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Lst>
  <p:notesMasterIdLst>
    <p:notesMasterId r:id="rId67"/>
  </p:notesMasterIdLst>
  <p:sldIdLst>
    <p:sldId id="256" r:id="rId3"/>
    <p:sldId id="257" r:id="rId4"/>
    <p:sldId id="317" r:id="rId5"/>
    <p:sldId id="313" r:id="rId6"/>
    <p:sldId id="321" r:id="rId7"/>
    <p:sldId id="263" r:id="rId8"/>
    <p:sldId id="258" r:id="rId9"/>
    <p:sldId id="315" r:id="rId10"/>
    <p:sldId id="318" r:id="rId11"/>
    <p:sldId id="314" r:id="rId12"/>
    <p:sldId id="259" r:id="rId13"/>
    <p:sldId id="260" r:id="rId14"/>
    <p:sldId id="261" r:id="rId15"/>
    <p:sldId id="262" r:id="rId16"/>
    <p:sldId id="320"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Lst>
  <p:sldSz cx="9144000" cy="5143500" type="screen16x9"/>
  <p:notesSz cx="6858000" cy="9144000"/>
  <p:embeddedFontLst>
    <p:embeddedFont>
      <p:font typeface="Amatic SC" panose="00000500000000000000" pitchFamily="2" charset="-79"/>
      <p:regular r:id="rId68"/>
      <p:bold r:id="rId69"/>
    </p:embeddedFont>
    <p:embeddedFont>
      <p:font typeface="Archivo Black" panose="020B0604020202020204" charset="0"/>
      <p:regular r:id="rId70"/>
    </p:embeddedFont>
    <p:embeddedFont>
      <p:font typeface="Assistant" pitchFamily="2" charset="-79"/>
      <p:regular r:id="rId71"/>
      <p:bold r:id="rId72"/>
    </p:embeddedFont>
    <p:embeddedFont>
      <p:font typeface="Assistant Medium" panose="020B0604020202020204" charset="-79"/>
      <p:regular r:id="rId73"/>
      <p:bold r:id="rId74"/>
    </p:embeddedFont>
    <p:embeddedFont>
      <p:font typeface="Bebas Neue" panose="020B0606020202050201" pitchFamily="34" charset="0"/>
      <p:regular r:id="rId75"/>
    </p:embeddedFont>
    <p:embeddedFont>
      <p:font typeface="Cabin" panose="020B0604020202020204" charset="0"/>
      <p:regular r:id="rId76"/>
      <p:bold r:id="rId77"/>
      <p:italic r:id="rId78"/>
      <p:boldItalic r:id="rId79"/>
    </p:embeddedFont>
    <p:embeddedFont>
      <p:font typeface="Cairo" panose="020B0604020202020204" charset="-78"/>
      <p:regular r:id="rId80"/>
      <p:bold r:id="rId81"/>
    </p:embeddedFont>
    <p:embeddedFont>
      <p:font typeface="Londrina Solid" panose="020B0604020202020204" charset="0"/>
      <p:regular r:id="rId82"/>
    </p:embeddedFont>
    <p:embeddedFont>
      <p:font typeface="Poppins" panose="00000500000000000000" pitchFamily="2" charset="0"/>
      <p:regular r:id="rId83"/>
      <p:bold r:id="rId84"/>
      <p:italic r:id="rId85"/>
      <p:boldItalic r:id="rId86"/>
    </p:embeddedFont>
    <p:embeddedFont>
      <p:font typeface="Poppins Black" panose="00000A00000000000000" pitchFamily="2" charset="0"/>
      <p:bold r:id="rId87"/>
      <p:boldItalic r:id="rId88"/>
    </p:embeddedFont>
    <p:embeddedFont>
      <p:font typeface="Poppins Medium" panose="00000600000000000000" pitchFamily="2" charset="0"/>
      <p:regular r:id="rId89"/>
      <p:italic r:id="rId90"/>
    </p:embeddedFont>
    <p:embeddedFont>
      <p:font typeface="Proxima Nova" panose="020B0604020202020204" charset="0"/>
      <p:regular r:id="rId91"/>
      <p:bold r:id="rId92"/>
      <p:italic r:id="rId93"/>
      <p:boldItalic r:id="rId94"/>
    </p:embeddedFont>
    <p:embeddedFont>
      <p:font typeface="Roboto Medium" panose="02000000000000000000" pitchFamily="2" charset="0"/>
      <p:regular r:id="rId95"/>
      <p:bold r:id="rId96"/>
      <p:italic r:id="rId97"/>
      <p:boldItalic r:id="rId9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26262"/>
    <a:srgbClr val="454545"/>
    <a:srgbClr val="2C2C2C"/>
    <a:srgbClr val="FFDEC1"/>
    <a:srgbClr val="D14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23B05E6-FEF8-43EB-B482-9C6623DC7C2B}">
  <a:tblStyle styleId="{723B05E6-FEF8-43EB-B482-9C6623DC7C2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1.fntdata"/><Relationship Id="rId84" Type="http://schemas.openxmlformats.org/officeDocument/2006/relationships/font" Target="fonts/font17.fntdata"/><Relationship Id="rId89" Type="http://schemas.openxmlformats.org/officeDocument/2006/relationships/font" Target="fonts/font22.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7.fntdata"/><Relationship Id="rId79" Type="http://schemas.openxmlformats.org/officeDocument/2006/relationships/font" Target="fonts/font12.fntdata"/><Relationship Id="rId102" Type="http://schemas.openxmlformats.org/officeDocument/2006/relationships/tableStyles" Target="tableStyles.xml"/><Relationship Id="rId5" Type="http://schemas.openxmlformats.org/officeDocument/2006/relationships/slide" Target="slides/slide3.xml"/><Relationship Id="rId90" Type="http://schemas.openxmlformats.org/officeDocument/2006/relationships/font" Target="fonts/font23.fntdata"/><Relationship Id="rId95" Type="http://schemas.openxmlformats.org/officeDocument/2006/relationships/font" Target="fonts/font28.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2.fntdata"/><Relationship Id="rId80" Type="http://schemas.openxmlformats.org/officeDocument/2006/relationships/font" Target="fonts/font13.fntdata"/><Relationship Id="rId85" Type="http://schemas.openxmlformats.org/officeDocument/2006/relationships/font" Target="fonts/font18.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3.fntdata"/><Relationship Id="rId75" Type="http://schemas.openxmlformats.org/officeDocument/2006/relationships/font" Target="fonts/font8.fntdata"/><Relationship Id="rId83" Type="http://schemas.openxmlformats.org/officeDocument/2006/relationships/font" Target="fonts/font16.fntdata"/><Relationship Id="rId88" Type="http://schemas.openxmlformats.org/officeDocument/2006/relationships/font" Target="fonts/font21.fntdata"/><Relationship Id="rId91" Type="http://schemas.openxmlformats.org/officeDocument/2006/relationships/font" Target="fonts/font24.fntdata"/><Relationship Id="rId96"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6.fntdata"/><Relationship Id="rId78" Type="http://schemas.openxmlformats.org/officeDocument/2006/relationships/font" Target="fonts/font11.fntdata"/><Relationship Id="rId81" Type="http://schemas.openxmlformats.org/officeDocument/2006/relationships/font" Target="fonts/font14.fntdata"/><Relationship Id="rId86" Type="http://schemas.openxmlformats.org/officeDocument/2006/relationships/font" Target="fonts/font19.fntdata"/><Relationship Id="rId94" Type="http://schemas.openxmlformats.org/officeDocument/2006/relationships/font" Target="fonts/font27.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9.fntdata"/><Relationship Id="rId97" Type="http://schemas.openxmlformats.org/officeDocument/2006/relationships/font" Target="fonts/font30.fntdata"/><Relationship Id="rId7" Type="http://schemas.openxmlformats.org/officeDocument/2006/relationships/slide" Target="slides/slide5.xml"/><Relationship Id="rId71" Type="http://schemas.openxmlformats.org/officeDocument/2006/relationships/font" Target="fonts/font4.fntdata"/><Relationship Id="rId92" Type="http://schemas.openxmlformats.org/officeDocument/2006/relationships/font" Target="fonts/font2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20.fntdata"/><Relationship Id="rId61" Type="http://schemas.openxmlformats.org/officeDocument/2006/relationships/slide" Target="slides/slide59.xml"/><Relationship Id="rId82" Type="http://schemas.openxmlformats.org/officeDocument/2006/relationships/font" Target="fonts/font15.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0.fntdata"/><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5.fntdata"/><Relationship Id="rId93" Type="http://schemas.openxmlformats.org/officeDocument/2006/relationships/font" Target="fonts/font26.fntdata"/><Relationship Id="rId98" Type="http://schemas.openxmlformats.org/officeDocument/2006/relationships/font" Target="fonts/font31.fntdata"/><Relationship Id="rId3" Type="http://schemas.openxmlformats.org/officeDocument/2006/relationships/slide" Target="slides/slide1.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23766e2b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123766e2b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a:extLst>
            <a:ext uri="{FF2B5EF4-FFF2-40B4-BE49-F238E27FC236}">
              <a16:creationId xmlns:a16="http://schemas.microsoft.com/office/drawing/2014/main" id="{8D2D279D-755C-F6DE-BF85-24FB4AD11ED1}"/>
            </a:ext>
          </a:extLst>
        </p:cNvPr>
        <p:cNvGrpSpPr/>
        <p:nvPr/>
      </p:nvGrpSpPr>
      <p:grpSpPr>
        <a:xfrm>
          <a:off x="0" y="0"/>
          <a:ext cx="0" cy="0"/>
          <a:chOff x="0" y="0"/>
          <a:chExt cx="0" cy="0"/>
        </a:xfrm>
      </p:grpSpPr>
      <p:sp>
        <p:nvSpPr>
          <p:cNvPr id="507" name="Google Shape;507;g156f85b1843_0_226:notes">
            <a:extLst>
              <a:ext uri="{FF2B5EF4-FFF2-40B4-BE49-F238E27FC236}">
                <a16:creationId xmlns:a16="http://schemas.microsoft.com/office/drawing/2014/main" id="{FAFCC44C-AD1F-8FE4-165E-D2C8C3BB91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56f85b1843_0_226:notes">
            <a:extLst>
              <a:ext uri="{FF2B5EF4-FFF2-40B4-BE49-F238E27FC236}">
                <a16:creationId xmlns:a16="http://schemas.microsoft.com/office/drawing/2014/main" id="{A0BC8F17-CA2F-F3E3-51E2-A304EFBFC5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71842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ff16fdebc3_0_22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ff16fdebc3_0_22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ff16fdebc3_0_22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ff16fdebc3_0_22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56f85b1843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56f85b1843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ff16fdebc3_0_22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ff16fdebc3_0_22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a:extLst>
            <a:ext uri="{FF2B5EF4-FFF2-40B4-BE49-F238E27FC236}">
              <a16:creationId xmlns:a16="http://schemas.microsoft.com/office/drawing/2014/main" id="{4D287ABC-8B7C-87E5-4A9C-76F7CB766C94}"/>
            </a:ext>
          </a:extLst>
        </p:cNvPr>
        <p:cNvGrpSpPr/>
        <p:nvPr/>
      </p:nvGrpSpPr>
      <p:grpSpPr>
        <a:xfrm>
          <a:off x="0" y="0"/>
          <a:ext cx="0" cy="0"/>
          <a:chOff x="0" y="0"/>
          <a:chExt cx="0" cy="0"/>
        </a:xfrm>
      </p:grpSpPr>
      <p:sp>
        <p:nvSpPr>
          <p:cNvPr id="891" name="Google Shape;891;g156f85b1843_0_259:notes">
            <a:extLst>
              <a:ext uri="{FF2B5EF4-FFF2-40B4-BE49-F238E27FC236}">
                <a16:creationId xmlns:a16="http://schemas.microsoft.com/office/drawing/2014/main" id="{3BD688C2-6A74-80C2-16B8-04D821E183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156f85b1843_0_259:notes">
            <a:extLst>
              <a:ext uri="{FF2B5EF4-FFF2-40B4-BE49-F238E27FC236}">
                <a16:creationId xmlns:a16="http://schemas.microsoft.com/office/drawing/2014/main" id="{2F8642EB-77EF-78E6-6976-E90FD69CE9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63047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
        <p:cNvGrpSpPr/>
        <p:nvPr/>
      </p:nvGrpSpPr>
      <p:grpSpPr>
        <a:xfrm>
          <a:off x="0" y="0"/>
          <a:ext cx="0" cy="0"/>
          <a:chOff x="0" y="0"/>
          <a:chExt cx="0" cy="0"/>
        </a:xfrm>
      </p:grpSpPr>
      <p:sp>
        <p:nvSpPr>
          <p:cNvPr id="944" name="Google Shape;944;gff16fdebc3_0_22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 name="Google Shape;945;gff16fdebc3_0_22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ff16fdebc3_0_22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ff16fdebc3_0_22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2"/>
        <p:cNvGrpSpPr/>
        <p:nvPr/>
      </p:nvGrpSpPr>
      <p:grpSpPr>
        <a:xfrm>
          <a:off x="0" y="0"/>
          <a:ext cx="0" cy="0"/>
          <a:chOff x="0" y="0"/>
          <a:chExt cx="0" cy="0"/>
        </a:xfrm>
      </p:grpSpPr>
      <p:sp>
        <p:nvSpPr>
          <p:cNvPr id="1563" name="Google Shape;1563;gff16fdebc3_0_22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4" name="Google Shape;1564;gff16fdebc3_0_22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
        <p:cNvGrpSpPr/>
        <p:nvPr/>
      </p:nvGrpSpPr>
      <p:grpSpPr>
        <a:xfrm>
          <a:off x="0" y="0"/>
          <a:ext cx="0" cy="0"/>
          <a:chOff x="0" y="0"/>
          <a:chExt cx="0" cy="0"/>
        </a:xfrm>
      </p:grpSpPr>
      <p:sp>
        <p:nvSpPr>
          <p:cNvPr id="1740" name="Google Shape;1740;gff16fdebc3_0_22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1" name="Google Shape;1741;gff16fdebc3_0_22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ff16fdebc3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ff16fdebc3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4"/>
        <p:cNvGrpSpPr/>
        <p:nvPr/>
      </p:nvGrpSpPr>
      <p:grpSpPr>
        <a:xfrm>
          <a:off x="0" y="0"/>
          <a:ext cx="0" cy="0"/>
          <a:chOff x="0" y="0"/>
          <a:chExt cx="0" cy="0"/>
        </a:xfrm>
      </p:grpSpPr>
      <p:sp>
        <p:nvSpPr>
          <p:cNvPr id="1795" name="Google Shape;1795;g156f85b1843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6" name="Google Shape;1796;g156f85b1843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ff16fdebc3_0_22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ff16fdebc3_0_22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5"/>
        <p:cNvGrpSpPr/>
        <p:nvPr/>
      </p:nvGrpSpPr>
      <p:grpSpPr>
        <a:xfrm>
          <a:off x="0" y="0"/>
          <a:ext cx="0" cy="0"/>
          <a:chOff x="0" y="0"/>
          <a:chExt cx="0" cy="0"/>
        </a:xfrm>
      </p:grpSpPr>
      <p:sp>
        <p:nvSpPr>
          <p:cNvPr id="1896" name="Google Shape;1896;gff16fdebc3_0_224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7" name="Google Shape;1897;gff16fdebc3_0_22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ff16fdebc3_0_22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ff16fdebc3_0_22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ff16fdebc3_0_22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ff16fdebc3_0_22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ff16fdebc3_0_22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ff16fdebc3_0_22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ff16fdebc3_0_22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ff16fdebc3_0_22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0"/>
        <p:cNvGrpSpPr/>
        <p:nvPr/>
      </p:nvGrpSpPr>
      <p:grpSpPr>
        <a:xfrm>
          <a:off x="0" y="0"/>
          <a:ext cx="0" cy="0"/>
          <a:chOff x="0" y="0"/>
          <a:chExt cx="0" cy="0"/>
        </a:xfrm>
      </p:grpSpPr>
      <p:sp>
        <p:nvSpPr>
          <p:cNvPr id="2271" name="Google Shape;2271;gff16fdebc3_0_227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2" name="Google Shape;2272;gff16fdebc3_0_22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6"/>
        <p:cNvGrpSpPr/>
        <p:nvPr/>
      </p:nvGrpSpPr>
      <p:grpSpPr>
        <a:xfrm>
          <a:off x="0" y="0"/>
          <a:ext cx="0" cy="0"/>
          <a:chOff x="0" y="0"/>
          <a:chExt cx="0" cy="0"/>
        </a:xfrm>
      </p:grpSpPr>
      <p:sp>
        <p:nvSpPr>
          <p:cNvPr id="2297" name="Google Shape;2297;gff16fdebc3_0_228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8" name="Google Shape;2298;gff16fdebc3_0_22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2"/>
        <p:cNvGrpSpPr/>
        <p:nvPr/>
      </p:nvGrpSpPr>
      <p:grpSpPr>
        <a:xfrm>
          <a:off x="0" y="0"/>
          <a:ext cx="0" cy="0"/>
          <a:chOff x="0" y="0"/>
          <a:chExt cx="0" cy="0"/>
        </a:xfrm>
      </p:grpSpPr>
      <p:sp>
        <p:nvSpPr>
          <p:cNvPr id="2613" name="Google Shape;2613;gff16fdebc3_0_22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4" name="Google Shape;2614;gff16fdebc3_0_22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a:extLst>
            <a:ext uri="{FF2B5EF4-FFF2-40B4-BE49-F238E27FC236}">
              <a16:creationId xmlns:a16="http://schemas.microsoft.com/office/drawing/2014/main" id="{53BE5A27-BB54-6DCF-BD41-D094A497824D}"/>
            </a:ext>
          </a:extLst>
        </p:cNvPr>
        <p:cNvGrpSpPr/>
        <p:nvPr/>
      </p:nvGrpSpPr>
      <p:grpSpPr>
        <a:xfrm>
          <a:off x="0" y="0"/>
          <a:ext cx="0" cy="0"/>
          <a:chOff x="0" y="0"/>
          <a:chExt cx="0" cy="0"/>
        </a:xfrm>
      </p:grpSpPr>
      <p:sp>
        <p:nvSpPr>
          <p:cNvPr id="498" name="Google Shape;498;gff16fdebc3_0_162:notes">
            <a:extLst>
              <a:ext uri="{FF2B5EF4-FFF2-40B4-BE49-F238E27FC236}">
                <a16:creationId xmlns:a16="http://schemas.microsoft.com/office/drawing/2014/main" id="{D4E2DC8F-6FC3-AAD5-20C9-63E39EDE4B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ff16fdebc3_0_162:notes">
            <a:extLst>
              <a:ext uri="{FF2B5EF4-FFF2-40B4-BE49-F238E27FC236}">
                <a16:creationId xmlns:a16="http://schemas.microsoft.com/office/drawing/2014/main" id="{3672E76B-F310-0DB3-A2F8-9A5B81454D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98548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0"/>
        <p:cNvGrpSpPr/>
        <p:nvPr/>
      </p:nvGrpSpPr>
      <p:grpSpPr>
        <a:xfrm>
          <a:off x="0" y="0"/>
          <a:ext cx="0" cy="0"/>
          <a:chOff x="0" y="0"/>
          <a:chExt cx="0" cy="0"/>
        </a:xfrm>
      </p:grpSpPr>
      <p:sp>
        <p:nvSpPr>
          <p:cNvPr id="3061" name="Google Shape;3061;gff16fdebc3_0_22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2" name="Google Shape;3062;gff16fdebc3_0_22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4"/>
        <p:cNvGrpSpPr/>
        <p:nvPr/>
      </p:nvGrpSpPr>
      <p:grpSpPr>
        <a:xfrm>
          <a:off x="0" y="0"/>
          <a:ext cx="0" cy="0"/>
          <a:chOff x="0" y="0"/>
          <a:chExt cx="0" cy="0"/>
        </a:xfrm>
      </p:grpSpPr>
      <p:sp>
        <p:nvSpPr>
          <p:cNvPr id="3255" name="Google Shape;3255;gff16fdebc3_0_22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6" name="Google Shape;3256;gff16fdebc3_0_22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8"/>
        <p:cNvGrpSpPr/>
        <p:nvPr/>
      </p:nvGrpSpPr>
      <p:grpSpPr>
        <a:xfrm>
          <a:off x="0" y="0"/>
          <a:ext cx="0" cy="0"/>
          <a:chOff x="0" y="0"/>
          <a:chExt cx="0" cy="0"/>
        </a:xfrm>
      </p:grpSpPr>
      <p:sp>
        <p:nvSpPr>
          <p:cNvPr id="3289" name="Google Shape;3289;gff16fdebc3_0_22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0" name="Google Shape;3290;gff16fdebc3_0_22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6"/>
        <p:cNvGrpSpPr/>
        <p:nvPr/>
      </p:nvGrpSpPr>
      <p:grpSpPr>
        <a:xfrm>
          <a:off x="0" y="0"/>
          <a:ext cx="0" cy="0"/>
          <a:chOff x="0" y="0"/>
          <a:chExt cx="0" cy="0"/>
        </a:xfrm>
      </p:grpSpPr>
      <p:sp>
        <p:nvSpPr>
          <p:cNvPr id="3297" name="Google Shape;3297;gff16fdebc3_0_229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8" name="Google Shape;3298;gff16fdebc3_0_229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2"/>
        <p:cNvGrpSpPr/>
        <p:nvPr/>
      </p:nvGrpSpPr>
      <p:grpSpPr>
        <a:xfrm>
          <a:off x="0" y="0"/>
          <a:ext cx="0" cy="0"/>
          <a:chOff x="0" y="0"/>
          <a:chExt cx="0" cy="0"/>
        </a:xfrm>
      </p:grpSpPr>
      <p:sp>
        <p:nvSpPr>
          <p:cNvPr id="3603" name="Google Shape;3603;gff16fdebc3_0_22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4" name="Google Shape;3604;gff16fdebc3_0_22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1"/>
        <p:cNvGrpSpPr/>
        <p:nvPr/>
      </p:nvGrpSpPr>
      <p:grpSpPr>
        <a:xfrm>
          <a:off x="0" y="0"/>
          <a:ext cx="0" cy="0"/>
          <a:chOff x="0" y="0"/>
          <a:chExt cx="0" cy="0"/>
        </a:xfrm>
      </p:grpSpPr>
      <p:sp>
        <p:nvSpPr>
          <p:cNvPr id="3652" name="Google Shape;3652;gff16fdebc3_0_230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3" name="Google Shape;3653;gff16fdebc3_0_23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9"/>
        <p:cNvGrpSpPr/>
        <p:nvPr/>
      </p:nvGrpSpPr>
      <p:grpSpPr>
        <a:xfrm>
          <a:off x="0" y="0"/>
          <a:ext cx="0" cy="0"/>
          <a:chOff x="0" y="0"/>
          <a:chExt cx="0" cy="0"/>
        </a:xfrm>
      </p:grpSpPr>
      <p:sp>
        <p:nvSpPr>
          <p:cNvPr id="3850" name="Google Shape;3850;gff16fdebc3_0_230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1" name="Google Shape;3851;gff16fdebc3_0_23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8"/>
        <p:cNvGrpSpPr/>
        <p:nvPr/>
      </p:nvGrpSpPr>
      <p:grpSpPr>
        <a:xfrm>
          <a:off x="0" y="0"/>
          <a:ext cx="0" cy="0"/>
          <a:chOff x="0" y="0"/>
          <a:chExt cx="0" cy="0"/>
        </a:xfrm>
      </p:grpSpPr>
      <p:sp>
        <p:nvSpPr>
          <p:cNvPr id="3869" name="Google Shape;3869;gff16fdebc3_0_230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0" name="Google Shape;3870;gff16fdebc3_0_230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3"/>
        <p:cNvGrpSpPr/>
        <p:nvPr/>
      </p:nvGrpSpPr>
      <p:grpSpPr>
        <a:xfrm>
          <a:off x="0" y="0"/>
          <a:ext cx="0" cy="0"/>
          <a:chOff x="0" y="0"/>
          <a:chExt cx="0" cy="0"/>
        </a:xfrm>
      </p:grpSpPr>
      <p:sp>
        <p:nvSpPr>
          <p:cNvPr id="3894" name="Google Shape;3894;gff16fdebc3_0_23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5" name="Google Shape;3895;gff16fdebc3_0_23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3"/>
        <p:cNvGrpSpPr/>
        <p:nvPr/>
      </p:nvGrpSpPr>
      <p:grpSpPr>
        <a:xfrm>
          <a:off x="0" y="0"/>
          <a:ext cx="0" cy="0"/>
          <a:chOff x="0" y="0"/>
          <a:chExt cx="0" cy="0"/>
        </a:xfrm>
      </p:grpSpPr>
      <p:sp>
        <p:nvSpPr>
          <p:cNvPr id="4224" name="Google Shape;4224;gff16fdebc3_0_23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5" name="Google Shape;4225;gff16fdebc3_0_23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a:extLst>
            <a:ext uri="{FF2B5EF4-FFF2-40B4-BE49-F238E27FC236}">
              <a16:creationId xmlns:a16="http://schemas.microsoft.com/office/drawing/2014/main" id="{95D6BE32-116B-F50F-0122-AC1E55EAE60B}"/>
            </a:ext>
          </a:extLst>
        </p:cNvPr>
        <p:cNvGrpSpPr/>
        <p:nvPr/>
      </p:nvGrpSpPr>
      <p:grpSpPr>
        <a:xfrm>
          <a:off x="0" y="0"/>
          <a:ext cx="0" cy="0"/>
          <a:chOff x="0" y="0"/>
          <a:chExt cx="0" cy="0"/>
        </a:xfrm>
      </p:grpSpPr>
      <p:sp>
        <p:nvSpPr>
          <p:cNvPr id="498" name="Google Shape;498;gff16fdebc3_0_162:notes">
            <a:extLst>
              <a:ext uri="{FF2B5EF4-FFF2-40B4-BE49-F238E27FC236}">
                <a16:creationId xmlns:a16="http://schemas.microsoft.com/office/drawing/2014/main" id="{1DC37718-32B9-973F-F09C-68BE7DD897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ff16fdebc3_0_162:notes">
            <a:extLst>
              <a:ext uri="{FF2B5EF4-FFF2-40B4-BE49-F238E27FC236}">
                <a16:creationId xmlns:a16="http://schemas.microsoft.com/office/drawing/2014/main" id="{42731757-5D74-0D73-2672-D4AE2D249A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27914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0"/>
        <p:cNvGrpSpPr/>
        <p:nvPr/>
      </p:nvGrpSpPr>
      <p:grpSpPr>
        <a:xfrm>
          <a:off x="0" y="0"/>
          <a:ext cx="0" cy="0"/>
          <a:chOff x="0" y="0"/>
          <a:chExt cx="0" cy="0"/>
        </a:xfrm>
      </p:grpSpPr>
      <p:sp>
        <p:nvSpPr>
          <p:cNvPr id="4231" name="Google Shape;4231;gff16fdebc3_0_23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2" name="Google Shape;4232;gff16fdebc3_0_23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8"/>
        <p:cNvGrpSpPr/>
        <p:nvPr/>
      </p:nvGrpSpPr>
      <p:grpSpPr>
        <a:xfrm>
          <a:off x="0" y="0"/>
          <a:ext cx="0" cy="0"/>
          <a:chOff x="0" y="0"/>
          <a:chExt cx="0" cy="0"/>
        </a:xfrm>
      </p:grpSpPr>
      <p:sp>
        <p:nvSpPr>
          <p:cNvPr id="4529" name="Google Shape;4529;gff16fdebc3_0_23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0" name="Google Shape;4530;gff16fdebc3_0_23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9"/>
        <p:cNvGrpSpPr/>
        <p:nvPr/>
      </p:nvGrpSpPr>
      <p:grpSpPr>
        <a:xfrm>
          <a:off x="0" y="0"/>
          <a:ext cx="0" cy="0"/>
          <a:chOff x="0" y="0"/>
          <a:chExt cx="0" cy="0"/>
        </a:xfrm>
      </p:grpSpPr>
      <p:sp>
        <p:nvSpPr>
          <p:cNvPr id="4570" name="Google Shape;4570;gff16fdebc3_0_23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1" name="Google Shape;4571;gff16fdebc3_0_23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6"/>
        <p:cNvGrpSpPr/>
        <p:nvPr/>
      </p:nvGrpSpPr>
      <p:grpSpPr>
        <a:xfrm>
          <a:off x="0" y="0"/>
          <a:ext cx="0" cy="0"/>
          <a:chOff x="0" y="0"/>
          <a:chExt cx="0" cy="0"/>
        </a:xfrm>
      </p:grpSpPr>
      <p:sp>
        <p:nvSpPr>
          <p:cNvPr id="4727" name="Google Shape;4727;gff16fdebc3_0_23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8" name="Google Shape;4728;gff16fdebc3_0_23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1"/>
        <p:cNvGrpSpPr/>
        <p:nvPr/>
      </p:nvGrpSpPr>
      <p:grpSpPr>
        <a:xfrm>
          <a:off x="0" y="0"/>
          <a:ext cx="0" cy="0"/>
          <a:chOff x="0" y="0"/>
          <a:chExt cx="0" cy="0"/>
        </a:xfrm>
      </p:grpSpPr>
      <p:sp>
        <p:nvSpPr>
          <p:cNvPr id="5052" name="Google Shape;5052;gff16fdebc3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3" name="Google Shape;5053;gff16fdebc3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7"/>
        <p:cNvGrpSpPr/>
        <p:nvPr/>
      </p:nvGrpSpPr>
      <p:grpSpPr>
        <a:xfrm>
          <a:off x="0" y="0"/>
          <a:ext cx="0" cy="0"/>
          <a:chOff x="0" y="0"/>
          <a:chExt cx="0" cy="0"/>
        </a:xfrm>
      </p:grpSpPr>
      <p:sp>
        <p:nvSpPr>
          <p:cNvPr id="5168" name="Google Shape;5168;gff16fdebc3_0_22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9" name="Google Shape;5169;gff16fdebc3_0_22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0"/>
        <p:cNvGrpSpPr/>
        <p:nvPr/>
      </p:nvGrpSpPr>
      <p:grpSpPr>
        <a:xfrm>
          <a:off x="0" y="0"/>
          <a:ext cx="0" cy="0"/>
          <a:chOff x="0" y="0"/>
          <a:chExt cx="0" cy="0"/>
        </a:xfrm>
      </p:grpSpPr>
      <p:sp>
        <p:nvSpPr>
          <p:cNvPr id="5261" name="Google Shape;5261;gff16fdebc3_0_22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2" name="Google Shape;5262;gff16fdebc3_0_22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7"/>
        <p:cNvGrpSpPr/>
        <p:nvPr/>
      </p:nvGrpSpPr>
      <p:grpSpPr>
        <a:xfrm>
          <a:off x="0" y="0"/>
          <a:ext cx="0" cy="0"/>
          <a:chOff x="0" y="0"/>
          <a:chExt cx="0" cy="0"/>
        </a:xfrm>
      </p:grpSpPr>
      <p:sp>
        <p:nvSpPr>
          <p:cNvPr id="5298" name="Google Shape;5298;gff16fdebc3_0_11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9" name="Google Shape;5299;gff16fdebc3_0_11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3"/>
        <p:cNvGrpSpPr/>
        <p:nvPr/>
      </p:nvGrpSpPr>
      <p:grpSpPr>
        <a:xfrm>
          <a:off x="0" y="0"/>
          <a:ext cx="0" cy="0"/>
          <a:chOff x="0" y="0"/>
          <a:chExt cx="0" cy="0"/>
        </a:xfrm>
      </p:grpSpPr>
      <p:sp>
        <p:nvSpPr>
          <p:cNvPr id="5304" name="Google Shape;5304;gff16fdebc3_0_11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5" name="Google Shape;5305;gff16fdebc3_0_11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9"/>
        <p:cNvGrpSpPr/>
        <p:nvPr/>
      </p:nvGrpSpPr>
      <p:grpSpPr>
        <a:xfrm>
          <a:off x="0" y="0"/>
          <a:ext cx="0" cy="0"/>
          <a:chOff x="0" y="0"/>
          <a:chExt cx="0" cy="0"/>
        </a:xfrm>
      </p:grpSpPr>
      <p:sp>
        <p:nvSpPr>
          <p:cNvPr id="5310" name="Google Shape;5310;gff16fdebc3_0_11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1" name="Google Shape;5311;gff16fdebc3_0_11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a:extLst>
            <a:ext uri="{FF2B5EF4-FFF2-40B4-BE49-F238E27FC236}">
              <a16:creationId xmlns:a16="http://schemas.microsoft.com/office/drawing/2014/main" id="{F675B20D-4CA9-5BB5-CB5F-F18BC5A5A09C}"/>
            </a:ext>
          </a:extLst>
        </p:cNvPr>
        <p:cNvGrpSpPr/>
        <p:nvPr/>
      </p:nvGrpSpPr>
      <p:grpSpPr>
        <a:xfrm>
          <a:off x="0" y="0"/>
          <a:ext cx="0" cy="0"/>
          <a:chOff x="0" y="0"/>
          <a:chExt cx="0" cy="0"/>
        </a:xfrm>
      </p:grpSpPr>
      <p:sp>
        <p:nvSpPr>
          <p:cNvPr id="891" name="Google Shape;891;g156f85b1843_0_259:notes">
            <a:extLst>
              <a:ext uri="{FF2B5EF4-FFF2-40B4-BE49-F238E27FC236}">
                <a16:creationId xmlns:a16="http://schemas.microsoft.com/office/drawing/2014/main" id="{78469C53-8B34-42C5-F531-66B655B9C6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156f85b1843_0_259:notes">
            <a:extLst>
              <a:ext uri="{FF2B5EF4-FFF2-40B4-BE49-F238E27FC236}">
                <a16:creationId xmlns:a16="http://schemas.microsoft.com/office/drawing/2014/main" id="{A3157C24-8669-BBC0-6EF9-AEE2A883FB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623795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3"/>
        <p:cNvGrpSpPr/>
        <p:nvPr/>
      </p:nvGrpSpPr>
      <p:grpSpPr>
        <a:xfrm>
          <a:off x="0" y="0"/>
          <a:ext cx="0" cy="0"/>
          <a:chOff x="0" y="0"/>
          <a:chExt cx="0" cy="0"/>
        </a:xfrm>
      </p:grpSpPr>
      <p:sp>
        <p:nvSpPr>
          <p:cNvPr id="5334" name="Google Shape;5334;gff16fdebc3_0_11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5" name="Google Shape;5335;gff16fdebc3_0_11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9"/>
        <p:cNvGrpSpPr/>
        <p:nvPr/>
      </p:nvGrpSpPr>
      <p:grpSpPr>
        <a:xfrm>
          <a:off x="0" y="0"/>
          <a:ext cx="0" cy="0"/>
          <a:chOff x="0" y="0"/>
          <a:chExt cx="0" cy="0"/>
        </a:xfrm>
      </p:grpSpPr>
      <p:sp>
        <p:nvSpPr>
          <p:cNvPr id="5350" name="Google Shape;5350;gff16fdebc3_0_11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1" name="Google Shape;5351;gff16fdebc3_0_11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6"/>
        <p:cNvGrpSpPr/>
        <p:nvPr/>
      </p:nvGrpSpPr>
      <p:grpSpPr>
        <a:xfrm>
          <a:off x="0" y="0"/>
          <a:ext cx="0" cy="0"/>
          <a:chOff x="0" y="0"/>
          <a:chExt cx="0" cy="0"/>
        </a:xfrm>
      </p:grpSpPr>
      <p:sp>
        <p:nvSpPr>
          <p:cNvPr id="5687" name="Google Shape;5687;gff16fdebc3_0_11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8" name="Google Shape;5688;gff16fdebc3_0_11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0"/>
        <p:cNvGrpSpPr/>
        <p:nvPr/>
      </p:nvGrpSpPr>
      <p:grpSpPr>
        <a:xfrm>
          <a:off x="0" y="0"/>
          <a:ext cx="0" cy="0"/>
          <a:chOff x="0" y="0"/>
          <a:chExt cx="0" cy="0"/>
        </a:xfrm>
      </p:grpSpPr>
      <p:sp>
        <p:nvSpPr>
          <p:cNvPr id="11601" name="Google Shape;11601;gff16fdebc3_0_17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2" name="Google Shape;11602;gff16fdebc3_0_17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7"/>
        <p:cNvGrpSpPr/>
        <p:nvPr/>
      </p:nvGrpSpPr>
      <p:grpSpPr>
        <a:xfrm>
          <a:off x="0" y="0"/>
          <a:ext cx="0" cy="0"/>
          <a:chOff x="0" y="0"/>
          <a:chExt cx="0" cy="0"/>
        </a:xfrm>
      </p:grpSpPr>
      <p:sp>
        <p:nvSpPr>
          <p:cNvPr id="12028" name="Google Shape;12028;gff16fdebc3_0_17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9" name="Google Shape;12029;gff16fdebc3_0_17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0"/>
        <p:cNvGrpSpPr/>
        <p:nvPr/>
      </p:nvGrpSpPr>
      <p:grpSpPr>
        <a:xfrm>
          <a:off x="0" y="0"/>
          <a:ext cx="0" cy="0"/>
          <a:chOff x="0" y="0"/>
          <a:chExt cx="0" cy="0"/>
        </a:xfrm>
      </p:grpSpPr>
      <p:sp>
        <p:nvSpPr>
          <p:cNvPr id="12191" name="Google Shape;12191;gff16fdebc3_0_18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2" name="Google Shape;12192;gff16fdebc3_0_18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2"/>
        <p:cNvGrpSpPr/>
        <p:nvPr/>
      </p:nvGrpSpPr>
      <p:grpSpPr>
        <a:xfrm>
          <a:off x="0" y="0"/>
          <a:ext cx="0" cy="0"/>
          <a:chOff x="0" y="0"/>
          <a:chExt cx="0" cy="0"/>
        </a:xfrm>
      </p:grpSpPr>
      <p:sp>
        <p:nvSpPr>
          <p:cNvPr id="12593" name="Google Shape;12593;gff16fdebc3_0_18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4" name="Google Shape;12594;gff16fdebc3_0_18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3"/>
        <p:cNvGrpSpPr/>
        <p:nvPr/>
      </p:nvGrpSpPr>
      <p:grpSpPr>
        <a:xfrm>
          <a:off x="0" y="0"/>
          <a:ext cx="0" cy="0"/>
          <a:chOff x="0" y="0"/>
          <a:chExt cx="0" cy="0"/>
        </a:xfrm>
      </p:grpSpPr>
      <p:sp>
        <p:nvSpPr>
          <p:cNvPr id="12964" name="Google Shape;12964;gff16fdebc3_0_188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5" name="Google Shape;12965;gff16fdebc3_0_18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5"/>
        <p:cNvGrpSpPr/>
        <p:nvPr/>
      </p:nvGrpSpPr>
      <p:grpSpPr>
        <a:xfrm>
          <a:off x="0" y="0"/>
          <a:ext cx="0" cy="0"/>
          <a:chOff x="0" y="0"/>
          <a:chExt cx="0" cy="0"/>
        </a:xfrm>
      </p:grpSpPr>
      <p:sp>
        <p:nvSpPr>
          <p:cNvPr id="13266" name="Google Shape;13266;gff16fdebc3_0_19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7" name="Google Shape;13267;gff16fdebc3_0_19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6"/>
        <p:cNvGrpSpPr/>
        <p:nvPr/>
      </p:nvGrpSpPr>
      <p:grpSpPr>
        <a:xfrm>
          <a:off x="0" y="0"/>
          <a:ext cx="0" cy="0"/>
          <a:chOff x="0" y="0"/>
          <a:chExt cx="0" cy="0"/>
        </a:xfrm>
      </p:grpSpPr>
      <p:sp>
        <p:nvSpPr>
          <p:cNvPr id="13557" name="Google Shape;13557;gff16fdebc3_0_19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8" name="Google Shape;13558;gff16fdebc3_0_19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156f85b1843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156f85b1843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15"/>
        <p:cNvGrpSpPr/>
        <p:nvPr/>
      </p:nvGrpSpPr>
      <p:grpSpPr>
        <a:xfrm>
          <a:off x="0" y="0"/>
          <a:ext cx="0" cy="0"/>
          <a:chOff x="0" y="0"/>
          <a:chExt cx="0" cy="0"/>
        </a:xfrm>
      </p:grpSpPr>
      <p:sp>
        <p:nvSpPr>
          <p:cNvPr id="13916" name="Google Shape;13916;gff16fdebc3_0_19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7" name="Google Shape;13917;gff16fdebc3_0_19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2"/>
        <p:cNvGrpSpPr/>
        <p:nvPr/>
      </p:nvGrpSpPr>
      <p:grpSpPr>
        <a:xfrm>
          <a:off x="0" y="0"/>
          <a:ext cx="0" cy="0"/>
          <a:chOff x="0" y="0"/>
          <a:chExt cx="0" cy="0"/>
        </a:xfrm>
      </p:grpSpPr>
      <p:sp>
        <p:nvSpPr>
          <p:cNvPr id="14333" name="Google Shape;14333;gff16fdebc3_0_20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34" name="Google Shape;14334;gff16fdebc3_0_20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2"/>
        <p:cNvGrpSpPr/>
        <p:nvPr/>
      </p:nvGrpSpPr>
      <p:grpSpPr>
        <a:xfrm>
          <a:off x="0" y="0"/>
          <a:ext cx="0" cy="0"/>
          <a:chOff x="0" y="0"/>
          <a:chExt cx="0" cy="0"/>
        </a:xfrm>
      </p:grpSpPr>
      <p:sp>
        <p:nvSpPr>
          <p:cNvPr id="14673" name="Google Shape;14673;gff16fdebc3_0_20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4" name="Google Shape;14674;gff16fdebc3_0_20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60"/>
        <p:cNvGrpSpPr/>
        <p:nvPr/>
      </p:nvGrpSpPr>
      <p:grpSpPr>
        <a:xfrm>
          <a:off x="0" y="0"/>
          <a:ext cx="0" cy="0"/>
          <a:chOff x="0" y="0"/>
          <a:chExt cx="0" cy="0"/>
        </a:xfrm>
      </p:grpSpPr>
      <p:sp>
        <p:nvSpPr>
          <p:cNvPr id="14861" name="Google Shape;14861;gff16fdebc3_0_20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2" name="Google Shape;14862;gff16fdebc3_0_20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06"/>
        <p:cNvGrpSpPr/>
        <p:nvPr/>
      </p:nvGrpSpPr>
      <p:grpSpPr>
        <a:xfrm>
          <a:off x="0" y="0"/>
          <a:ext cx="0" cy="0"/>
          <a:chOff x="0" y="0"/>
          <a:chExt cx="0" cy="0"/>
        </a:xfrm>
      </p:grpSpPr>
      <p:sp>
        <p:nvSpPr>
          <p:cNvPr id="15107" name="Google Shape;15107;gff16fdebc3_0_22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08" name="Google Shape;15108;gff16fdebc3_0_22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156f85b1843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156f85b1843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a:extLst>
            <a:ext uri="{FF2B5EF4-FFF2-40B4-BE49-F238E27FC236}">
              <a16:creationId xmlns:a16="http://schemas.microsoft.com/office/drawing/2014/main" id="{0CCD71B5-9627-AF52-45E2-AF97C371CA69}"/>
            </a:ext>
          </a:extLst>
        </p:cNvPr>
        <p:cNvGrpSpPr/>
        <p:nvPr/>
      </p:nvGrpSpPr>
      <p:grpSpPr>
        <a:xfrm>
          <a:off x="0" y="0"/>
          <a:ext cx="0" cy="0"/>
          <a:chOff x="0" y="0"/>
          <a:chExt cx="0" cy="0"/>
        </a:xfrm>
      </p:grpSpPr>
      <p:sp>
        <p:nvSpPr>
          <p:cNvPr id="498" name="Google Shape;498;gff16fdebc3_0_162:notes">
            <a:extLst>
              <a:ext uri="{FF2B5EF4-FFF2-40B4-BE49-F238E27FC236}">
                <a16:creationId xmlns:a16="http://schemas.microsoft.com/office/drawing/2014/main" id="{0A95BB68-18D1-0DA4-8AF2-CE274885A3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ff16fdebc3_0_162:notes">
            <a:extLst>
              <a:ext uri="{FF2B5EF4-FFF2-40B4-BE49-F238E27FC236}">
                <a16:creationId xmlns:a16="http://schemas.microsoft.com/office/drawing/2014/main" id="{9866B620-D746-4315-45A3-0C7FAC5941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658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a:extLst>
            <a:ext uri="{FF2B5EF4-FFF2-40B4-BE49-F238E27FC236}">
              <a16:creationId xmlns:a16="http://schemas.microsoft.com/office/drawing/2014/main" id="{9196157E-79FD-E330-55BA-794CF8A72389}"/>
            </a:ext>
          </a:extLst>
        </p:cNvPr>
        <p:cNvGrpSpPr/>
        <p:nvPr/>
      </p:nvGrpSpPr>
      <p:grpSpPr>
        <a:xfrm>
          <a:off x="0" y="0"/>
          <a:ext cx="0" cy="0"/>
          <a:chOff x="0" y="0"/>
          <a:chExt cx="0" cy="0"/>
        </a:xfrm>
      </p:grpSpPr>
      <p:sp>
        <p:nvSpPr>
          <p:cNvPr id="498" name="Google Shape;498;gff16fdebc3_0_162:notes">
            <a:extLst>
              <a:ext uri="{FF2B5EF4-FFF2-40B4-BE49-F238E27FC236}">
                <a16:creationId xmlns:a16="http://schemas.microsoft.com/office/drawing/2014/main" id="{B5601D20-313B-671D-61FC-E47CF31318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ff16fdebc3_0_162:notes">
            <a:extLst>
              <a:ext uri="{FF2B5EF4-FFF2-40B4-BE49-F238E27FC236}">
                <a16:creationId xmlns:a16="http://schemas.microsoft.com/office/drawing/2014/main" id="{7F316BB0-F464-965A-5051-6237265DBF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0813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716000" y="2107200"/>
            <a:ext cx="4077000" cy="40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800"/>
              <a:buNone/>
              <a:defRPr sz="1600">
                <a:solidFill>
                  <a:schemeClr val="dk1"/>
                </a:solidFill>
                <a:latin typeface="Assistant"/>
                <a:ea typeface="Assistant"/>
                <a:cs typeface="Assistant"/>
                <a:sym typeface="Assistan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 name="Google Shape;10;p2"/>
          <p:cNvSpPr txBox="1">
            <a:spLocks noGrp="1"/>
          </p:cNvSpPr>
          <p:nvPr>
            <p:ph type="ctrTitle"/>
          </p:nvPr>
        </p:nvSpPr>
        <p:spPr>
          <a:xfrm>
            <a:off x="715975" y="542100"/>
            <a:ext cx="7712100" cy="15477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5000">
                <a:solidFill>
                  <a:schemeClr val="dk1"/>
                </a:solidFill>
                <a:latin typeface="Archivo Black"/>
                <a:ea typeface="Archivo Black"/>
                <a:cs typeface="Archivo Black"/>
                <a:sym typeface="Archivo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
        <p:cNvGrpSpPr/>
        <p:nvPr/>
      </p:nvGrpSpPr>
      <p:grpSpPr>
        <a:xfrm>
          <a:off x="0" y="0"/>
          <a:ext cx="0" cy="0"/>
          <a:chOff x="0" y="0"/>
          <a:chExt cx="0" cy="0"/>
        </a:xfrm>
      </p:grpSpPr>
      <p:grpSp>
        <p:nvGrpSpPr>
          <p:cNvPr id="63" name="Google Shape;63;p11"/>
          <p:cNvGrpSpPr/>
          <p:nvPr/>
        </p:nvGrpSpPr>
        <p:grpSpPr>
          <a:xfrm rot="10800000">
            <a:off x="-497238" y="-552625"/>
            <a:ext cx="10424934" cy="5824507"/>
            <a:chOff x="-429707" y="-285590"/>
            <a:chExt cx="10523858" cy="5824507"/>
          </a:xfrm>
        </p:grpSpPr>
        <p:sp>
          <p:nvSpPr>
            <p:cNvPr id="64" name="Google Shape;64;p11"/>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65" name="Google Shape;65;p11"/>
            <p:cNvSpPr/>
            <p:nvPr/>
          </p:nvSpPr>
          <p:spPr>
            <a:xfrm>
              <a:off x="-129824" y="-285590"/>
              <a:ext cx="10223975" cy="5822025"/>
            </a:xfrm>
            <a:custGeom>
              <a:avLst/>
              <a:gdLst/>
              <a:ahLst/>
              <a:cxnLst/>
              <a:rect l="l" t="t" r="r" b="b"/>
              <a:pathLst>
                <a:path w="408959" h="232881"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6" y="-5087"/>
                    <a:pt x="377812" y="4565"/>
                  </a:cubicBezTo>
                  <a:cubicBezTo>
                    <a:pt x="391528" y="14217"/>
                    <a:pt x="390312" y="46639"/>
                    <a:pt x="393051" y="81527"/>
                  </a:cubicBezTo>
                  <a:cubicBezTo>
                    <a:pt x="395790" y="116415"/>
                    <a:pt x="426672" y="188857"/>
                    <a:pt x="394244" y="213895"/>
                  </a:cubicBezTo>
                  <a:cubicBezTo>
                    <a:pt x="361816" y="238933"/>
                    <a:pt x="263579" y="229177"/>
                    <a:pt x="198483" y="231754"/>
                  </a:cubicBezTo>
                  <a:cubicBezTo>
                    <a:pt x="133387" y="234331"/>
                    <a:pt x="23311" y="232041"/>
                    <a:pt x="3669" y="229355"/>
                  </a:cubicBezTo>
                  <a:close/>
                </a:path>
              </a:pathLst>
            </a:custGeom>
            <a:solidFill>
              <a:schemeClr val="lt2"/>
            </a:solidFill>
            <a:ln>
              <a:noFill/>
            </a:ln>
          </p:spPr>
        </p:sp>
      </p:grpSp>
      <p:sp>
        <p:nvSpPr>
          <p:cNvPr id="66" name="Google Shape;66;p11"/>
          <p:cNvSpPr txBox="1">
            <a:spLocks noGrp="1"/>
          </p:cNvSpPr>
          <p:nvPr>
            <p:ph type="title" hasCustomPrompt="1"/>
          </p:nvPr>
        </p:nvSpPr>
        <p:spPr>
          <a:xfrm>
            <a:off x="3590825" y="1429162"/>
            <a:ext cx="4837200" cy="1447500"/>
          </a:xfrm>
          <a:prstGeom prst="rect">
            <a:avLst/>
          </a:prstGeom>
          <a:noFill/>
        </p:spPr>
        <p:txBody>
          <a:bodyPr spcFirstLastPara="1" wrap="square" lIns="91425" tIns="91425" rIns="91425" bIns="91425" anchor="t" anchorCtr="0">
            <a:noAutofit/>
          </a:bodyPr>
          <a:lstStyle>
            <a:lvl1pPr lvl="0" algn="r">
              <a:spcBef>
                <a:spcPts val="0"/>
              </a:spcBef>
              <a:spcAft>
                <a:spcPts val="0"/>
              </a:spcAft>
              <a:buSzPts val="12000"/>
              <a:buNone/>
              <a:defRPr sz="8000">
                <a:solidFill>
                  <a:schemeClr val="dk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a:spLocks noGrp="1"/>
          </p:cNvSpPr>
          <p:nvPr>
            <p:ph type="subTitle" idx="1"/>
          </p:nvPr>
        </p:nvSpPr>
        <p:spPr>
          <a:xfrm>
            <a:off x="3590850" y="2933787"/>
            <a:ext cx="4837200" cy="3999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9"/>
        <p:cNvGrpSpPr/>
        <p:nvPr/>
      </p:nvGrpSpPr>
      <p:grpSpPr>
        <a:xfrm>
          <a:off x="0" y="0"/>
          <a:ext cx="0" cy="0"/>
          <a:chOff x="0" y="0"/>
          <a:chExt cx="0" cy="0"/>
        </a:xfrm>
      </p:grpSpPr>
      <p:grpSp>
        <p:nvGrpSpPr>
          <p:cNvPr id="70" name="Google Shape;70;p13"/>
          <p:cNvGrpSpPr/>
          <p:nvPr/>
        </p:nvGrpSpPr>
        <p:grpSpPr>
          <a:xfrm>
            <a:off x="125" y="4267107"/>
            <a:ext cx="9143899" cy="878229"/>
            <a:chOff x="125" y="4196424"/>
            <a:chExt cx="9143899" cy="949129"/>
          </a:xfrm>
        </p:grpSpPr>
        <p:sp>
          <p:nvSpPr>
            <p:cNvPr id="71" name="Google Shape;71;p13"/>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13"/>
          <p:cNvSpPr txBox="1">
            <a:spLocks noGrp="1"/>
          </p:cNvSpPr>
          <p:nvPr>
            <p:ph type="subTitle" idx="1"/>
          </p:nvPr>
        </p:nvSpPr>
        <p:spPr>
          <a:xfrm>
            <a:off x="1650638" y="1633125"/>
            <a:ext cx="2860500" cy="5385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74" name="Google Shape;74;p13"/>
          <p:cNvSpPr txBox="1">
            <a:spLocks noGrp="1"/>
          </p:cNvSpPr>
          <p:nvPr>
            <p:ph type="title" hasCustomPrompt="1"/>
          </p:nvPr>
        </p:nvSpPr>
        <p:spPr>
          <a:xfrm>
            <a:off x="677400" y="1486325"/>
            <a:ext cx="973200" cy="42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75" name="Google Shape;75;p13"/>
          <p:cNvSpPr txBox="1">
            <a:spLocks noGrp="1"/>
          </p:cNvSpPr>
          <p:nvPr>
            <p:ph type="subTitle" idx="2"/>
          </p:nvPr>
        </p:nvSpPr>
        <p:spPr>
          <a:xfrm>
            <a:off x="1650638" y="1365525"/>
            <a:ext cx="28605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Archivo Black"/>
                <a:ea typeface="Archivo Black"/>
                <a:cs typeface="Archivo Black"/>
                <a:sym typeface="Archivo Blac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76" name="Google Shape;76;p13"/>
          <p:cNvSpPr txBox="1">
            <a:spLocks noGrp="1"/>
          </p:cNvSpPr>
          <p:nvPr>
            <p:ph type="ctrTitle" idx="3"/>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7" name="Google Shape;77;p13"/>
          <p:cNvSpPr txBox="1">
            <a:spLocks noGrp="1"/>
          </p:cNvSpPr>
          <p:nvPr>
            <p:ph type="subTitle" idx="4"/>
          </p:nvPr>
        </p:nvSpPr>
        <p:spPr>
          <a:xfrm>
            <a:off x="1650638" y="2667825"/>
            <a:ext cx="2860500" cy="5385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78" name="Google Shape;78;p13"/>
          <p:cNvSpPr txBox="1">
            <a:spLocks noGrp="1"/>
          </p:cNvSpPr>
          <p:nvPr>
            <p:ph type="title" idx="5" hasCustomPrompt="1"/>
          </p:nvPr>
        </p:nvSpPr>
        <p:spPr>
          <a:xfrm>
            <a:off x="677400" y="2521025"/>
            <a:ext cx="973200" cy="42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79" name="Google Shape;79;p13"/>
          <p:cNvSpPr txBox="1">
            <a:spLocks noGrp="1"/>
          </p:cNvSpPr>
          <p:nvPr>
            <p:ph type="subTitle" idx="6"/>
          </p:nvPr>
        </p:nvSpPr>
        <p:spPr>
          <a:xfrm>
            <a:off x="1650638" y="2400225"/>
            <a:ext cx="28605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Archivo Black"/>
                <a:ea typeface="Archivo Black"/>
                <a:cs typeface="Archivo Black"/>
                <a:sym typeface="Archivo Blac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80" name="Google Shape;80;p13"/>
          <p:cNvSpPr txBox="1">
            <a:spLocks noGrp="1"/>
          </p:cNvSpPr>
          <p:nvPr>
            <p:ph type="subTitle" idx="7"/>
          </p:nvPr>
        </p:nvSpPr>
        <p:spPr>
          <a:xfrm>
            <a:off x="1650638" y="3702525"/>
            <a:ext cx="2860500" cy="5385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81" name="Google Shape;81;p13"/>
          <p:cNvSpPr txBox="1">
            <a:spLocks noGrp="1"/>
          </p:cNvSpPr>
          <p:nvPr>
            <p:ph type="title" idx="8" hasCustomPrompt="1"/>
          </p:nvPr>
        </p:nvSpPr>
        <p:spPr>
          <a:xfrm>
            <a:off x="677400" y="3555725"/>
            <a:ext cx="973200" cy="42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82" name="Google Shape;82;p13"/>
          <p:cNvSpPr txBox="1">
            <a:spLocks noGrp="1"/>
          </p:cNvSpPr>
          <p:nvPr>
            <p:ph type="subTitle" idx="9"/>
          </p:nvPr>
        </p:nvSpPr>
        <p:spPr>
          <a:xfrm>
            <a:off x="1650638" y="3434925"/>
            <a:ext cx="28605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Archivo Black"/>
                <a:ea typeface="Archivo Black"/>
                <a:cs typeface="Archivo Black"/>
                <a:sym typeface="Archivo Blac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83" name="Google Shape;83;p13"/>
          <p:cNvSpPr txBox="1">
            <a:spLocks noGrp="1"/>
          </p:cNvSpPr>
          <p:nvPr>
            <p:ph type="subTitle" idx="13"/>
          </p:nvPr>
        </p:nvSpPr>
        <p:spPr>
          <a:xfrm>
            <a:off x="5508263" y="1633125"/>
            <a:ext cx="2860500" cy="5385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84" name="Google Shape;84;p13"/>
          <p:cNvSpPr txBox="1">
            <a:spLocks noGrp="1"/>
          </p:cNvSpPr>
          <p:nvPr>
            <p:ph type="title" idx="14" hasCustomPrompt="1"/>
          </p:nvPr>
        </p:nvSpPr>
        <p:spPr>
          <a:xfrm>
            <a:off x="4535050" y="1486325"/>
            <a:ext cx="973200" cy="42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85" name="Google Shape;85;p13"/>
          <p:cNvSpPr txBox="1">
            <a:spLocks noGrp="1"/>
          </p:cNvSpPr>
          <p:nvPr>
            <p:ph type="subTitle" idx="15"/>
          </p:nvPr>
        </p:nvSpPr>
        <p:spPr>
          <a:xfrm>
            <a:off x="5508263" y="1365525"/>
            <a:ext cx="28605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Archivo Black"/>
                <a:ea typeface="Archivo Black"/>
                <a:cs typeface="Archivo Black"/>
                <a:sym typeface="Archivo Blac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86" name="Google Shape;86;p13"/>
          <p:cNvSpPr txBox="1">
            <a:spLocks noGrp="1"/>
          </p:cNvSpPr>
          <p:nvPr>
            <p:ph type="subTitle" idx="16"/>
          </p:nvPr>
        </p:nvSpPr>
        <p:spPr>
          <a:xfrm>
            <a:off x="5508263" y="2667825"/>
            <a:ext cx="2860500" cy="5385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87" name="Google Shape;87;p13"/>
          <p:cNvSpPr txBox="1">
            <a:spLocks noGrp="1"/>
          </p:cNvSpPr>
          <p:nvPr>
            <p:ph type="title" idx="17" hasCustomPrompt="1"/>
          </p:nvPr>
        </p:nvSpPr>
        <p:spPr>
          <a:xfrm>
            <a:off x="4535050" y="2521025"/>
            <a:ext cx="973200" cy="42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88" name="Google Shape;88;p13"/>
          <p:cNvSpPr txBox="1">
            <a:spLocks noGrp="1"/>
          </p:cNvSpPr>
          <p:nvPr>
            <p:ph type="subTitle" idx="18"/>
          </p:nvPr>
        </p:nvSpPr>
        <p:spPr>
          <a:xfrm>
            <a:off x="5508263" y="2400225"/>
            <a:ext cx="28605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Archivo Black"/>
                <a:ea typeface="Archivo Black"/>
                <a:cs typeface="Archivo Black"/>
                <a:sym typeface="Archivo Blac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89" name="Google Shape;89;p13"/>
          <p:cNvSpPr txBox="1">
            <a:spLocks noGrp="1"/>
          </p:cNvSpPr>
          <p:nvPr>
            <p:ph type="subTitle" idx="19"/>
          </p:nvPr>
        </p:nvSpPr>
        <p:spPr>
          <a:xfrm>
            <a:off x="5508263" y="3702525"/>
            <a:ext cx="2860500" cy="5385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400"/>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90" name="Google Shape;90;p13"/>
          <p:cNvSpPr txBox="1">
            <a:spLocks noGrp="1"/>
          </p:cNvSpPr>
          <p:nvPr>
            <p:ph type="title" idx="20" hasCustomPrompt="1"/>
          </p:nvPr>
        </p:nvSpPr>
        <p:spPr>
          <a:xfrm>
            <a:off x="4535050" y="3555725"/>
            <a:ext cx="973200" cy="42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91" name="Google Shape;91;p13"/>
          <p:cNvSpPr txBox="1">
            <a:spLocks noGrp="1"/>
          </p:cNvSpPr>
          <p:nvPr>
            <p:ph type="subTitle" idx="21"/>
          </p:nvPr>
        </p:nvSpPr>
        <p:spPr>
          <a:xfrm>
            <a:off x="5508263" y="3434925"/>
            <a:ext cx="2860500" cy="4200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2000">
                <a:latin typeface="Archivo Black"/>
                <a:ea typeface="Archivo Black"/>
                <a:cs typeface="Archivo Black"/>
                <a:sym typeface="Archivo Black"/>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92"/>
        <p:cNvGrpSpPr/>
        <p:nvPr/>
      </p:nvGrpSpPr>
      <p:grpSpPr>
        <a:xfrm>
          <a:off x="0" y="0"/>
          <a:ext cx="0" cy="0"/>
          <a:chOff x="0" y="0"/>
          <a:chExt cx="0" cy="0"/>
        </a:xfrm>
      </p:grpSpPr>
      <p:grpSp>
        <p:nvGrpSpPr>
          <p:cNvPr id="93" name="Google Shape;93;p14"/>
          <p:cNvGrpSpPr/>
          <p:nvPr/>
        </p:nvGrpSpPr>
        <p:grpSpPr>
          <a:xfrm flipH="1">
            <a:off x="-1705841" y="19225"/>
            <a:ext cx="8033493" cy="5824500"/>
            <a:chOff x="-429707" y="-285583"/>
            <a:chExt cx="10303313" cy="5824500"/>
          </a:xfrm>
        </p:grpSpPr>
        <p:sp>
          <p:nvSpPr>
            <p:cNvPr id="94" name="Google Shape;94;p14"/>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95" name="Google Shape;95;p14"/>
            <p:cNvSpPr/>
            <p:nvPr/>
          </p:nvSpPr>
          <p:spPr>
            <a:xfrm>
              <a:off x="-129819"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lt2"/>
            </a:solidFill>
            <a:ln>
              <a:noFill/>
            </a:ln>
          </p:spPr>
        </p:sp>
      </p:grpSp>
      <p:sp>
        <p:nvSpPr>
          <p:cNvPr id="96" name="Google Shape;96;p14"/>
          <p:cNvSpPr txBox="1">
            <a:spLocks noGrp="1"/>
          </p:cNvSpPr>
          <p:nvPr>
            <p:ph type="subTitle" idx="1"/>
          </p:nvPr>
        </p:nvSpPr>
        <p:spPr>
          <a:xfrm>
            <a:off x="1228613" y="940550"/>
            <a:ext cx="7199400" cy="18819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600"/>
              <a:buFont typeface="Poppins Medium"/>
              <a:buNone/>
              <a:defRPr sz="35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97" name="Google Shape;97;p14"/>
          <p:cNvSpPr txBox="1">
            <a:spLocks noGrp="1"/>
          </p:cNvSpPr>
          <p:nvPr>
            <p:ph type="title"/>
          </p:nvPr>
        </p:nvSpPr>
        <p:spPr>
          <a:xfrm>
            <a:off x="1228613" y="3026800"/>
            <a:ext cx="7199400" cy="5421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3500"/>
              <a:buFont typeface="Poppins Black"/>
              <a:buNone/>
              <a:defRPr sz="2000">
                <a:solidFill>
                  <a:schemeClr val="dk1"/>
                </a:solidFill>
              </a:defRPr>
            </a:lvl1pPr>
            <a:lvl2pPr lvl="1" rtl="0">
              <a:spcBef>
                <a:spcPts val="0"/>
              </a:spcBef>
              <a:spcAft>
                <a:spcPts val="0"/>
              </a:spcAft>
              <a:buSzPts val="3000"/>
              <a:buNone/>
              <a:defRPr>
                <a:latin typeface="Arial"/>
                <a:ea typeface="Arial"/>
                <a:cs typeface="Arial"/>
                <a:sym typeface="Arial"/>
              </a:defRPr>
            </a:lvl2pPr>
            <a:lvl3pPr lvl="2" rtl="0">
              <a:spcBef>
                <a:spcPts val="0"/>
              </a:spcBef>
              <a:spcAft>
                <a:spcPts val="0"/>
              </a:spcAft>
              <a:buSzPts val="3000"/>
              <a:buNone/>
              <a:defRPr>
                <a:latin typeface="Arial"/>
                <a:ea typeface="Arial"/>
                <a:cs typeface="Arial"/>
                <a:sym typeface="Arial"/>
              </a:defRPr>
            </a:lvl3pPr>
            <a:lvl4pPr lvl="3" rtl="0">
              <a:spcBef>
                <a:spcPts val="0"/>
              </a:spcBef>
              <a:spcAft>
                <a:spcPts val="0"/>
              </a:spcAft>
              <a:buSzPts val="3000"/>
              <a:buNone/>
              <a:defRPr>
                <a:latin typeface="Arial"/>
                <a:ea typeface="Arial"/>
                <a:cs typeface="Arial"/>
                <a:sym typeface="Arial"/>
              </a:defRPr>
            </a:lvl4pPr>
            <a:lvl5pPr lvl="4" rtl="0">
              <a:spcBef>
                <a:spcPts val="0"/>
              </a:spcBef>
              <a:spcAft>
                <a:spcPts val="0"/>
              </a:spcAft>
              <a:buSzPts val="3000"/>
              <a:buNone/>
              <a:defRPr>
                <a:latin typeface="Arial"/>
                <a:ea typeface="Arial"/>
                <a:cs typeface="Arial"/>
                <a:sym typeface="Arial"/>
              </a:defRPr>
            </a:lvl5pPr>
            <a:lvl6pPr lvl="5" rtl="0">
              <a:spcBef>
                <a:spcPts val="0"/>
              </a:spcBef>
              <a:spcAft>
                <a:spcPts val="0"/>
              </a:spcAft>
              <a:buSzPts val="3000"/>
              <a:buNone/>
              <a:defRPr>
                <a:latin typeface="Arial"/>
                <a:ea typeface="Arial"/>
                <a:cs typeface="Arial"/>
                <a:sym typeface="Arial"/>
              </a:defRPr>
            </a:lvl6pPr>
            <a:lvl7pPr lvl="6" rtl="0">
              <a:spcBef>
                <a:spcPts val="0"/>
              </a:spcBef>
              <a:spcAft>
                <a:spcPts val="0"/>
              </a:spcAft>
              <a:buSzPts val="3000"/>
              <a:buNone/>
              <a:defRPr>
                <a:latin typeface="Arial"/>
                <a:ea typeface="Arial"/>
                <a:cs typeface="Arial"/>
                <a:sym typeface="Arial"/>
              </a:defRPr>
            </a:lvl7pPr>
            <a:lvl8pPr lvl="7" rtl="0">
              <a:spcBef>
                <a:spcPts val="0"/>
              </a:spcBef>
              <a:spcAft>
                <a:spcPts val="0"/>
              </a:spcAft>
              <a:buSzPts val="3000"/>
              <a:buNone/>
              <a:defRPr>
                <a:latin typeface="Arial"/>
                <a:ea typeface="Arial"/>
                <a:cs typeface="Arial"/>
                <a:sym typeface="Arial"/>
              </a:defRPr>
            </a:lvl8pPr>
            <a:lvl9pPr lvl="8" rtl="0">
              <a:spcBef>
                <a:spcPts val="0"/>
              </a:spcBef>
              <a:spcAft>
                <a:spcPts val="0"/>
              </a:spcAft>
              <a:buSzPts val="3000"/>
              <a:buNone/>
              <a:defRPr>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98"/>
        <p:cNvGrpSpPr/>
        <p:nvPr/>
      </p:nvGrpSpPr>
      <p:grpSpPr>
        <a:xfrm>
          <a:off x="0" y="0"/>
          <a:ext cx="0" cy="0"/>
          <a:chOff x="0" y="0"/>
          <a:chExt cx="0" cy="0"/>
        </a:xfrm>
      </p:grpSpPr>
      <p:grpSp>
        <p:nvGrpSpPr>
          <p:cNvPr id="99" name="Google Shape;99;p15"/>
          <p:cNvGrpSpPr/>
          <p:nvPr/>
        </p:nvGrpSpPr>
        <p:grpSpPr>
          <a:xfrm>
            <a:off x="-188875" y="0"/>
            <a:ext cx="4324350" cy="5143500"/>
            <a:chOff x="-188875" y="0"/>
            <a:chExt cx="4324350" cy="5143500"/>
          </a:xfrm>
        </p:grpSpPr>
        <p:sp>
          <p:nvSpPr>
            <p:cNvPr id="100" name="Google Shape;100;p15"/>
            <p:cNvSpPr/>
            <p:nvPr/>
          </p:nvSpPr>
          <p:spPr>
            <a:xfrm rot="10800000" flipH="1">
              <a:off x="20675" y="0"/>
              <a:ext cx="4114800" cy="5143500"/>
            </a:xfrm>
            <a:prstGeom prst="flowChartDelay">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rot="10800000" flipH="1">
              <a:off x="-188875" y="0"/>
              <a:ext cx="4114800" cy="5143500"/>
            </a:xfrm>
            <a:prstGeom prst="flowChartDelay">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5"/>
          <p:cNvSpPr txBox="1">
            <a:spLocks noGrp="1"/>
          </p:cNvSpPr>
          <p:nvPr>
            <p:ph type="title"/>
          </p:nvPr>
        </p:nvSpPr>
        <p:spPr>
          <a:xfrm flipH="1">
            <a:off x="4678375" y="1805452"/>
            <a:ext cx="3708000" cy="16764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3600"/>
              <a:buNone/>
              <a:defRPr sz="50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3" name="Google Shape;103;p15"/>
          <p:cNvSpPr txBox="1">
            <a:spLocks noGrp="1"/>
          </p:cNvSpPr>
          <p:nvPr>
            <p:ph type="subTitle" idx="1"/>
          </p:nvPr>
        </p:nvSpPr>
        <p:spPr>
          <a:xfrm flipH="1">
            <a:off x="4678375" y="3498246"/>
            <a:ext cx="3708000" cy="5076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04" name="Google Shape;104;p15"/>
          <p:cNvSpPr txBox="1">
            <a:spLocks noGrp="1"/>
          </p:cNvSpPr>
          <p:nvPr>
            <p:ph type="title" idx="2" hasCustomPrompt="1"/>
          </p:nvPr>
        </p:nvSpPr>
        <p:spPr>
          <a:xfrm flipH="1">
            <a:off x="6669513" y="708646"/>
            <a:ext cx="1612500" cy="795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Font typeface="Poppins"/>
              <a:buNone/>
              <a:defRPr sz="7000"/>
            </a:lvl1pPr>
            <a:lvl2pPr lvl="1" algn="ctr" rtl="0">
              <a:spcBef>
                <a:spcPts val="0"/>
              </a:spcBef>
              <a:spcAft>
                <a:spcPts val="0"/>
              </a:spcAft>
              <a:buSzPts val="2000"/>
              <a:buFont typeface="Poppins"/>
              <a:buNone/>
              <a:defRPr sz="2000" b="1">
                <a:latin typeface="Poppins"/>
                <a:ea typeface="Poppins"/>
                <a:cs typeface="Poppins"/>
                <a:sym typeface="Poppins"/>
              </a:defRPr>
            </a:lvl2pPr>
            <a:lvl3pPr lvl="2" algn="ctr" rtl="0">
              <a:spcBef>
                <a:spcPts val="0"/>
              </a:spcBef>
              <a:spcAft>
                <a:spcPts val="0"/>
              </a:spcAft>
              <a:buSzPts val="2000"/>
              <a:buFont typeface="Poppins"/>
              <a:buNone/>
              <a:defRPr sz="2000" b="1">
                <a:latin typeface="Poppins"/>
                <a:ea typeface="Poppins"/>
                <a:cs typeface="Poppins"/>
                <a:sym typeface="Poppins"/>
              </a:defRPr>
            </a:lvl3pPr>
            <a:lvl4pPr lvl="3" algn="ctr" rtl="0">
              <a:spcBef>
                <a:spcPts val="0"/>
              </a:spcBef>
              <a:spcAft>
                <a:spcPts val="0"/>
              </a:spcAft>
              <a:buSzPts val="2000"/>
              <a:buFont typeface="Poppins"/>
              <a:buNone/>
              <a:defRPr sz="2000" b="1">
                <a:latin typeface="Poppins"/>
                <a:ea typeface="Poppins"/>
                <a:cs typeface="Poppins"/>
                <a:sym typeface="Poppins"/>
              </a:defRPr>
            </a:lvl4pPr>
            <a:lvl5pPr lvl="4" algn="ctr" rtl="0">
              <a:spcBef>
                <a:spcPts val="0"/>
              </a:spcBef>
              <a:spcAft>
                <a:spcPts val="0"/>
              </a:spcAft>
              <a:buSzPts val="2000"/>
              <a:buFont typeface="Poppins"/>
              <a:buNone/>
              <a:defRPr sz="2000" b="1">
                <a:latin typeface="Poppins"/>
                <a:ea typeface="Poppins"/>
                <a:cs typeface="Poppins"/>
                <a:sym typeface="Poppins"/>
              </a:defRPr>
            </a:lvl5pPr>
            <a:lvl6pPr lvl="5" algn="ctr" rtl="0">
              <a:spcBef>
                <a:spcPts val="0"/>
              </a:spcBef>
              <a:spcAft>
                <a:spcPts val="0"/>
              </a:spcAft>
              <a:buSzPts val="2000"/>
              <a:buFont typeface="Poppins"/>
              <a:buNone/>
              <a:defRPr sz="2000" b="1">
                <a:latin typeface="Poppins"/>
                <a:ea typeface="Poppins"/>
                <a:cs typeface="Poppins"/>
                <a:sym typeface="Poppins"/>
              </a:defRPr>
            </a:lvl6pPr>
            <a:lvl7pPr lvl="6" algn="ctr" rtl="0">
              <a:spcBef>
                <a:spcPts val="0"/>
              </a:spcBef>
              <a:spcAft>
                <a:spcPts val="0"/>
              </a:spcAft>
              <a:buSzPts val="2000"/>
              <a:buFont typeface="Poppins"/>
              <a:buNone/>
              <a:defRPr sz="2000" b="1">
                <a:latin typeface="Poppins"/>
                <a:ea typeface="Poppins"/>
                <a:cs typeface="Poppins"/>
                <a:sym typeface="Poppins"/>
              </a:defRPr>
            </a:lvl7pPr>
            <a:lvl8pPr lvl="7" algn="ctr" rtl="0">
              <a:spcBef>
                <a:spcPts val="0"/>
              </a:spcBef>
              <a:spcAft>
                <a:spcPts val="0"/>
              </a:spcAft>
              <a:buSzPts val="2000"/>
              <a:buFont typeface="Poppins"/>
              <a:buNone/>
              <a:defRPr sz="2000" b="1">
                <a:latin typeface="Poppins"/>
                <a:ea typeface="Poppins"/>
                <a:cs typeface="Poppins"/>
                <a:sym typeface="Poppins"/>
              </a:defRPr>
            </a:lvl8pPr>
            <a:lvl9pPr lvl="8" algn="ctr" rtl="0">
              <a:spcBef>
                <a:spcPts val="0"/>
              </a:spcBef>
              <a:spcAft>
                <a:spcPts val="0"/>
              </a:spcAft>
              <a:buSzPts val="2000"/>
              <a:buFont typeface="Poppins"/>
              <a:buNone/>
              <a:defRPr sz="2000" b="1">
                <a:latin typeface="Poppins"/>
                <a:ea typeface="Poppins"/>
                <a:cs typeface="Poppins"/>
                <a:sym typeface="Poppins"/>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105"/>
        <p:cNvGrpSpPr/>
        <p:nvPr/>
      </p:nvGrpSpPr>
      <p:grpSpPr>
        <a:xfrm>
          <a:off x="0" y="0"/>
          <a:ext cx="0" cy="0"/>
          <a:chOff x="0" y="0"/>
          <a:chExt cx="0" cy="0"/>
        </a:xfrm>
      </p:grpSpPr>
      <p:grpSp>
        <p:nvGrpSpPr>
          <p:cNvPr id="106" name="Google Shape;106;p16"/>
          <p:cNvGrpSpPr/>
          <p:nvPr/>
        </p:nvGrpSpPr>
        <p:grpSpPr>
          <a:xfrm rot="10800000" flipH="1">
            <a:off x="125" y="-9"/>
            <a:ext cx="9143899" cy="722192"/>
            <a:chOff x="125" y="4196424"/>
            <a:chExt cx="9143899" cy="949129"/>
          </a:xfrm>
        </p:grpSpPr>
        <p:sp>
          <p:nvSpPr>
            <p:cNvPr id="107" name="Google Shape;107;p16"/>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6"/>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16"/>
          <p:cNvSpPr txBox="1">
            <a:spLocks noGrp="1"/>
          </p:cNvSpPr>
          <p:nvPr>
            <p:ph type="title"/>
          </p:nvPr>
        </p:nvSpPr>
        <p:spPr>
          <a:xfrm>
            <a:off x="3593100" y="830487"/>
            <a:ext cx="3708000" cy="16764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50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0" name="Google Shape;110;p16"/>
          <p:cNvSpPr txBox="1">
            <a:spLocks noGrp="1"/>
          </p:cNvSpPr>
          <p:nvPr>
            <p:ph type="subTitle" idx="1"/>
          </p:nvPr>
        </p:nvSpPr>
        <p:spPr>
          <a:xfrm>
            <a:off x="3593100" y="2514695"/>
            <a:ext cx="3708000" cy="507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1" name="Google Shape;111;p16"/>
          <p:cNvSpPr txBox="1">
            <a:spLocks noGrp="1"/>
          </p:cNvSpPr>
          <p:nvPr>
            <p:ph type="title" idx="2" hasCustomPrompt="1"/>
          </p:nvPr>
        </p:nvSpPr>
        <p:spPr>
          <a:xfrm>
            <a:off x="1842912" y="1528602"/>
            <a:ext cx="1612500" cy="795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Font typeface="Poppins"/>
              <a:buNone/>
              <a:defRPr sz="70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SECTION_HEADER_1_1_1">
    <p:spTree>
      <p:nvGrpSpPr>
        <p:cNvPr id="1" name="Shape 112"/>
        <p:cNvGrpSpPr/>
        <p:nvPr/>
      </p:nvGrpSpPr>
      <p:grpSpPr>
        <a:xfrm>
          <a:off x="0" y="0"/>
          <a:ext cx="0" cy="0"/>
          <a:chOff x="0" y="0"/>
          <a:chExt cx="0" cy="0"/>
        </a:xfrm>
      </p:grpSpPr>
      <p:grpSp>
        <p:nvGrpSpPr>
          <p:cNvPr id="113" name="Google Shape;113;p17"/>
          <p:cNvGrpSpPr/>
          <p:nvPr/>
        </p:nvGrpSpPr>
        <p:grpSpPr>
          <a:xfrm rot="10800000" flipH="1">
            <a:off x="3869039" y="-437975"/>
            <a:ext cx="6233504" cy="5824500"/>
            <a:chOff x="-429707" y="-285583"/>
            <a:chExt cx="10303313" cy="5824500"/>
          </a:xfrm>
        </p:grpSpPr>
        <p:sp>
          <p:nvSpPr>
            <p:cNvPr id="114" name="Google Shape;114;p17"/>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115" name="Google Shape;115;p17"/>
            <p:cNvSpPr/>
            <p:nvPr/>
          </p:nvSpPr>
          <p:spPr>
            <a:xfrm>
              <a:off x="-129819"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lt2"/>
            </a:solidFill>
            <a:ln>
              <a:noFill/>
            </a:ln>
          </p:spPr>
        </p:sp>
      </p:grpSp>
      <p:sp>
        <p:nvSpPr>
          <p:cNvPr id="116" name="Google Shape;116;p17"/>
          <p:cNvSpPr txBox="1">
            <a:spLocks noGrp="1"/>
          </p:cNvSpPr>
          <p:nvPr>
            <p:ph type="title"/>
          </p:nvPr>
        </p:nvSpPr>
        <p:spPr>
          <a:xfrm>
            <a:off x="2404675" y="898430"/>
            <a:ext cx="4686300" cy="16764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50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7" name="Google Shape;117;p17"/>
          <p:cNvSpPr txBox="1">
            <a:spLocks noGrp="1"/>
          </p:cNvSpPr>
          <p:nvPr>
            <p:ph type="subTitle" idx="1"/>
          </p:nvPr>
        </p:nvSpPr>
        <p:spPr>
          <a:xfrm>
            <a:off x="2404675" y="2582630"/>
            <a:ext cx="4686300" cy="507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8" name="Google Shape;118;p17"/>
          <p:cNvSpPr txBox="1">
            <a:spLocks noGrp="1"/>
          </p:cNvSpPr>
          <p:nvPr>
            <p:ph type="title" idx="2" hasCustomPrompt="1"/>
          </p:nvPr>
        </p:nvSpPr>
        <p:spPr>
          <a:xfrm>
            <a:off x="715987" y="1596536"/>
            <a:ext cx="1612500" cy="795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Font typeface="Poppins"/>
              <a:buNone/>
              <a:defRPr sz="70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4">
  <p:cSld name="SECTION_HEADER_1_1_2">
    <p:spTree>
      <p:nvGrpSpPr>
        <p:cNvPr id="1" name="Shape 119"/>
        <p:cNvGrpSpPr/>
        <p:nvPr/>
      </p:nvGrpSpPr>
      <p:grpSpPr>
        <a:xfrm>
          <a:off x="0" y="0"/>
          <a:ext cx="0" cy="0"/>
          <a:chOff x="0" y="0"/>
          <a:chExt cx="0" cy="0"/>
        </a:xfrm>
      </p:grpSpPr>
      <p:grpSp>
        <p:nvGrpSpPr>
          <p:cNvPr id="120" name="Google Shape;120;p18"/>
          <p:cNvGrpSpPr/>
          <p:nvPr/>
        </p:nvGrpSpPr>
        <p:grpSpPr>
          <a:xfrm rot="-5400000">
            <a:off x="2409900" y="44189"/>
            <a:ext cx="4324350" cy="9230021"/>
            <a:chOff x="-188875" y="-6"/>
            <a:chExt cx="4324350" cy="5143506"/>
          </a:xfrm>
        </p:grpSpPr>
        <p:sp>
          <p:nvSpPr>
            <p:cNvPr id="121" name="Google Shape;121;p18"/>
            <p:cNvSpPr/>
            <p:nvPr/>
          </p:nvSpPr>
          <p:spPr>
            <a:xfrm rot="10800000" flipH="1">
              <a:off x="20675" y="0"/>
              <a:ext cx="4114800" cy="5143500"/>
            </a:xfrm>
            <a:prstGeom prst="flowChartDelay">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rot="10800000" flipH="1">
              <a:off x="-188875" y="-6"/>
              <a:ext cx="4185600" cy="5143500"/>
            </a:xfrm>
            <a:prstGeom prst="flowChartDelay">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123;p18"/>
          <p:cNvSpPr txBox="1">
            <a:spLocks noGrp="1"/>
          </p:cNvSpPr>
          <p:nvPr>
            <p:ph type="title"/>
          </p:nvPr>
        </p:nvSpPr>
        <p:spPr>
          <a:xfrm>
            <a:off x="2558525" y="591138"/>
            <a:ext cx="5869500" cy="980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50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4" name="Google Shape;124;p18"/>
          <p:cNvSpPr txBox="1">
            <a:spLocks noGrp="1"/>
          </p:cNvSpPr>
          <p:nvPr>
            <p:ph type="subTitle" idx="1"/>
          </p:nvPr>
        </p:nvSpPr>
        <p:spPr>
          <a:xfrm>
            <a:off x="2558525" y="1528363"/>
            <a:ext cx="5869500" cy="507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5" name="Google Shape;125;p18"/>
          <p:cNvSpPr txBox="1">
            <a:spLocks noGrp="1"/>
          </p:cNvSpPr>
          <p:nvPr>
            <p:ph type="title" idx="2" hasCustomPrompt="1"/>
          </p:nvPr>
        </p:nvSpPr>
        <p:spPr>
          <a:xfrm>
            <a:off x="894187" y="915757"/>
            <a:ext cx="1612500" cy="795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Font typeface="Poppins"/>
              <a:buNone/>
              <a:defRPr sz="70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5">
  <p:cSld name="SECTION_HEADER_1_1_2_1">
    <p:spTree>
      <p:nvGrpSpPr>
        <p:cNvPr id="1" name="Shape 126"/>
        <p:cNvGrpSpPr/>
        <p:nvPr/>
      </p:nvGrpSpPr>
      <p:grpSpPr>
        <a:xfrm>
          <a:off x="0" y="0"/>
          <a:ext cx="0" cy="0"/>
          <a:chOff x="0" y="0"/>
          <a:chExt cx="0" cy="0"/>
        </a:xfrm>
      </p:grpSpPr>
      <p:grpSp>
        <p:nvGrpSpPr>
          <p:cNvPr id="127" name="Google Shape;127;p19"/>
          <p:cNvGrpSpPr/>
          <p:nvPr/>
        </p:nvGrpSpPr>
        <p:grpSpPr>
          <a:xfrm rot="10800000">
            <a:off x="-297186" y="-437975"/>
            <a:ext cx="6233504" cy="5824500"/>
            <a:chOff x="-429707" y="-285583"/>
            <a:chExt cx="10303313" cy="5824500"/>
          </a:xfrm>
        </p:grpSpPr>
        <p:sp>
          <p:nvSpPr>
            <p:cNvPr id="128" name="Google Shape;128;p19"/>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129" name="Google Shape;129;p19"/>
            <p:cNvSpPr/>
            <p:nvPr/>
          </p:nvSpPr>
          <p:spPr>
            <a:xfrm>
              <a:off x="-129819"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lt2"/>
            </a:solidFill>
            <a:ln>
              <a:noFill/>
            </a:ln>
          </p:spPr>
        </p:sp>
      </p:grpSp>
      <p:sp>
        <p:nvSpPr>
          <p:cNvPr id="130" name="Google Shape;130;p19"/>
          <p:cNvSpPr txBox="1">
            <a:spLocks noGrp="1"/>
          </p:cNvSpPr>
          <p:nvPr>
            <p:ph type="title"/>
          </p:nvPr>
        </p:nvSpPr>
        <p:spPr>
          <a:xfrm>
            <a:off x="3960375" y="1841942"/>
            <a:ext cx="3708000" cy="16764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600"/>
              <a:buNone/>
              <a:defRPr sz="50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1" name="Google Shape;131;p19"/>
          <p:cNvSpPr txBox="1">
            <a:spLocks noGrp="1"/>
          </p:cNvSpPr>
          <p:nvPr>
            <p:ph type="subTitle" idx="1"/>
          </p:nvPr>
        </p:nvSpPr>
        <p:spPr>
          <a:xfrm>
            <a:off x="3960375" y="3526150"/>
            <a:ext cx="3708000" cy="507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2" name="Google Shape;132;p19"/>
          <p:cNvSpPr txBox="1">
            <a:spLocks noGrp="1"/>
          </p:cNvSpPr>
          <p:nvPr>
            <p:ph type="title" idx="2" hasCustomPrompt="1"/>
          </p:nvPr>
        </p:nvSpPr>
        <p:spPr>
          <a:xfrm>
            <a:off x="4064737" y="702207"/>
            <a:ext cx="1612500" cy="795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Font typeface="Poppins"/>
              <a:buNone/>
              <a:defRPr sz="70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5_2">
    <p:spTree>
      <p:nvGrpSpPr>
        <p:cNvPr id="1" name="Shape 133"/>
        <p:cNvGrpSpPr/>
        <p:nvPr/>
      </p:nvGrpSpPr>
      <p:grpSpPr>
        <a:xfrm>
          <a:off x="0" y="0"/>
          <a:ext cx="0" cy="0"/>
          <a:chOff x="0" y="0"/>
          <a:chExt cx="0" cy="0"/>
        </a:xfrm>
      </p:grpSpPr>
      <p:grpSp>
        <p:nvGrpSpPr>
          <p:cNvPr id="134" name="Google Shape;134;p20"/>
          <p:cNvGrpSpPr/>
          <p:nvPr/>
        </p:nvGrpSpPr>
        <p:grpSpPr>
          <a:xfrm>
            <a:off x="1849323" y="-212299"/>
            <a:ext cx="7885850" cy="5804453"/>
            <a:chOff x="2035359" y="-934874"/>
            <a:chExt cx="7885850" cy="5804453"/>
          </a:xfrm>
        </p:grpSpPr>
        <p:sp>
          <p:nvSpPr>
            <p:cNvPr id="135" name="Google Shape;135;p20"/>
            <p:cNvSpPr/>
            <p:nvPr/>
          </p:nvSpPr>
          <p:spPr>
            <a:xfrm>
              <a:off x="2163642" y="-934874"/>
              <a:ext cx="7518650" cy="5610400"/>
            </a:xfrm>
            <a:custGeom>
              <a:avLst/>
              <a:gdLst/>
              <a:ahLst/>
              <a:cxnLst/>
              <a:rect l="l" t="t" r="r" b="b"/>
              <a:pathLst>
                <a:path w="300746" h="224416" extrusionOk="0">
                  <a:moveTo>
                    <a:pt x="15114" y="221090"/>
                  </a:moveTo>
                  <a:cubicBezTo>
                    <a:pt x="-7574" y="219058"/>
                    <a:pt x="-2187" y="219185"/>
                    <a:pt x="14622" y="208898"/>
                  </a:cubicBezTo>
                  <a:cubicBezTo>
                    <a:pt x="31431" y="198611"/>
                    <a:pt x="82849" y="171707"/>
                    <a:pt x="115968" y="159368"/>
                  </a:cubicBezTo>
                  <a:cubicBezTo>
                    <a:pt x="149087" y="147030"/>
                    <a:pt x="190230" y="145336"/>
                    <a:pt x="213336" y="134867"/>
                  </a:cubicBezTo>
                  <a:cubicBezTo>
                    <a:pt x="236442" y="124398"/>
                    <a:pt x="242972" y="116961"/>
                    <a:pt x="254606" y="96555"/>
                  </a:cubicBezTo>
                  <a:cubicBezTo>
                    <a:pt x="266240" y="76149"/>
                    <a:pt x="277356" y="25012"/>
                    <a:pt x="283138" y="12430"/>
                  </a:cubicBezTo>
                  <a:cubicBezTo>
                    <a:pt x="288920" y="-152"/>
                    <a:pt x="288064" y="-10985"/>
                    <a:pt x="289296" y="21063"/>
                  </a:cubicBezTo>
                  <a:cubicBezTo>
                    <a:pt x="290528" y="53111"/>
                    <a:pt x="313620" y="171382"/>
                    <a:pt x="290529" y="204720"/>
                  </a:cubicBezTo>
                  <a:cubicBezTo>
                    <a:pt x="267438" y="238058"/>
                    <a:pt x="196653" y="218362"/>
                    <a:pt x="150750" y="221090"/>
                  </a:cubicBezTo>
                  <a:cubicBezTo>
                    <a:pt x="104848" y="223818"/>
                    <a:pt x="37802" y="223122"/>
                    <a:pt x="15114" y="221090"/>
                  </a:cubicBezTo>
                  <a:close/>
                </a:path>
              </a:pathLst>
            </a:custGeom>
            <a:solidFill>
              <a:schemeClr val="accent4"/>
            </a:solidFill>
            <a:ln>
              <a:noFill/>
            </a:ln>
          </p:spPr>
        </p:sp>
        <p:sp>
          <p:nvSpPr>
            <p:cNvPr id="136" name="Google Shape;136;p20"/>
            <p:cNvSpPr/>
            <p:nvPr/>
          </p:nvSpPr>
          <p:spPr>
            <a:xfrm>
              <a:off x="2035359" y="-786621"/>
              <a:ext cx="7885850" cy="5656200"/>
            </a:xfrm>
            <a:custGeom>
              <a:avLst/>
              <a:gdLst/>
              <a:ahLst/>
              <a:cxnLst/>
              <a:rect l="l" t="t" r="r" b="b"/>
              <a:pathLst>
                <a:path w="315434" h="226248" extrusionOk="0">
                  <a:moveTo>
                    <a:pt x="814" y="217065"/>
                  </a:moveTo>
                  <a:cubicBezTo>
                    <a:pt x="-7269" y="209255"/>
                    <a:pt x="46950" y="187284"/>
                    <a:pt x="70045" y="177060"/>
                  </a:cubicBezTo>
                  <a:cubicBezTo>
                    <a:pt x="93141" y="166837"/>
                    <a:pt x="113596" y="162756"/>
                    <a:pt x="139387" y="155724"/>
                  </a:cubicBezTo>
                  <a:cubicBezTo>
                    <a:pt x="165178" y="148692"/>
                    <a:pt x="203678" y="144728"/>
                    <a:pt x="224790" y="134866"/>
                  </a:cubicBezTo>
                  <a:cubicBezTo>
                    <a:pt x="245902" y="125004"/>
                    <a:pt x="254427" y="116960"/>
                    <a:pt x="266061" y="96554"/>
                  </a:cubicBezTo>
                  <a:cubicBezTo>
                    <a:pt x="277695" y="76148"/>
                    <a:pt x="288811" y="25012"/>
                    <a:pt x="294592" y="12430"/>
                  </a:cubicBezTo>
                  <a:cubicBezTo>
                    <a:pt x="300374" y="-152"/>
                    <a:pt x="299518" y="-10985"/>
                    <a:pt x="300750" y="21063"/>
                  </a:cubicBezTo>
                  <a:cubicBezTo>
                    <a:pt x="301982" y="53111"/>
                    <a:pt x="332351" y="170909"/>
                    <a:pt x="301983" y="204719"/>
                  </a:cubicBezTo>
                  <a:cubicBezTo>
                    <a:pt x="271615" y="238529"/>
                    <a:pt x="168738" y="221865"/>
                    <a:pt x="118543" y="223923"/>
                  </a:cubicBezTo>
                  <a:cubicBezTo>
                    <a:pt x="68348" y="225981"/>
                    <a:pt x="8897" y="224876"/>
                    <a:pt x="814" y="217065"/>
                  </a:cubicBezTo>
                  <a:close/>
                </a:path>
              </a:pathLst>
            </a:custGeom>
            <a:solidFill>
              <a:schemeClr val="lt2"/>
            </a:solidFill>
            <a:ln>
              <a:noFill/>
            </a:ln>
          </p:spPr>
        </p:sp>
      </p:grpSp>
      <p:sp>
        <p:nvSpPr>
          <p:cNvPr id="137" name="Google Shape;137;p20"/>
          <p:cNvSpPr txBox="1">
            <a:spLocks noGrp="1"/>
          </p:cNvSpPr>
          <p:nvPr>
            <p:ph type="subTitle" idx="1"/>
          </p:nvPr>
        </p:nvSpPr>
        <p:spPr>
          <a:xfrm>
            <a:off x="1253613" y="2976900"/>
            <a:ext cx="2425200" cy="1056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8" name="Google Shape;138;p20"/>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5975" y="1737167"/>
            <a:ext cx="3708000" cy="1676400"/>
          </a:xfrm>
          <a:prstGeom prst="rect">
            <a:avLst/>
          </a:prstGeom>
          <a:noFill/>
        </p:spPr>
        <p:txBody>
          <a:bodyPr spcFirstLastPara="1" wrap="square" lIns="91425" tIns="91425" rIns="91425" bIns="91425" anchor="t" anchorCtr="0">
            <a:noAutofit/>
          </a:bodyPr>
          <a:lstStyle>
            <a:lvl1pPr lvl="0">
              <a:spcBef>
                <a:spcPts val="0"/>
              </a:spcBef>
              <a:spcAft>
                <a:spcPts val="0"/>
              </a:spcAft>
              <a:buSzPts val="3600"/>
              <a:buNone/>
              <a:defRPr sz="50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ubTitle" idx="1"/>
          </p:nvPr>
        </p:nvSpPr>
        <p:spPr>
          <a:xfrm>
            <a:off x="715975" y="3449950"/>
            <a:ext cx="3708000" cy="507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 name="Google Shape;14;p3"/>
          <p:cNvSpPr txBox="1">
            <a:spLocks noGrp="1"/>
          </p:cNvSpPr>
          <p:nvPr>
            <p:ph type="title" idx="2" hasCustomPrompt="1"/>
          </p:nvPr>
        </p:nvSpPr>
        <p:spPr>
          <a:xfrm>
            <a:off x="820337" y="626007"/>
            <a:ext cx="1612500" cy="795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Font typeface="Poppins"/>
              <a:buNone/>
              <a:defRPr sz="70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grpSp>
        <p:nvGrpSpPr>
          <p:cNvPr id="15" name="Google Shape;15;p3"/>
          <p:cNvGrpSpPr/>
          <p:nvPr/>
        </p:nvGrpSpPr>
        <p:grpSpPr>
          <a:xfrm>
            <a:off x="4838550" y="9993"/>
            <a:ext cx="4324350" cy="5143500"/>
            <a:chOff x="4838550" y="0"/>
            <a:chExt cx="4324350" cy="5143500"/>
          </a:xfrm>
        </p:grpSpPr>
        <p:sp>
          <p:nvSpPr>
            <p:cNvPr id="16" name="Google Shape;16;p3"/>
            <p:cNvSpPr/>
            <p:nvPr/>
          </p:nvSpPr>
          <p:spPr>
            <a:xfrm flipH="1">
              <a:off x="4838550" y="0"/>
              <a:ext cx="4114800" cy="5143500"/>
            </a:xfrm>
            <a:prstGeom prst="flowChartDelay">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flipH="1">
              <a:off x="5048100" y="0"/>
              <a:ext cx="4114800" cy="5143500"/>
            </a:xfrm>
            <a:prstGeom prst="flowChartDelay">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9"/>
        <p:cNvGrpSpPr/>
        <p:nvPr/>
      </p:nvGrpSpPr>
      <p:grpSpPr>
        <a:xfrm>
          <a:off x="0" y="0"/>
          <a:ext cx="0" cy="0"/>
          <a:chOff x="0" y="0"/>
          <a:chExt cx="0" cy="0"/>
        </a:xfrm>
      </p:grpSpPr>
      <p:grpSp>
        <p:nvGrpSpPr>
          <p:cNvPr id="140" name="Google Shape;140;p21"/>
          <p:cNvGrpSpPr/>
          <p:nvPr/>
        </p:nvGrpSpPr>
        <p:grpSpPr>
          <a:xfrm>
            <a:off x="2618699" y="-133175"/>
            <a:ext cx="7255593" cy="5824500"/>
            <a:chOff x="-429707" y="-285583"/>
            <a:chExt cx="10303313" cy="5824500"/>
          </a:xfrm>
        </p:grpSpPr>
        <p:sp>
          <p:nvSpPr>
            <p:cNvPr id="141" name="Google Shape;141;p21"/>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142" name="Google Shape;142;p21"/>
            <p:cNvSpPr/>
            <p:nvPr/>
          </p:nvSpPr>
          <p:spPr>
            <a:xfrm>
              <a:off x="-129819"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lt2"/>
            </a:solidFill>
            <a:ln>
              <a:noFill/>
            </a:ln>
          </p:spPr>
        </p:sp>
      </p:grpSp>
      <p:sp>
        <p:nvSpPr>
          <p:cNvPr id="143" name="Google Shape;143;p21"/>
          <p:cNvSpPr txBox="1">
            <a:spLocks noGrp="1"/>
          </p:cNvSpPr>
          <p:nvPr>
            <p:ph type="subTitle" idx="1"/>
          </p:nvPr>
        </p:nvSpPr>
        <p:spPr>
          <a:xfrm>
            <a:off x="2135150" y="1824925"/>
            <a:ext cx="4099500" cy="842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44" name="Google Shape;144;p21"/>
          <p:cNvSpPr txBox="1">
            <a:spLocks noGrp="1"/>
          </p:cNvSpPr>
          <p:nvPr>
            <p:ph type="subTitle" idx="2"/>
          </p:nvPr>
        </p:nvSpPr>
        <p:spPr>
          <a:xfrm>
            <a:off x="2135150" y="1353200"/>
            <a:ext cx="4099500" cy="479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800"/>
              <a:buFont typeface="Poppins"/>
              <a:buNone/>
              <a:defRPr sz="2000">
                <a:solidFill>
                  <a:schemeClr val="dk1"/>
                </a:solidFill>
                <a:latin typeface="Archivo Black"/>
                <a:ea typeface="Archivo Black"/>
                <a:cs typeface="Archivo Black"/>
                <a:sym typeface="Archivo Black"/>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a:endParaRPr/>
          </a:p>
        </p:txBody>
      </p:sp>
      <p:sp>
        <p:nvSpPr>
          <p:cNvPr id="145" name="Google Shape;145;p21"/>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6" name="Google Shape;146;p21"/>
          <p:cNvSpPr txBox="1">
            <a:spLocks noGrp="1"/>
          </p:cNvSpPr>
          <p:nvPr>
            <p:ph type="subTitle" idx="3"/>
          </p:nvPr>
        </p:nvSpPr>
        <p:spPr>
          <a:xfrm>
            <a:off x="2135150" y="3320525"/>
            <a:ext cx="4099500" cy="842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47" name="Google Shape;147;p21"/>
          <p:cNvSpPr txBox="1">
            <a:spLocks noGrp="1"/>
          </p:cNvSpPr>
          <p:nvPr>
            <p:ph type="subTitle" idx="4"/>
          </p:nvPr>
        </p:nvSpPr>
        <p:spPr>
          <a:xfrm>
            <a:off x="2135150" y="2848800"/>
            <a:ext cx="4099500" cy="479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800"/>
              <a:buFont typeface="Poppins"/>
              <a:buNone/>
              <a:defRPr sz="2000">
                <a:solidFill>
                  <a:schemeClr val="dk1"/>
                </a:solidFill>
                <a:latin typeface="Archivo Black"/>
                <a:ea typeface="Archivo Black"/>
                <a:cs typeface="Archivo Black"/>
                <a:sym typeface="Archivo Black"/>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2">
  <p:cSld name="TITLE_AND_BODY_2">
    <p:spTree>
      <p:nvGrpSpPr>
        <p:cNvPr id="1" name="Shape 148"/>
        <p:cNvGrpSpPr/>
        <p:nvPr/>
      </p:nvGrpSpPr>
      <p:grpSpPr>
        <a:xfrm>
          <a:off x="0" y="0"/>
          <a:ext cx="0" cy="0"/>
          <a:chOff x="0" y="0"/>
          <a:chExt cx="0" cy="0"/>
        </a:xfrm>
      </p:grpSpPr>
      <p:grpSp>
        <p:nvGrpSpPr>
          <p:cNvPr id="149" name="Google Shape;149;p22"/>
          <p:cNvGrpSpPr/>
          <p:nvPr/>
        </p:nvGrpSpPr>
        <p:grpSpPr>
          <a:xfrm flipH="1">
            <a:off x="279" y="4365858"/>
            <a:ext cx="3560634" cy="777621"/>
            <a:chOff x="125" y="4196424"/>
            <a:chExt cx="9143899" cy="949129"/>
          </a:xfrm>
        </p:grpSpPr>
        <p:sp>
          <p:nvSpPr>
            <p:cNvPr id="150" name="Google Shape;150;p22"/>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2"/>
          <p:cNvGrpSpPr/>
          <p:nvPr/>
        </p:nvGrpSpPr>
        <p:grpSpPr>
          <a:xfrm rot="10800000" flipH="1">
            <a:off x="4027071" y="-6754"/>
            <a:ext cx="5116926" cy="777621"/>
            <a:chOff x="125" y="4196424"/>
            <a:chExt cx="9143899" cy="949129"/>
          </a:xfrm>
        </p:grpSpPr>
        <p:sp>
          <p:nvSpPr>
            <p:cNvPr id="153" name="Google Shape;153;p22"/>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22"/>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56" name="Google Shape;156;p22"/>
          <p:cNvSpPr txBox="1">
            <a:spLocks noGrp="1"/>
          </p:cNvSpPr>
          <p:nvPr>
            <p:ph type="body" idx="1"/>
          </p:nvPr>
        </p:nvSpPr>
        <p:spPr>
          <a:xfrm>
            <a:off x="816113" y="1153400"/>
            <a:ext cx="3682500" cy="3459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57" name="Google Shape;157;p22"/>
          <p:cNvSpPr txBox="1">
            <a:spLocks noGrp="1"/>
          </p:cNvSpPr>
          <p:nvPr>
            <p:ph type="body" idx="2"/>
          </p:nvPr>
        </p:nvSpPr>
        <p:spPr>
          <a:xfrm>
            <a:off x="4645388" y="1153400"/>
            <a:ext cx="3682500" cy="3459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2_2">
    <p:spTree>
      <p:nvGrpSpPr>
        <p:cNvPr id="1" name="Shape 158"/>
        <p:cNvGrpSpPr/>
        <p:nvPr/>
      </p:nvGrpSpPr>
      <p:grpSpPr>
        <a:xfrm>
          <a:off x="0" y="0"/>
          <a:ext cx="0" cy="0"/>
          <a:chOff x="0" y="0"/>
          <a:chExt cx="0" cy="0"/>
        </a:xfrm>
      </p:grpSpPr>
      <p:grpSp>
        <p:nvGrpSpPr>
          <p:cNvPr id="159" name="Google Shape;159;p23"/>
          <p:cNvGrpSpPr/>
          <p:nvPr/>
        </p:nvGrpSpPr>
        <p:grpSpPr>
          <a:xfrm>
            <a:off x="5187631" y="75039"/>
            <a:ext cx="5452874" cy="5850500"/>
            <a:chOff x="-303459" y="-285590"/>
            <a:chExt cx="10177070" cy="5850500"/>
          </a:xfrm>
        </p:grpSpPr>
        <p:sp>
          <p:nvSpPr>
            <p:cNvPr id="160" name="Google Shape;160;p23"/>
            <p:cNvSpPr/>
            <p:nvPr/>
          </p:nvSpPr>
          <p:spPr>
            <a:xfrm>
              <a:off x="-303459" y="-285590"/>
              <a:ext cx="9877175" cy="5850500"/>
            </a:xfrm>
            <a:custGeom>
              <a:avLst/>
              <a:gdLst/>
              <a:ahLst/>
              <a:cxnLst/>
              <a:rect l="l" t="t" r="r" b="b"/>
              <a:pathLst>
                <a:path w="395087" h="234020" extrusionOk="0">
                  <a:moveTo>
                    <a:pt x="4324" y="232252"/>
                  </a:moveTo>
                  <a:cubicBezTo>
                    <a:pt x="-15977" y="230160"/>
                    <a:pt x="40066" y="225908"/>
                    <a:pt x="71627" y="219202"/>
                  </a:cubicBezTo>
                  <a:cubicBezTo>
                    <a:pt x="103188" y="212496"/>
                    <a:pt x="161663" y="204422"/>
                    <a:pt x="193691" y="192017"/>
                  </a:cubicBezTo>
                  <a:cubicBezTo>
                    <a:pt x="225719" y="179612"/>
                    <a:pt x="245127" y="172840"/>
                    <a:pt x="263796" y="144773"/>
                  </a:cubicBezTo>
                  <a:cubicBezTo>
                    <a:pt x="282465" y="116706"/>
                    <a:pt x="287544" y="46983"/>
                    <a:pt x="305705" y="23615"/>
                  </a:cubicBezTo>
                  <a:cubicBezTo>
                    <a:pt x="323866" y="247"/>
                    <a:pt x="359046" y="-5087"/>
                    <a:pt x="372762" y="4565"/>
                  </a:cubicBezTo>
                  <a:cubicBezTo>
                    <a:pt x="386478" y="14217"/>
                    <a:pt x="387316" y="46863"/>
                    <a:pt x="388001" y="81527"/>
                  </a:cubicBezTo>
                  <a:cubicBezTo>
                    <a:pt x="388686" y="116191"/>
                    <a:pt x="409301" y="187512"/>
                    <a:pt x="376873" y="212550"/>
                  </a:cubicBezTo>
                  <a:cubicBezTo>
                    <a:pt x="344445" y="237588"/>
                    <a:pt x="255526" y="228470"/>
                    <a:pt x="193434" y="231754"/>
                  </a:cubicBezTo>
                  <a:cubicBezTo>
                    <a:pt x="131343" y="235038"/>
                    <a:pt x="24625" y="234344"/>
                    <a:pt x="4324" y="232252"/>
                  </a:cubicBezTo>
                  <a:close/>
                </a:path>
              </a:pathLst>
            </a:custGeom>
            <a:solidFill>
              <a:schemeClr val="accent4"/>
            </a:solidFill>
            <a:ln>
              <a:noFill/>
            </a:ln>
          </p:spPr>
        </p:sp>
        <p:sp>
          <p:nvSpPr>
            <p:cNvPr id="161" name="Google Shape;161;p23"/>
            <p:cNvSpPr/>
            <p:nvPr/>
          </p:nvSpPr>
          <p:spPr>
            <a:xfrm>
              <a:off x="-135063" y="-285590"/>
              <a:ext cx="10008675" cy="5822000"/>
            </a:xfrm>
            <a:custGeom>
              <a:avLst/>
              <a:gdLst/>
              <a:ahLst/>
              <a:cxnLst/>
              <a:rect l="l" t="t" r="r" b="b"/>
              <a:pathLst>
                <a:path w="400347" h="232880" extrusionOk="0">
                  <a:moveTo>
                    <a:pt x="3880" y="229355"/>
                  </a:moveTo>
                  <a:cubicBezTo>
                    <a:pt x="-16177" y="227206"/>
                    <a:pt x="46496" y="224557"/>
                    <a:pt x="78351" y="218858"/>
                  </a:cubicBezTo>
                  <a:cubicBezTo>
                    <a:pt x="110206" y="213159"/>
                    <a:pt x="163227" y="207509"/>
                    <a:pt x="195011" y="195161"/>
                  </a:cubicBezTo>
                  <a:cubicBezTo>
                    <a:pt x="226795" y="182814"/>
                    <a:pt x="249730" y="173364"/>
                    <a:pt x="269055" y="144773"/>
                  </a:cubicBezTo>
                  <a:cubicBezTo>
                    <a:pt x="288381" y="116182"/>
                    <a:pt x="292803" y="46983"/>
                    <a:pt x="310964" y="23615"/>
                  </a:cubicBezTo>
                  <a:cubicBezTo>
                    <a:pt x="329125" y="247"/>
                    <a:pt x="364305" y="-5087"/>
                    <a:pt x="378021" y="4565"/>
                  </a:cubicBezTo>
                  <a:cubicBezTo>
                    <a:pt x="391737" y="14217"/>
                    <a:pt x="392575" y="46863"/>
                    <a:pt x="393260" y="81527"/>
                  </a:cubicBezTo>
                  <a:cubicBezTo>
                    <a:pt x="393945" y="116191"/>
                    <a:pt x="414561" y="187512"/>
                    <a:pt x="382133" y="212550"/>
                  </a:cubicBezTo>
                  <a:cubicBezTo>
                    <a:pt x="349705" y="237588"/>
                    <a:pt x="261735" y="228953"/>
                    <a:pt x="198693" y="231754"/>
                  </a:cubicBezTo>
                  <a:cubicBezTo>
                    <a:pt x="135651" y="234555"/>
                    <a:pt x="23937" y="231504"/>
                    <a:pt x="3880" y="229355"/>
                  </a:cubicBezTo>
                  <a:close/>
                </a:path>
              </a:pathLst>
            </a:custGeom>
            <a:solidFill>
              <a:schemeClr val="lt2"/>
            </a:solidFill>
            <a:ln>
              <a:noFill/>
            </a:ln>
          </p:spPr>
        </p:sp>
      </p:grpSp>
      <p:grpSp>
        <p:nvGrpSpPr>
          <p:cNvPr id="162" name="Google Shape;162;p23"/>
          <p:cNvGrpSpPr/>
          <p:nvPr/>
        </p:nvGrpSpPr>
        <p:grpSpPr>
          <a:xfrm flipH="1">
            <a:off x="-1496508" y="75039"/>
            <a:ext cx="5452874" cy="5850500"/>
            <a:chOff x="-303459" y="-285590"/>
            <a:chExt cx="10177070" cy="5850500"/>
          </a:xfrm>
        </p:grpSpPr>
        <p:sp>
          <p:nvSpPr>
            <p:cNvPr id="163" name="Google Shape;163;p23"/>
            <p:cNvSpPr/>
            <p:nvPr/>
          </p:nvSpPr>
          <p:spPr>
            <a:xfrm>
              <a:off x="-303459" y="-285590"/>
              <a:ext cx="9877175" cy="5850500"/>
            </a:xfrm>
            <a:custGeom>
              <a:avLst/>
              <a:gdLst/>
              <a:ahLst/>
              <a:cxnLst/>
              <a:rect l="l" t="t" r="r" b="b"/>
              <a:pathLst>
                <a:path w="395087" h="234020" extrusionOk="0">
                  <a:moveTo>
                    <a:pt x="4324" y="232252"/>
                  </a:moveTo>
                  <a:cubicBezTo>
                    <a:pt x="-15977" y="230160"/>
                    <a:pt x="40066" y="225908"/>
                    <a:pt x="71627" y="219202"/>
                  </a:cubicBezTo>
                  <a:cubicBezTo>
                    <a:pt x="103188" y="212496"/>
                    <a:pt x="161663" y="204422"/>
                    <a:pt x="193691" y="192017"/>
                  </a:cubicBezTo>
                  <a:cubicBezTo>
                    <a:pt x="225719" y="179612"/>
                    <a:pt x="245127" y="172840"/>
                    <a:pt x="263796" y="144773"/>
                  </a:cubicBezTo>
                  <a:cubicBezTo>
                    <a:pt x="282465" y="116706"/>
                    <a:pt x="287544" y="46983"/>
                    <a:pt x="305705" y="23615"/>
                  </a:cubicBezTo>
                  <a:cubicBezTo>
                    <a:pt x="323866" y="247"/>
                    <a:pt x="359046" y="-5087"/>
                    <a:pt x="372762" y="4565"/>
                  </a:cubicBezTo>
                  <a:cubicBezTo>
                    <a:pt x="386478" y="14217"/>
                    <a:pt x="387316" y="46863"/>
                    <a:pt x="388001" y="81527"/>
                  </a:cubicBezTo>
                  <a:cubicBezTo>
                    <a:pt x="388686" y="116191"/>
                    <a:pt x="409301" y="187512"/>
                    <a:pt x="376873" y="212550"/>
                  </a:cubicBezTo>
                  <a:cubicBezTo>
                    <a:pt x="344445" y="237588"/>
                    <a:pt x="255526" y="228470"/>
                    <a:pt x="193434" y="231754"/>
                  </a:cubicBezTo>
                  <a:cubicBezTo>
                    <a:pt x="131343" y="235038"/>
                    <a:pt x="24625" y="234344"/>
                    <a:pt x="4324" y="232252"/>
                  </a:cubicBezTo>
                  <a:close/>
                </a:path>
              </a:pathLst>
            </a:custGeom>
            <a:solidFill>
              <a:schemeClr val="accent4"/>
            </a:solidFill>
            <a:ln>
              <a:noFill/>
            </a:ln>
          </p:spPr>
        </p:sp>
        <p:sp>
          <p:nvSpPr>
            <p:cNvPr id="164" name="Google Shape;164;p23"/>
            <p:cNvSpPr/>
            <p:nvPr/>
          </p:nvSpPr>
          <p:spPr>
            <a:xfrm>
              <a:off x="-135063" y="-285590"/>
              <a:ext cx="10008675" cy="5822000"/>
            </a:xfrm>
            <a:custGeom>
              <a:avLst/>
              <a:gdLst/>
              <a:ahLst/>
              <a:cxnLst/>
              <a:rect l="l" t="t" r="r" b="b"/>
              <a:pathLst>
                <a:path w="400347" h="232880" extrusionOk="0">
                  <a:moveTo>
                    <a:pt x="3880" y="229355"/>
                  </a:moveTo>
                  <a:cubicBezTo>
                    <a:pt x="-16177" y="227206"/>
                    <a:pt x="46496" y="224557"/>
                    <a:pt x="78351" y="218858"/>
                  </a:cubicBezTo>
                  <a:cubicBezTo>
                    <a:pt x="110206" y="213159"/>
                    <a:pt x="163227" y="207509"/>
                    <a:pt x="195011" y="195161"/>
                  </a:cubicBezTo>
                  <a:cubicBezTo>
                    <a:pt x="226795" y="182814"/>
                    <a:pt x="249730" y="173364"/>
                    <a:pt x="269055" y="144773"/>
                  </a:cubicBezTo>
                  <a:cubicBezTo>
                    <a:pt x="288381" y="116182"/>
                    <a:pt x="292803" y="46983"/>
                    <a:pt x="310964" y="23615"/>
                  </a:cubicBezTo>
                  <a:cubicBezTo>
                    <a:pt x="329125" y="247"/>
                    <a:pt x="364305" y="-5087"/>
                    <a:pt x="378021" y="4565"/>
                  </a:cubicBezTo>
                  <a:cubicBezTo>
                    <a:pt x="391737" y="14217"/>
                    <a:pt x="392575" y="46863"/>
                    <a:pt x="393260" y="81527"/>
                  </a:cubicBezTo>
                  <a:cubicBezTo>
                    <a:pt x="393945" y="116191"/>
                    <a:pt x="414561" y="187512"/>
                    <a:pt x="382133" y="212550"/>
                  </a:cubicBezTo>
                  <a:cubicBezTo>
                    <a:pt x="349705" y="237588"/>
                    <a:pt x="261735" y="228953"/>
                    <a:pt x="198693" y="231754"/>
                  </a:cubicBezTo>
                  <a:cubicBezTo>
                    <a:pt x="135651" y="234555"/>
                    <a:pt x="23937" y="231504"/>
                    <a:pt x="3880" y="229355"/>
                  </a:cubicBezTo>
                  <a:close/>
                </a:path>
              </a:pathLst>
            </a:custGeom>
            <a:solidFill>
              <a:schemeClr val="lt2"/>
            </a:solidFill>
            <a:ln>
              <a:noFill/>
            </a:ln>
          </p:spPr>
        </p:sp>
      </p:grpSp>
      <p:sp>
        <p:nvSpPr>
          <p:cNvPr id="165" name="Google Shape;165;p23"/>
          <p:cNvSpPr txBox="1">
            <a:spLocks noGrp="1"/>
          </p:cNvSpPr>
          <p:nvPr>
            <p:ph type="subTitle" idx="1"/>
          </p:nvPr>
        </p:nvSpPr>
        <p:spPr>
          <a:xfrm>
            <a:off x="861300" y="2714200"/>
            <a:ext cx="2245200" cy="1097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66" name="Google Shape;166;p23"/>
          <p:cNvSpPr txBox="1">
            <a:spLocks noGrp="1"/>
          </p:cNvSpPr>
          <p:nvPr>
            <p:ph type="subTitle" idx="2"/>
          </p:nvPr>
        </p:nvSpPr>
        <p:spPr>
          <a:xfrm>
            <a:off x="861300" y="2275900"/>
            <a:ext cx="2245200" cy="438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1000"/>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67" name="Google Shape;167;p23"/>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68" name="Google Shape;168;p23"/>
          <p:cNvSpPr txBox="1">
            <a:spLocks noGrp="1"/>
          </p:cNvSpPr>
          <p:nvPr>
            <p:ph type="subTitle" idx="3"/>
          </p:nvPr>
        </p:nvSpPr>
        <p:spPr>
          <a:xfrm>
            <a:off x="3449403" y="2714200"/>
            <a:ext cx="2245200" cy="1097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69" name="Google Shape;169;p23"/>
          <p:cNvSpPr txBox="1">
            <a:spLocks noGrp="1"/>
          </p:cNvSpPr>
          <p:nvPr>
            <p:ph type="subTitle" idx="4"/>
          </p:nvPr>
        </p:nvSpPr>
        <p:spPr>
          <a:xfrm>
            <a:off x="3449403" y="2275900"/>
            <a:ext cx="2245200" cy="438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1000"/>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70" name="Google Shape;170;p23"/>
          <p:cNvSpPr txBox="1">
            <a:spLocks noGrp="1"/>
          </p:cNvSpPr>
          <p:nvPr>
            <p:ph type="subTitle" idx="5"/>
          </p:nvPr>
        </p:nvSpPr>
        <p:spPr>
          <a:xfrm>
            <a:off x="6037500" y="2714200"/>
            <a:ext cx="2245200" cy="1097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71" name="Google Shape;171;p23"/>
          <p:cNvSpPr txBox="1">
            <a:spLocks noGrp="1"/>
          </p:cNvSpPr>
          <p:nvPr>
            <p:ph type="subTitle" idx="6"/>
          </p:nvPr>
        </p:nvSpPr>
        <p:spPr>
          <a:xfrm>
            <a:off x="6037500" y="2275900"/>
            <a:ext cx="2245200" cy="438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1000"/>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1">
  <p:cSld name="CUSTOM_2_2_2">
    <p:spTree>
      <p:nvGrpSpPr>
        <p:cNvPr id="1" name="Shape 172"/>
        <p:cNvGrpSpPr/>
        <p:nvPr/>
      </p:nvGrpSpPr>
      <p:grpSpPr>
        <a:xfrm>
          <a:off x="0" y="0"/>
          <a:ext cx="0" cy="0"/>
          <a:chOff x="0" y="0"/>
          <a:chExt cx="0" cy="0"/>
        </a:xfrm>
      </p:grpSpPr>
      <p:grpSp>
        <p:nvGrpSpPr>
          <p:cNvPr id="173" name="Google Shape;173;p24"/>
          <p:cNvGrpSpPr/>
          <p:nvPr/>
        </p:nvGrpSpPr>
        <p:grpSpPr>
          <a:xfrm>
            <a:off x="2923499" y="19225"/>
            <a:ext cx="7255593" cy="5824500"/>
            <a:chOff x="-429707" y="-285583"/>
            <a:chExt cx="10303313" cy="5824500"/>
          </a:xfrm>
        </p:grpSpPr>
        <p:sp>
          <p:nvSpPr>
            <p:cNvPr id="174" name="Google Shape;174;p24"/>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175" name="Google Shape;175;p24"/>
            <p:cNvSpPr/>
            <p:nvPr/>
          </p:nvSpPr>
          <p:spPr>
            <a:xfrm>
              <a:off x="-129819"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lt2"/>
            </a:solidFill>
            <a:ln>
              <a:noFill/>
            </a:ln>
          </p:spPr>
        </p:sp>
      </p:grpSp>
      <p:sp>
        <p:nvSpPr>
          <p:cNvPr id="176" name="Google Shape;176;p24"/>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77" name="Google Shape;177;p24"/>
          <p:cNvSpPr txBox="1">
            <a:spLocks noGrp="1"/>
          </p:cNvSpPr>
          <p:nvPr>
            <p:ph type="subTitle" idx="1"/>
          </p:nvPr>
        </p:nvSpPr>
        <p:spPr>
          <a:xfrm>
            <a:off x="2356725" y="1705489"/>
            <a:ext cx="4368000" cy="577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78" name="Google Shape;178;p24"/>
          <p:cNvSpPr txBox="1">
            <a:spLocks noGrp="1"/>
          </p:cNvSpPr>
          <p:nvPr>
            <p:ph type="subTitle" idx="2"/>
          </p:nvPr>
        </p:nvSpPr>
        <p:spPr>
          <a:xfrm>
            <a:off x="2356719" y="1352914"/>
            <a:ext cx="4368000" cy="438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000"/>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79" name="Google Shape;179;p24"/>
          <p:cNvSpPr txBox="1">
            <a:spLocks noGrp="1"/>
          </p:cNvSpPr>
          <p:nvPr>
            <p:ph type="subTitle" idx="3"/>
          </p:nvPr>
        </p:nvSpPr>
        <p:spPr>
          <a:xfrm>
            <a:off x="2356725" y="2781814"/>
            <a:ext cx="4368000" cy="577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80" name="Google Shape;180;p24"/>
          <p:cNvSpPr txBox="1">
            <a:spLocks noGrp="1"/>
          </p:cNvSpPr>
          <p:nvPr>
            <p:ph type="subTitle" idx="4"/>
          </p:nvPr>
        </p:nvSpPr>
        <p:spPr>
          <a:xfrm>
            <a:off x="2356719" y="2429239"/>
            <a:ext cx="4368000" cy="438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000"/>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81" name="Google Shape;181;p24"/>
          <p:cNvSpPr txBox="1">
            <a:spLocks noGrp="1"/>
          </p:cNvSpPr>
          <p:nvPr>
            <p:ph type="subTitle" idx="5"/>
          </p:nvPr>
        </p:nvSpPr>
        <p:spPr>
          <a:xfrm>
            <a:off x="2356725" y="3858139"/>
            <a:ext cx="4368000" cy="577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82" name="Google Shape;182;p24"/>
          <p:cNvSpPr txBox="1">
            <a:spLocks noGrp="1"/>
          </p:cNvSpPr>
          <p:nvPr>
            <p:ph type="subTitle" idx="6"/>
          </p:nvPr>
        </p:nvSpPr>
        <p:spPr>
          <a:xfrm>
            <a:off x="2356719" y="3505564"/>
            <a:ext cx="4368000" cy="438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000"/>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2">
  <p:cSld name="CUSTOM_2_2_3">
    <p:spTree>
      <p:nvGrpSpPr>
        <p:cNvPr id="1" name="Shape 183"/>
        <p:cNvGrpSpPr/>
        <p:nvPr/>
      </p:nvGrpSpPr>
      <p:grpSpPr>
        <a:xfrm>
          <a:off x="0" y="0"/>
          <a:ext cx="0" cy="0"/>
          <a:chOff x="0" y="0"/>
          <a:chExt cx="0" cy="0"/>
        </a:xfrm>
      </p:grpSpPr>
      <p:grpSp>
        <p:nvGrpSpPr>
          <p:cNvPr id="184" name="Google Shape;184;p25"/>
          <p:cNvGrpSpPr/>
          <p:nvPr/>
        </p:nvGrpSpPr>
        <p:grpSpPr>
          <a:xfrm>
            <a:off x="2318198" y="4365833"/>
            <a:ext cx="6825921" cy="777621"/>
            <a:chOff x="125" y="4196424"/>
            <a:chExt cx="9143899" cy="949129"/>
          </a:xfrm>
        </p:grpSpPr>
        <p:sp>
          <p:nvSpPr>
            <p:cNvPr id="185" name="Google Shape;185;p25"/>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5"/>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25"/>
          <p:cNvGrpSpPr/>
          <p:nvPr/>
        </p:nvGrpSpPr>
        <p:grpSpPr>
          <a:xfrm rot="10800000">
            <a:off x="-12" y="-6754"/>
            <a:ext cx="3560634" cy="777621"/>
            <a:chOff x="125" y="4196424"/>
            <a:chExt cx="9143899" cy="949129"/>
          </a:xfrm>
        </p:grpSpPr>
        <p:sp>
          <p:nvSpPr>
            <p:cNvPr id="188" name="Google Shape;188;p25"/>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5"/>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 name="Google Shape;190;p25"/>
          <p:cNvSpPr txBox="1">
            <a:spLocks noGrp="1"/>
          </p:cNvSpPr>
          <p:nvPr>
            <p:ph type="subTitle" idx="1"/>
          </p:nvPr>
        </p:nvSpPr>
        <p:spPr>
          <a:xfrm>
            <a:off x="781050" y="3247600"/>
            <a:ext cx="2405700" cy="733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91" name="Google Shape;191;p25"/>
          <p:cNvSpPr txBox="1">
            <a:spLocks noGrp="1"/>
          </p:cNvSpPr>
          <p:nvPr>
            <p:ph type="subTitle" idx="2"/>
          </p:nvPr>
        </p:nvSpPr>
        <p:spPr>
          <a:xfrm>
            <a:off x="781050" y="2885500"/>
            <a:ext cx="2405700" cy="438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1000"/>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92" name="Google Shape;192;p25"/>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93" name="Google Shape;193;p25"/>
          <p:cNvSpPr txBox="1">
            <a:spLocks noGrp="1"/>
          </p:cNvSpPr>
          <p:nvPr>
            <p:ph type="subTitle" idx="3"/>
          </p:nvPr>
        </p:nvSpPr>
        <p:spPr>
          <a:xfrm>
            <a:off x="3369153" y="3247600"/>
            <a:ext cx="2405700" cy="733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94" name="Google Shape;194;p25"/>
          <p:cNvSpPr txBox="1">
            <a:spLocks noGrp="1"/>
          </p:cNvSpPr>
          <p:nvPr>
            <p:ph type="subTitle" idx="4"/>
          </p:nvPr>
        </p:nvSpPr>
        <p:spPr>
          <a:xfrm>
            <a:off x="3369153" y="2885500"/>
            <a:ext cx="2405700" cy="438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1000"/>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95" name="Google Shape;195;p25"/>
          <p:cNvSpPr txBox="1">
            <a:spLocks noGrp="1"/>
          </p:cNvSpPr>
          <p:nvPr>
            <p:ph type="subTitle" idx="5"/>
          </p:nvPr>
        </p:nvSpPr>
        <p:spPr>
          <a:xfrm>
            <a:off x="5957250" y="3247600"/>
            <a:ext cx="2405700" cy="733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96" name="Google Shape;196;p25"/>
          <p:cNvSpPr txBox="1">
            <a:spLocks noGrp="1"/>
          </p:cNvSpPr>
          <p:nvPr>
            <p:ph type="subTitle" idx="6"/>
          </p:nvPr>
        </p:nvSpPr>
        <p:spPr>
          <a:xfrm>
            <a:off x="5957250" y="2885500"/>
            <a:ext cx="2405700" cy="438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dk1"/>
              </a:buClr>
              <a:buSzPts val="1000"/>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CUSTOM_2_2_1">
    <p:spTree>
      <p:nvGrpSpPr>
        <p:cNvPr id="1" name="Shape 197"/>
        <p:cNvGrpSpPr/>
        <p:nvPr/>
      </p:nvGrpSpPr>
      <p:grpSpPr>
        <a:xfrm>
          <a:off x="0" y="0"/>
          <a:ext cx="0" cy="0"/>
          <a:chOff x="0" y="0"/>
          <a:chExt cx="0" cy="0"/>
        </a:xfrm>
      </p:grpSpPr>
      <p:grpSp>
        <p:nvGrpSpPr>
          <p:cNvPr id="198" name="Google Shape;198;p26"/>
          <p:cNvGrpSpPr/>
          <p:nvPr/>
        </p:nvGrpSpPr>
        <p:grpSpPr>
          <a:xfrm rot="10800000" flipH="1">
            <a:off x="5583363" y="-6754"/>
            <a:ext cx="3560634" cy="777621"/>
            <a:chOff x="125" y="4196424"/>
            <a:chExt cx="9143899" cy="949129"/>
          </a:xfrm>
        </p:grpSpPr>
        <p:sp>
          <p:nvSpPr>
            <p:cNvPr id="199" name="Google Shape;199;p26"/>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26"/>
          <p:cNvGrpSpPr/>
          <p:nvPr/>
        </p:nvGrpSpPr>
        <p:grpSpPr>
          <a:xfrm flipH="1">
            <a:off x="279" y="4365858"/>
            <a:ext cx="5116926" cy="777621"/>
            <a:chOff x="125" y="4196424"/>
            <a:chExt cx="9143899" cy="949129"/>
          </a:xfrm>
        </p:grpSpPr>
        <p:sp>
          <p:nvSpPr>
            <p:cNvPr id="202" name="Google Shape;202;p26"/>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26"/>
          <p:cNvSpPr txBox="1">
            <a:spLocks noGrp="1"/>
          </p:cNvSpPr>
          <p:nvPr>
            <p:ph type="subTitle" idx="1"/>
          </p:nvPr>
        </p:nvSpPr>
        <p:spPr>
          <a:xfrm>
            <a:off x="934725" y="2033375"/>
            <a:ext cx="2302500" cy="586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05" name="Google Shape;205;p26"/>
          <p:cNvSpPr txBox="1">
            <a:spLocks noGrp="1"/>
          </p:cNvSpPr>
          <p:nvPr>
            <p:ph type="subTitle" idx="2"/>
          </p:nvPr>
        </p:nvSpPr>
        <p:spPr>
          <a:xfrm>
            <a:off x="934725" y="1608750"/>
            <a:ext cx="2302500" cy="4506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1000"/>
              <a:buNone/>
              <a:defRPr sz="2000">
                <a:solidFill>
                  <a:srgbClr val="26003F"/>
                </a:solidFill>
                <a:latin typeface="Archivo Black"/>
                <a:ea typeface="Archivo Black"/>
                <a:cs typeface="Archivo Black"/>
                <a:sym typeface="Archivo Black"/>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06" name="Google Shape;206;p26"/>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07" name="Google Shape;207;p26"/>
          <p:cNvSpPr txBox="1">
            <a:spLocks noGrp="1"/>
          </p:cNvSpPr>
          <p:nvPr>
            <p:ph type="subTitle" idx="3"/>
          </p:nvPr>
        </p:nvSpPr>
        <p:spPr>
          <a:xfrm>
            <a:off x="934725" y="3509738"/>
            <a:ext cx="2302500" cy="586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08" name="Google Shape;208;p26"/>
          <p:cNvSpPr txBox="1">
            <a:spLocks noGrp="1"/>
          </p:cNvSpPr>
          <p:nvPr>
            <p:ph type="subTitle" idx="4"/>
          </p:nvPr>
        </p:nvSpPr>
        <p:spPr>
          <a:xfrm>
            <a:off x="934725" y="3085113"/>
            <a:ext cx="2302500" cy="4506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1000"/>
              <a:buNone/>
              <a:defRPr sz="2000">
                <a:solidFill>
                  <a:srgbClr val="26003F"/>
                </a:solidFill>
                <a:latin typeface="Archivo Black"/>
                <a:ea typeface="Archivo Black"/>
                <a:cs typeface="Archivo Black"/>
                <a:sym typeface="Archivo Black"/>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09" name="Google Shape;209;p26"/>
          <p:cNvSpPr txBox="1">
            <a:spLocks noGrp="1"/>
          </p:cNvSpPr>
          <p:nvPr>
            <p:ph type="subTitle" idx="5"/>
          </p:nvPr>
        </p:nvSpPr>
        <p:spPr>
          <a:xfrm>
            <a:off x="5906775" y="2033375"/>
            <a:ext cx="2302500" cy="5862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10" name="Google Shape;210;p26"/>
          <p:cNvSpPr txBox="1">
            <a:spLocks noGrp="1"/>
          </p:cNvSpPr>
          <p:nvPr>
            <p:ph type="subTitle" idx="6"/>
          </p:nvPr>
        </p:nvSpPr>
        <p:spPr>
          <a:xfrm>
            <a:off x="5906775" y="1608750"/>
            <a:ext cx="2302500" cy="450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000">
                <a:solidFill>
                  <a:srgbClr val="26003F"/>
                </a:solidFill>
                <a:latin typeface="Archivo Black"/>
                <a:ea typeface="Archivo Black"/>
                <a:cs typeface="Archivo Black"/>
                <a:sym typeface="Archivo Black"/>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11" name="Google Shape;211;p26"/>
          <p:cNvSpPr txBox="1">
            <a:spLocks noGrp="1"/>
          </p:cNvSpPr>
          <p:nvPr>
            <p:ph type="subTitle" idx="7"/>
          </p:nvPr>
        </p:nvSpPr>
        <p:spPr>
          <a:xfrm>
            <a:off x="5906775" y="3509738"/>
            <a:ext cx="2302500" cy="5862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12" name="Google Shape;212;p26"/>
          <p:cNvSpPr txBox="1">
            <a:spLocks noGrp="1"/>
          </p:cNvSpPr>
          <p:nvPr>
            <p:ph type="subTitle" idx="8"/>
          </p:nvPr>
        </p:nvSpPr>
        <p:spPr>
          <a:xfrm>
            <a:off x="5906775" y="3085113"/>
            <a:ext cx="2302500" cy="450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000">
                <a:solidFill>
                  <a:srgbClr val="26003F"/>
                </a:solidFill>
                <a:latin typeface="Archivo Black"/>
                <a:ea typeface="Archivo Black"/>
                <a:cs typeface="Archivo Black"/>
                <a:sym typeface="Archivo Black"/>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CUSTOM_2_2_1_1">
    <p:spTree>
      <p:nvGrpSpPr>
        <p:cNvPr id="1" name="Shape 213"/>
        <p:cNvGrpSpPr/>
        <p:nvPr/>
      </p:nvGrpSpPr>
      <p:grpSpPr>
        <a:xfrm>
          <a:off x="0" y="0"/>
          <a:ext cx="0" cy="0"/>
          <a:chOff x="0" y="0"/>
          <a:chExt cx="0" cy="0"/>
        </a:xfrm>
      </p:grpSpPr>
      <p:grpSp>
        <p:nvGrpSpPr>
          <p:cNvPr id="214" name="Google Shape;214;p27"/>
          <p:cNvGrpSpPr/>
          <p:nvPr/>
        </p:nvGrpSpPr>
        <p:grpSpPr>
          <a:xfrm rot="10800000" flipH="1">
            <a:off x="4773774" y="-247"/>
            <a:ext cx="4369869" cy="1013195"/>
            <a:chOff x="125" y="4196424"/>
            <a:chExt cx="9143899" cy="949129"/>
          </a:xfrm>
        </p:grpSpPr>
        <p:sp>
          <p:nvSpPr>
            <p:cNvPr id="215" name="Google Shape;215;p27"/>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27"/>
          <p:cNvSpPr txBox="1">
            <a:spLocks noGrp="1"/>
          </p:cNvSpPr>
          <p:nvPr>
            <p:ph type="subTitle" idx="1"/>
          </p:nvPr>
        </p:nvSpPr>
        <p:spPr>
          <a:xfrm>
            <a:off x="722275" y="2261400"/>
            <a:ext cx="2398200" cy="5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8" name="Google Shape;218;p27"/>
          <p:cNvSpPr txBox="1">
            <a:spLocks noGrp="1"/>
          </p:cNvSpPr>
          <p:nvPr>
            <p:ph type="subTitle" idx="2"/>
          </p:nvPr>
        </p:nvSpPr>
        <p:spPr>
          <a:xfrm>
            <a:off x="722275" y="1903025"/>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rgbClr val="26003F"/>
                </a:solidFill>
                <a:latin typeface="Archivo Black"/>
                <a:ea typeface="Archivo Black"/>
                <a:cs typeface="Archivo Black"/>
                <a:sym typeface="Archivo Black"/>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9" name="Google Shape;219;p27"/>
          <p:cNvSpPr txBox="1">
            <a:spLocks noGrp="1"/>
          </p:cNvSpPr>
          <p:nvPr>
            <p:ph type="subTitle" idx="3"/>
          </p:nvPr>
        </p:nvSpPr>
        <p:spPr>
          <a:xfrm>
            <a:off x="3372900" y="2261575"/>
            <a:ext cx="2398200" cy="5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0" name="Google Shape;220;p27"/>
          <p:cNvSpPr txBox="1">
            <a:spLocks noGrp="1"/>
          </p:cNvSpPr>
          <p:nvPr>
            <p:ph type="subTitle" idx="4"/>
          </p:nvPr>
        </p:nvSpPr>
        <p:spPr>
          <a:xfrm>
            <a:off x="3372900" y="1903025"/>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rgbClr val="26003F"/>
                </a:solidFill>
                <a:latin typeface="Archivo Black"/>
                <a:ea typeface="Archivo Black"/>
                <a:cs typeface="Archivo Black"/>
                <a:sym typeface="Archivo Black"/>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1" name="Google Shape;221;p27"/>
          <p:cNvSpPr txBox="1">
            <a:spLocks noGrp="1"/>
          </p:cNvSpPr>
          <p:nvPr>
            <p:ph type="subTitle" idx="5"/>
          </p:nvPr>
        </p:nvSpPr>
        <p:spPr>
          <a:xfrm>
            <a:off x="6023444" y="2261575"/>
            <a:ext cx="2398200" cy="58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2" name="Google Shape;222;p27"/>
          <p:cNvSpPr txBox="1">
            <a:spLocks noGrp="1"/>
          </p:cNvSpPr>
          <p:nvPr>
            <p:ph type="subTitle" idx="6"/>
          </p:nvPr>
        </p:nvSpPr>
        <p:spPr>
          <a:xfrm>
            <a:off x="6023444" y="1903025"/>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rgbClr val="26003F"/>
                </a:solidFill>
                <a:latin typeface="Archivo Black"/>
                <a:ea typeface="Archivo Black"/>
                <a:cs typeface="Archivo Black"/>
                <a:sym typeface="Archivo Black"/>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3" name="Google Shape;223;p27"/>
          <p:cNvSpPr txBox="1">
            <a:spLocks noGrp="1"/>
          </p:cNvSpPr>
          <p:nvPr>
            <p:ph type="subTitle" idx="7"/>
          </p:nvPr>
        </p:nvSpPr>
        <p:spPr>
          <a:xfrm>
            <a:off x="722275" y="4019150"/>
            <a:ext cx="2398200" cy="58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4" name="Google Shape;224;p27"/>
          <p:cNvSpPr txBox="1">
            <a:spLocks noGrp="1"/>
          </p:cNvSpPr>
          <p:nvPr>
            <p:ph type="subTitle" idx="8"/>
          </p:nvPr>
        </p:nvSpPr>
        <p:spPr>
          <a:xfrm>
            <a:off x="722275" y="3662425"/>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rgbClr val="26003F"/>
                </a:solidFill>
                <a:latin typeface="Archivo Black"/>
                <a:ea typeface="Archivo Black"/>
                <a:cs typeface="Archivo Black"/>
                <a:sym typeface="Archivo Black"/>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5" name="Google Shape;225;p27"/>
          <p:cNvSpPr txBox="1">
            <a:spLocks noGrp="1"/>
          </p:cNvSpPr>
          <p:nvPr>
            <p:ph type="subTitle" idx="9"/>
          </p:nvPr>
        </p:nvSpPr>
        <p:spPr>
          <a:xfrm>
            <a:off x="3372900" y="4019150"/>
            <a:ext cx="2398200" cy="58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6" name="Google Shape;226;p27"/>
          <p:cNvSpPr txBox="1">
            <a:spLocks noGrp="1"/>
          </p:cNvSpPr>
          <p:nvPr>
            <p:ph type="subTitle" idx="13"/>
          </p:nvPr>
        </p:nvSpPr>
        <p:spPr>
          <a:xfrm>
            <a:off x="3372900" y="3663150"/>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rgbClr val="26003F"/>
                </a:solidFill>
                <a:latin typeface="Archivo Black"/>
                <a:ea typeface="Archivo Black"/>
                <a:cs typeface="Archivo Black"/>
                <a:sym typeface="Archivo Black"/>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7" name="Google Shape;227;p27"/>
          <p:cNvSpPr txBox="1">
            <a:spLocks noGrp="1"/>
          </p:cNvSpPr>
          <p:nvPr>
            <p:ph type="subTitle" idx="14"/>
          </p:nvPr>
        </p:nvSpPr>
        <p:spPr>
          <a:xfrm>
            <a:off x="6023444" y="4019875"/>
            <a:ext cx="2398200" cy="58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8" name="Google Shape;228;p27"/>
          <p:cNvSpPr txBox="1">
            <a:spLocks noGrp="1"/>
          </p:cNvSpPr>
          <p:nvPr>
            <p:ph type="subTitle" idx="15"/>
          </p:nvPr>
        </p:nvSpPr>
        <p:spPr>
          <a:xfrm>
            <a:off x="6023444" y="3663152"/>
            <a:ext cx="2398200" cy="402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solidFill>
                  <a:srgbClr val="26003F"/>
                </a:solidFill>
                <a:latin typeface="Archivo Black"/>
                <a:ea typeface="Archivo Black"/>
                <a:cs typeface="Archivo Black"/>
                <a:sym typeface="Archivo Black"/>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9" name="Google Shape;229;p27"/>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230"/>
        <p:cNvGrpSpPr/>
        <p:nvPr/>
      </p:nvGrpSpPr>
      <p:grpSpPr>
        <a:xfrm>
          <a:off x="0" y="0"/>
          <a:ext cx="0" cy="0"/>
          <a:chOff x="0" y="0"/>
          <a:chExt cx="0" cy="0"/>
        </a:xfrm>
      </p:grpSpPr>
      <p:sp>
        <p:nvSpPr>
          <p:cNvPr id="231" name="Google Shape;231;p28"/>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grpSp>
        <p:nvGrpSpPr>
          <p:cNvPr id="232" name="Google Shape;232;p28"/>
          <p:cNvGrpSpPr/>
          <p:nvPr/>
        </p:nvGrpSpPr>
        <p:grpSpPr>
          <a:xfrm flipH="1">
            <a:off x="125" y="4267107"/>
            <a:ext cx="9143899" cy="878229"/>
            <a:chOff x="125" y="4196424"/>
            <a:chExt cx="9143899" cy="949129"/>
          </a:xfrm>
        </p:grpSpPr>
        <p:sp>
          <p:nvSpPr>
            <p:cNvPr id="233" name="Google Shape;233;p28"/>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CUSTOM_4_1">
    <p:spTree>
      <p:nvGrpSpPr>
        <p:cNvPr id="1" name="Shape 235"/>
        <p:cNvGrpSpPr/>
        <p:nvPr/>
      </p:nvGrpSpPr>
      <p:grpSpPr>
        <a:xfrm>
          <a:off x="0" y="0"/>
          <a:ext cx="0" cy="0"/>
          <a:chOff x="0" y="0"/>
          <a:chExt cx="0" cy="0"/>
        </a:xfrm>
      </p:grpSpPr>
      <p:grpSp>
        <p:nvGrpSpPr>
          <p:cNvPr id="236" name="Google Shape;236;p29"/>
          <p:cNvGrpSpPr/>
          <p:nvPr/>
        </p:nvGrpSpPr>
        <p:grpSpPr>
          <a:xfrm>
            <a:off x="125" y="4423091"/>
            <a:ext cx="9143899" cy="722192"/>
            <a:chOff x="125" y="4196424"/>
            <a:chExt cx="9143899" cy="949129"/>
          </a:xfrm>
        </p:grpSpPr>
        <p:sp>
          <p:nvSpPr>
            <p:cNvPr id="237" name="Google Shape;237;p29"/>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29"/>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3">
  <p:cSld name="CUSTOM_4_1_1">
    <p:spTree>
      <p:nvGrpSpPr>
        <p:cNvPr id="1" name="Shape 240"/>
        <p:cNvGrpSpPr/>
        <p:nvPr/>
      </p:nvGrpSpPr>
      <p:grpSpPr>
        <a:xfrm>
          <a:off x="0" y="0"/>
          <a:ext cx="0" cy="0"/>
          <a:chOff x="0" y="0"/>
          <a:chExt cx="0" cy="0"/>
        </a:xfrm>
      </p:grpSpPr>
      <p:grpSp>
        <p:nvGrpSpPr>
          <p:cNvPr id="241" name="Google Shape;241;p30"/>
          <p:cNvGrpSpPr/>
          <p:nvPr/>
        </p:nvGrpSpPr>
        <p:grpSpPr>
          <a:xfrm>
            <a:off x="5187631" y="75039"/>
            <a:ext cx="5452874" cy="5850500"/>
            <a:chOff x="-303459" y="-285590"/>
            <a:chExt cx="10177070" cy="5850500"/>
          </a:xfrm>
        </p:grpSpPr>
        <p:sp>
          <p:nvSpPr>
            <p:cNvPr id="242" name="Google Shape;242;p30"/>
            <p:cNvSpPr/>
            <p:nvPr/>
          </p:nvSpPr>
          <p:spPr>
            <a:xfrm>
              <a:off x="-303459" y="-285590"/>
              <a:ext cx="9877175" cy="5850500"/>
            </a:xfrm>
            <a:custGeom>
              <a:avLst/>
              <a:gdLst/>
              <a:ahLst/>
              <a:cxnLst/>
              <a:rect l="l" t="t" r="r" b="b"/>
              <a:pathLst>
                <a:path w="395087" h="234020" extrusionOk="0">
                  <a:moveTo>
                    <a:pt x="4324" y="232252"/>
                  </a:moveTo>
                  <a:cubicBezTo>
                    <a:pt x="-15977" y="230160"/>
                    <a:pt x="40066" y="225908"/>
                    <a:pt x="71627" y="219202"/>
                  </a:cubicBezTo>
                  <a:cubicBezTo>
                    <a:pt x="103188" y="212496"/>
                    <a:pt x="161663" y="204422"/>
                    <a:pt x="193691" y="192017"/>
                  </a:cubicBezTo>
                  <a:cubicBezTo>
                    <a:pt x="225719" y="179612"/>
                    <a:pt x="245127" y="172840"/>
                    <a:pt x="263796" y="144773"/>
                  </a:cubicBezTo>
                  <a:cubicBezTo>
                    <a:pt x="282465" y="116706"/>
                    <a:pt x="287544" y="46983"/>
                    <a:pt x="305705" y="23615"/>
                  </a:cubicBezTo>
                  <a:cubicBezTo>
                    <a:pt x="323866" y="247"/>
                    <a:pt x="359046" y="-5087"/>
                    <a:pt x="372762" y="4565"/>
                  </a:cubicBezTo>
                  <a:cubicBezTo>
                    <a:pt x="386478" y="14217"/>
                    <a:pt x="387316" y="46863"/>
                    <a:pt x="388001" y="81527"/>
                  </a:cubicBezTo>
                  <a:cubicBezTo>
                    <a:pt x="388686" y="116191"/>
                    <a:pt x="409301" y="187512"/>
                    <a:pt x="376873" y="212550"/>
                  </a:cubicBezTo>
                  <a:cubicBezTo>
                    <a:pt x="344445" y="237588"/>
                    <a:pt x="255526" y="228470"/>
                    <a:pt x="193434" y="231754"/>
                  </a:cubicBezTo>
                  <a:cubicBezTo>
                    <a:pt x="131343" y="235038"/>
                    <a:pt x="24625" y="234344"/>
                    <a:pt x="4324" y="232252"/>
                  </a:cubicBezTo>
                  <a:close/>
                </a:path>
              </a:pathLst>
            </a:custGeom>
            <a:solidFill>
              <a:schemeClr val="accent4"/>
            </a:solidFill>
            <a:ln>
              <a:noFill/>
            </a:ln>
          </p:spPr>
        </p:sp>
        <p:sp>
          <p:nvSpPr>
            <p:cNvPr id="243" name="Google Shape;243;p30"/>
            <p:cNvSpPr/>
            <p:nvPr/>
          </p:nvSpPr>
          <p:spPr>
            <a:xfrm>
              <a:off x="-135063" y="-285590"/>
              <a:ext cx="10008675" cy="5822000"/>
            </a:xfrm>
            <a:custGeom>
              <a:avLst/>
              <a:gdLst/>
              <a:ahLst/>
              <a:cxnLst/>
              <a:rect l="l" t="t" r="r" b="b"/>
              <a:pathLst>
                <a:path w="400347" h="232880" extrusionOk="0">
                  <a:moveTo>
                    <a:pt x="3880" y="229355"/>
                  </a:moveTo>
                  <a:cubicBezTo>
                    <a:pt x="-16177" y="227206"/>
                    <a:pt x="46496" y="224557"/>
                    <a:pt x="78351" y="218858"/>
                  </a:cubicBezTo>
                  <a:cubicBezTo>
                    <a:pt x="110206" y="213159"/>
                    <a:pt x="163227" y="207509"/>
                    <a:pt x="195011" y="195161"/>
                  </a:cubicBezTo>
                  <a:cubicBezTo>
                    <a:pt x="226795" y="182814"/>
                    <a:pt x="249730" y="173364"/>
                    <a:pt x="269055" y="144773"/>
                  </a:cubicBezTo>
                  <a:cubicBezTo>
                    <a:pt x="288381" y="116182"/>
                    <a:pt x="292803" y="46983"/>
                    <a:pt x="310964" y="23615"/>
                  </a:cubicBezTo>
                  <a:cubicBezTo>
                    <a:pt x="329125" y="247"/>
                    <a:pt x="364305" y="-5087"/>
                    <a:pt x="378021" y="4565"/>
                  </a:cubicBezTo>
                  <a:cubicBezTo>
                    <a:pt x="391737" y="14217"/>
                    <a:pt x="392575" y="46863"/>
                    <a:pt x="393260" y="81527"/>
                  </a:cubicBezTo>
                  <a:cubicBezTo>
                    <a:pt x="393945" y="116191"/>
                    <a:pt x="414561" y="187512"/>
                    <a:pt x="382133" y="212550"/>
                  </a:cubicBezTo>
                  <a:cubicBezTo>
                    <a:pt x="349705" y="237588"/>
                    <a:pt x="261735" y="228953"/>
                    <a:pt x="198693" y="231754"/>
                  </a:cubicBezTo>
                  <a:cubicBezTo>
                    <a:pt x="135651" y="234555"/>
                    <a:pt x="23937" y="231504"/>
                    <a:pt x="3880" y="229355"/>
                  </a:cubicBezTo>
                  <a:close/>
                </a:path>
              </a:pathLst>
            </a:custGeom>
            <a:solidFill>
              <a:schemeClr val="lt2"/>
            </a:solidFill>
            <a:ln>
              <a:noFill/>
            </a:ln>
          </p:spPr>
        </p:sp>
      </p:grpSp>
      <p:grpSp>
        <p:nvGrpSpPr>
          <p:cNvPr id="244" name="Google Shape;244;p30"/>
          <p:cNvGrpSpPr/>
          <p:nvPr/>
        </p:nvGrpSpPr>
        <p:grpSpPr>
          <a:xfrm flipH="1">
            <a:off x="-1496508" y="75039"/>
            <a:ext cx="5452874" cy="5850500"/>
            <a:chOff x="-303459" y="-285590"/>
            <a:chExt cx="10177070" cy="5850500"/>
          </a:xfrm>
        </p:grpSpPr>
        <p:sp>
          <p:nvSpPr>
            <p:cNvPr id="245" name="Google Shape;245;p30"/>
            <p:cNvSpPr/>
            <p:nvPr/>
          </p:nvSpPr>
          <p:spPr>
            <a:xfrm>
              <a:off x="-303459" y="-285590"/>
              <a:ext cx="9877175" cy="5850500"/>
            </a:xfrm>
            <a:custGeom>
              <a:avLst/>
              <a:gdLst/>
              <a:ahLst/>
              <a:cxnLst/>
              <a:rect l="l" t="t" r="r" b="b"/>
              <a:pathLst>
                <a:path w="395087" h="234020" extrusionOk="0">
                  <a:moveTo>
                    <a:pt x="4324" y="232252"/>
                  </a:moveTo>
                  <a:cubicBezTo>
                    <a:pt x="-15977" y="230160"/>
                    <a:pt x="40066" y="225908"/>
                    <a:pt x="71627" y="219202"/>
                  </a:cubicBezTo>
                  <a:cubicBezTo>
                    <a:pt x="103188" y="212496"/>
                    <a:pt x="161663" y="204422"/>
                    <a:pt x="193691" y="192017"/>
                  </a:cubicBezTo>
                  <a:cubicBezTo>
                    <a:pt x="225719" y="179612"/>
                    <a:pt x="245127" y="172840"/>
                    <a:pt x="263796" y="144773"/>
                  </a:cubicBezTo>
                  <a:cubicBezTo>
                    <a:pt x="282465" y="116706"/>
                    <a:pt x="287544" y="46983"/>
                    <a:pt x="305705" y="23615"/>
                  </a:cubicBezTo>
                  <a:cubicBezTo>
                    <a:pt x="323866" y="247"/>
                    <a:pt x="359046" y="-5087"/>
                    <a:pt x="372762" y="4565"/>
                  </a:cubicBezTo>
                  <a:cubicBezTo>
                    <a:pt x="386478" y="14217"/>
                    <a:pt x="387316" y="46863"/>
                    <a:pt x="388001" y="81527"/>
                  </a:cubicBezTo>
                  <a:cubicBezTo>
                    <a:pt x="388686" y="116191"/>
                    <a:pt x="409301" y="187512"/>
                    <a:pt x="376873" y="212550"/>
                  </a:cubicBezTo>
                  <a:cubicBezTo>
                    <a:pt x="344445" y="237588"/>
                    <a:pt x="255526" y="228470"/>
                    <a:pt x="193434" y="231754"/>
                  </a:cubicBezTo>
                  <a:cubicBezTo>
                    <a:pt x="131343" y="235038"/>
                    <a:pt x="24625" y="234344"/>
                    <a:pt x="4324" y="232252"/>
                  </a:cubicBezTo>
                  <a:close/>
                </a:path>
              </a:pathLst>
            </a:custGeom>
            <a:solidFill>
              <a:schemeClr val="accent4"/>
            </a:solidFill>
            <a:ln>
              <a:noFill/>
            </a:ln>
          </p:spPr>
        </p:sp>
        <p:sp>
          <p:nvSpPr>
            <p:cNvPr id="246" name="Google Shape;246;p30"/>
            <p:cNvSpPr/>
            <p:nvPr/>
          </p:nvSpPr>
          <p:spPr>
            <a:xfrm>
              <a:off x="-135063" y="-285590"/>
              <a:ext cx="10008675" cy="5822000"/>
            </a:xfrm>
            <a:custGeom>
              <a:avLst/>
              <a:gdLst/>
              <a:ahLst/>
              <a:cxnLst/>
              <a:rect l="l" t="t" r="r" b="b"/>
              <a:pathLst>
                <a:path w="400347" h="232880" extrusionOk="0">
                  <a:moveTo>
                    <a:pt x="3880" y="229355"/>
                  </a:moveTo>
                  <a:cubicBezTo>
                    <a:pt x="-16177" y="227206"/>
                    <a:pt x="46496" y="224557"/>
                    <a:pt x="78351" y="218858"/>
                  </a:cubicBezTo>
                  <a:cubicBezTo>
                    <a:pt x="110206" y="213159"/>
                    <a:pt x="163227" y="207509"/>
                    <a:pt x="195011" y="195161"/>
                  </a:cubicBezTo>
                  <a:cubicBezTo>
                    <a:pt x="226795" y="182814"/>
                    <a:pt x="249730" y="173364"/>
                    <a:pt x="269055" y="144773"/>
                  </a:cubicBezTo>
                  <a:cubicBezTo>
                    <a:pt x="288381" y="116182"/>
                    <a:pt x="292803" y="46983"/>
                    <a:pt x="310964" y="23615"/>
                  </a:cubicBezTo>
                  <a:cubicBezTo>
                    <a:pt x="329125" y="247"/>
                    <a:pt x="364305" y="-5087"/>
                    <a:pt x="378021" y="4565"/>
                  </a:cubicBezTo>
                  <a:cubicBezTo>
                    <a:pt x="391737" y="14217"/>
                    <a:pt x="392575" y="46863"/>
                    <a:pt x="393260" y="81527"/>
                  </a:cubicBezTo>
                  <a:cubicBezTo>
                    <a:pt x="393945" y="116191"/>
                    <a:pt x="414561" y="187512"/>
                    <a:pt x="382133" y="212550"/>
                  </a:cubicBezTo>
                  <a:cubicBezTo>
                    <a:pt x="349705" y="237588"/>
                    <a:pt x="261735" y="228953"/>
                    <a:pt x="198693" y="231754"/>
                  </a:cubicBezTo>
                  <a:cubicBezTo>
                    <a:pt x="135651" y="234555"/>
                    <a:pt x="23937" y="231504"/>
                    <a:pt x="3880" y="229355"/>
                  </a:cubicBezTo>
                  <a:close/>
                </a:path>
              </a:pathLst>
            </a:custGeom>
            <a:solidFill>
              <a:schemeClr val="lt2"/>
            </a:solidFill>
            <a:ln>
              <a:noFill/>
            </a:ln>
          </p:spPr>
        </p:sp>
      </p:grpSp>
      <p:sp>
        <p:nvSpPr>
          <p:cNvPr id="247" name="Google Shape;247;p30"/>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grpSp>
        <p:nvGrpSpPr>
          <p:cNvPr id="19" name="Google Shape;19;p4"/>
          <p:cNvGrpSpPr/>
          <p:nvPr/>
        </p:nvGrpSpPr>
        <p:grpSpPr>
          <a:xfrm flipH="1">
            <a:off x="-740801" y="-212299"/>
            <a:ext cx="7885175" cy="5804453"/>
            <a:chOff x="2036034" y="-934874"/>
            <a:chExt cx="7885175" cy="5804453"/>
          </a:xfrm>
        </p:grpSpPr>
        <p:sp>
          <p:nvSpPr>
            <p:cNvPr id="20" name="Google Shape;20;p4"/>
            <p:cNvSpPr/>
            <p:nvPr/>
          </p:nvSpPr>
          <p:spPr>
            <a:xfrm>
              <a:off x="2194654" y="-934874"/>
              <a:ext cx="7487650" cy="5610400"/>
            </a:xfrm>
            <a:custGeom>
              <a:avLst/>
              <a:gdLst/>
              <a:ahLst/>
              <a:cxnLst/>
              <a:rect l="l" t="t" r="r" b="b"/>
              <a:pathLst>
                <a:path w="299506" h="224416" extrusionOk="0">
                  <a:moveTo>
                    <a:pt x="13873" y="221090"/>
                  </a:moveTo>
                  <a:cubicBezTo>
                    <a:pt x="-8352" y="217534"/>
                    <a:pt x="-1093" y="211748"/>
                    <a:pt x="16159" y="199754"/>
                  </a:cubicBezTo>
                  <a:cubicBezTo>
                    <a:pt x="33411" y="187760"/>
                    <a:pt x="84730" y="159943"/>
                    <a:pt x="117386" y="149128"/>
                  </a:cubicBezTo>
                  <a:cubicBezTo>
                    <a:pt x="150042" y="138314"/>
                    <a:pt x="189432" y="143629"/>
                    <a:pt x="212095" y="134867"/>
                  </a:cubicBezTo>
                  <a:cubicBezTo>
                    <a:pt x="234758" y="126105"/>
                    <a:pt x="241731" y="116961"/>
                    <a:pt x="253365" y="96555"/>
                  </a:cubicBezTo>
                  <a:cubicBezTo>
                    <a:pt x="264999" y="76149"/>
                    <a:pt x="276115" y="25012"/>
                    <a:pt x="281897" y="12430"/>
                  </a:cubicBezTo>
                  <a:cubicBezTo>
                    <a:pt x="287679" y="-152"/>
                    <a:pt x="286823" y="-10985"/>
                    <a:pt x="288055" y="21063"/>
                  </a:cubicBezTo>
                  <a:cubicBezTo>
                    <a:pt x="289287" y="53111"/>
                    <a:pt x="312379" y="171382"/>
                    <a:pt x="289288" y="204720"/>
                  </a:cubicBezTo>
                  <a:cubicBezTo>
                    <a:pt x="266197" y="238058"/>
                    <a:pt x="195412" y="218362"/>
                    <a:pt x="149509" y="221090"/>
                  </a:cubicBezTo>
                  <a:cubicBezTo>
                    <a:pt x="103607" y="223818"/>
                    <a:pt x="36098" y="224646"/>
                    <a:pt x="13873" y="221090"/>
                  </a:cubicBezTo>
                  <a:close/>
                </a:path>
              </a:pathLst>
            </a:custGeom>
            <a:solidFill>
              <a:schemeClr val="accent4"/>
            </a:solidFill>
            <a:ln>
              <a:noFill/>
            </a:ln>
          </p:spPr>
        </p:sp>
        <p:sp>
          <p:nvSpPr>
            <p:cNvPr id="21" name="Google Shape;21;p4"/>
            <p:cNvSpPr/>
            <p:nvPr/>
          </p:nvSpPr>
          <p:spPr>
            <a:xfrm>
              <a:off x="2036034" y="-786621"/>
              <a:ext cx="7885175" cy="5656200"/>
            </a:xfrm>
            <a:custGeom>
              <a:avLst/>
              <a:gdLst/>
              <a:ahLst/>
              <a:cxnLst/>
              <a:rect l="l" t="t" r="r" b="b"/>
              <a:pathLst>
                <a:path w="315407" h="226248" extrusionOk="0">
                  <a:moveTo>
                    <a:pt x="787" y="217065"/>
                  </a:moveTo>
                  <a:cubicBezTo>
                    <a:pt x="-7214" y="207667"/>
                    <a:pt x="47904" y="179664"/>
                    <a:pt x="70510" y="167535"/>
                  </a:cubicBezTo>
                  <a:cubicBezTo>
                    <a:pt x="93116" y="155407"/>
                    <a:pt x="110714" y="149739"/>
                    <a:pt x="136423" y="144294"/>
                  </a:cubicBezTo>
                  <a:cubicBezTo>
                    <a:pt x="162132" y="138849"/>
                    <a:pt x="203161" y="142823"/>
                    <a:pt x="224763" y="134866"/>
                  </a:cubicBezTo>
                  <a:cubicBezTo>
                    <a:pt x="246365" y="126909"/>
                    <a:pt x="254400" y="116960"/>
                    <a:pt x="266034" y="96554"/>
                  </a:cubicBezTo>
                  <a:cubicBezTo>
                    <a:pt x="277668" y="76148"/>
                    <a:pt x="288784" y="25012"/>
                    <a:pt x="294565" y="12430"/>
                  </a:cubicBezTo>
                  <a:cubicBezTo>
                    <a:pt x="300347" y="-152"/>
                    <a:pt x="299491" y="-10985"/>
                    <a:pt x="300723" y="21063"/>
                  </a:cubicBezTo>
                  <a:cubicBezTo>
                    <a:pt x="301955" y="53111"/>
                    <a:pt x="332324" y="170909"/>
                    <a:pt x="301956" y="204719"/>
                  </a:cubicBezTo>
                  <a:cubicBezTo>
                    <a:pt x="271588" y="238529"/>
                    <a:pt x="168711" y="221865"/>
                    <a:pt x="118516" y="223923"/>
                  </a:cubicBezTo>
                  <a:cubicBezTo>
                    <a:pt x="68321" y="225981"/>
                    <a:pt x="8788" y="226463"/>
                    <a:pt x="787" y="217065"/>
                  </a:cubicBezTo>
                  <a:close/>
                </a:path>
              </a:pathLst>
            </a:custGeom>
            <a:solidFill>
              <a:schemeClr val="lt2"/>
            </a:solidFill>
            <a:ln>
              <a:noFill/>
            </a:ln>
          </p:spPr>
        </p:sp>
      </p:grpSp>
      <p:sp>
        <p:nvSpPr>
          <p:cNvPr id="22" name="Google Shape;22;p4"/>
          <p:cNvSpPr txBox="1">
            <a:spLocks noGrp="1"/>
          </p:cNvSpPr>
          <p:nvPr>
            <p:ph type="subTitle" idx="1"/>
          </p:nvPr>
        </p:nvSpPr>
        <p:spPr>
          <a:xfrm>
            <a:off x="5061275" y="2038411"/>
            <a:ext cx="2758800" cy="189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 name="Google Shape;23;p4"/>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a:solidFill>
                  <a:schemeClr val="dk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 name="Google Shape;24;p4"/>
          <p:cNvSpPr>
            <a:spLocks noGrp="1"/>
          </p:cNvSpPr>
          <p:nvPr>
            <p:ph type="pic" idx="2"/>
          </p:nvPr>
        </p:nvSpPr>
        <p:spPr>
          <a:xfrm>
            <a:off x="1227775" y="1414111"/>
            <a:ext cx="3147300" cy="3147300"/>
          </a:xfrm>
          <a:prstGeom prst="ellipse">
            <a:avLst/>
          </a:prstGeom>
          <a:noFill/>
          <a:ln w="38100" cap="flat" cmpd="sng">
            <a:solidFill>
              <a:schemeClr val="accent4"/>
            </a:solidFill>
            <a:prstDash val="solid"/>
            <a:round/>
            <a:headEnd type="none" w="sm" len="sm"/>
            <a:tailEnd type="none" w="sm" len="sm"/>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4">
  <p:cSld name="CUSTOM_4_1_1_1">
    <p:spTree>
      <p:nvGrpSpPr>
        <p:cNvPr id="1" name="Shape 248"/>
        <p:cNvGrpSpPr/>
        <p:nvPr/>
      </p:nvGrpSpPr>
      <p:grpSpPr>
        <a:xfrm>
          <a:off x="0" y="0"/>
          <a:ext cx="0" cy="0"/>
          <a:chOff x="0" y="0"/>
          <a:chExt cx="0" cy="0"/>
        </a:xfrm>
      </p:grpSpPr>
      <p:grpSp>
        <p:nvGrpSpPr>
          <p:cNvPr id="249" name="Google Shape;249;p31"/>
          <p:cNvGrpSpPr/>
          <p:nvPr/>
        </p:nvGrpSpPr>
        <p:grpSpPr>
          <a:xfrm>
            <a:off x="-316754" y="-458194"/>
            <a:ext cx="3179375" cy="3581050"/>
            <a:chOff x="-316754" y="-458194"/>
            <a:chExt cx="3179375" cy="3581050"/>
          </a:xfrm>
        </p:grpSpPr>
        <p:sp>
          <p:nvSpPr>
            <p:cNvPr id="250" name="Google Shape;250;p31"/>
            <p:cNvSpPr/>
            <p:nvPr/>
          </p:nvSpPr>
          <p:spPr>
            <a:xfrm>
              <a:off x="-316754" y="-337994"/>
              <a:ext cx="3179375" cy="3110500"/>
            </a:xfrm>
            <a:custGeom>
              <a:avLst/>
              <a:gdLst/>
              <a:ahLst/>
              <a:cxnLst/>
              <a:rect l="l" t="t" r="r" b="b"/>
              <a:pathLst>
                <a:path w="127175" h="124420" extrusionOk="0">
                  <a:moveTo>
                    <a:pt x="17221" y="77485"/>
                  </a:moveTo>
                  <a:cubicBezTo>
                    <a:pt x="27179" y="62374"/>
                    <a:pt x="41481" y="45946"/>
                    <a:pt x="59795" y="33525"/>
                  </a:cubicBezTo>
                  <a:cubicBezTo>
                    <a:pt x="78110" y="21104"/>
                    <a:pt x="129283" y="8225"/>
                    <a:pt x="127108" y="2959"/>
                  </a:cubicBezTo>
                  <a:cubicBezTo>
                    <a:pt x="124933" y="-2307"/>
                    <a:pt x="65747" y="841"/>
                    <a:pt x="46744" y="1929"/>
                  </a:cubicBezTo>
                  <a:cubicBezTo>
                    <a:pt x="27741" y="3017"/>
                    <a:pt x="18869" y="270"/>
                    <a:pt x="13088" y="9485"/>
                  </a:cubicBezTo>
                  <a:cubicBezTo>
                    <a:pt x="7307" y="18701"/>
                    <a:pt x="14230" y="38104"/>
                    <a:pt x="12057" y="57222"/>
                  </a:cubicBezTo>
                  <a:cubicBezTo>
                    <a:pt x="9884" y="76340"/>
                    <a:pt x="-812" y="120815"/>
                    <a:pt x="49" y="124192"/>
                  </a:cubicBezTo>
                  <a:cubicBezTo>
                    <a:pt x="910" y="127569"/>
                    <a:pt x="7263" y="92596"/>
                    <a:pt x="17221" y="77485"/>
                  </a:cubicBezTo>
                  <a:close/>
                </a:path>
              </a:pathLst>
            </a:custGeom>
            <a:solidFill>
              <a:schemeClr val="accent4"/>
            </a:solidFill>
            <a:ln>
              <a:noFill/>
            </a:ln>
          </p:spPr>
        </p:sp>
        <p:sp>
          <p:nvSpPr>
            <p:cNvPr id="251" name="Google Shape;251;p31"/>
            <p:cNvSpPr/>
            <p:nvPr/>
          </p:nvSpPr>
          <p:spPr>
            <a:xfrm>
              <a:off x="-224518" y="-458194"/>
              <a:ext cx="2931800" cy="3581050"/>
            </a:xfrm>
            <a:custGeom>
              <a:avLst/>
              <a:gdLst/>
              <a:ahLst/>
              <a:cxnLst/>
              <a:rect l="l" t="t" r="r" b="b"/>
              <a:pathLst>
                <a:path w="117272" h="143242" extrusionOk="0">
                  <a:moveTo>
                    <a:pt x="11085" y="77485"/>
                  </a:moveTo>
                  <a:cubicBezTo>
                    <a:pt x="19328" y="59226"/>
                    <a:pt x="32206" y="45946"/>
                    <a:pt x="49893" y="33525"/>
                  </a:cubicBezTo>
                  <a:cubicBezTo>
                    <a:pt x="67580" y="21104"/>
                    <a:pt x="119381" y="8225"/>
                    <a:pt x="117206" y="2959"/>
                  </a:cubicBezTo>
                  <a:cubicBezTo>
                    <a:pt x="115031" y="-2307"/>
                    <a:pt x="55845" y="841"/>
                    <a:pt x="36842" y="1929"/>
                  </a:cubicBezTo>
                  <a:cubicBezTo>
                    <a:pt x="17839" y="3017"/>
                    <a:pt x="8967" y="270"/>
                    <a:pt x="3186" y="9485"/>
                  </a:cubicBezTo>
                  <a:cubicBezTo>
                    <a:pt x="-2595" y="18701"/>
                    <a:pt x="2613" y="34956"/>
                    <a:pt x="2155" y="57222"/>
                  </a:cubicBezTo>
                  <a:cubicBezTo>
                    <a:pt x="1697" y="79488"/>
                    <a:pt x="-1050" y="139704"/>
                    <a:pt x="438" y="143081"/>
                  </a:cubicBezTo>
                  <a:cubicBezTo>
                    <a:pt x="1926" y="146458"/>
                    <a:pt x="2843" y="95744"/>
                    <a:pt x="11085" y="77485"/>
                  </a:cubicBezTo>
                  <a:close/>
                </a:path>
              </a:pathLst>
            </a:custGeom>
            <a:solidFill>
              <a:schemeClr val="lt2"/>
            </a:solidFill>
            <a:ln>
              <a:noFill/>
            </a:ln>
          </p:spPr>
        </p:sp>
      </p:grpSp>
      <p:sp>
        <p:nvSpPr>
          <p:cNvPr id="252" name="Google Shape;252;p31"/>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p:cSld name="CUSTOM_3_1">
    <p:spTree>
      <p:nvGrpSpPr>
        <p:cNvPr id="1" name="Shape 253"/>
        <p:cNvGrpSpPr/>
        <p:nvPr/>
      </p:nvGrpSpPr>
      <p:grpSpPr>
        <a:xfrm>
          <a:off x="0" y="0"/>
          <a:ext cx="0" cy="0"/>
          <a:chOff x="0" y="0"/>
          <a:chExt cx="0" cy="0"/>
        </a:xfrm>
      </p:grpSpPr>
      <p:grpSp>
        <p:nvGrpSpPr>
          <p:cNvPr id="254" name="Google Shape;254;p32"/>
          <p:cNvGrpSpPr/>
          <p:nvPr/>
        </p:nvGrpSpPr>
        <p:grpSpPr>
          <a:xfrm rot="10800000" flipH="1">
            <a:off x="5187631" y="-1601361"/>
            <a:ext cx="5452874" cy="5850500"/>
            <a:chOff x="-303459" y="-285590"/>
            <a:chExt cx="10177070" cy="5850500"/>
          </a:xfrm>
        </p:grpSpPr>
        <p:sp>
          <p:nvSpPr>
            <p:cNvPr id="255" name="Google Shape;255;p32"/>
            <p:cNvSpPr/>
            <p:nvPr/>
          </p:nvSpPr>
          <p:spPr>
            <a:xfrm>
              <a:off x="-303459" y="-285590"/>
              <a:ext cx="9877175" cy="5850500"/>
            </a:xfrm>
            <a:custGeom>
              <a:avLst/>
              <a:gdLst/>
              <a:ahLst/>
              <a:cxnLst/>
              <a:rect l="l" t="t" r="r" b="b"/>
              <a:pathLst>
                <a:path w="395087" h="234020" extrusionOk="0">
                  <a:moveTo>
                    <a:pt x="4324" y="232252"/>
                  </a:moveTo>
                  <a:cubicBezTo>
                    <a:pt x="-15977" y="230160"/>
                    <a:pt x="40066" y="225908"/>
                    <a:pt x="71627" y="219202"/>
                  </a:cubicBezTo>
                  <a:cubicBezTo>
                    <a:pt x="103188" y="212496"/>
                    <a:pt x="161663" y="204422"/>
                    <a:pt x="193691" y="192017"/>
                  </a:cubicBezTo>
                  <a:cubicBezTo>
                    <a:pt x="225719" y="179612"/>
                    <a:pt x="245127" y="172840"/>
                    <a:pt x="263796" y="144773"/>
                  </a:cubicBezTo>
                  <a:cubicBezTo>
                    <a:pt x="282465" y="116706"/>
                    <a:pt x="287544" y="46983"/>
                    <a:pt x="305705" y="23615"/>
                  </a:cubicBezTo>
                  <a:cubicBezTo>
                    <a:pt x="323866" y="247"/>
                    <a:pt x="359046" y="-5087"/>
                    <a:pt x="372762" y="4565"/>
                  </a:cubicBezTo>
                  <a:cubicBezTo>
                    <a:pt x="386478" y="14217"/>
                    <a:pt x="387316" y="46863"/>
                    <a:pt x="388001" y="81527"/>
                  </a:cubicBezTo>
                  <a:cubicBezTo>
                    <a:pt x="388686" y="116191"/>
                    <a:pt x="409301" y="187512"/>
                    <a:pt x="376873" y="212550"/>
                  </a:cubicBezTo>
                  <a:cubicBezTo>
                    <a:pt x="344445" y="237588"/>
                    <a:pt x="255526" y="228470"/>
                    <a:pt x="193434" y="231754"/>
                  </a:cubicBezTo>
                  <a:cubicBezTo>
                    <a:pt x="131343" y="235038"/>
                    <a:pt x="24625" y="234344"/>
                    <a:pt x="4324" y="232252"/>
                  </a:cubicBezTo>
                  <a:close/>
                </a:path>
              </a:pathLst>
            </a:custGeom>
            <a:solidFill>
              <a:schemeClr val="accent4"/>
            </a:solidFill>
            <a:ln>
              <a:noFill/>
            </a:ln>
          </p:spPr>
        </p:sp>
        <p:sp>
          <p:nvSpPr>
            <p:cNvPr id="256" name="Google Shape;256;p32"/>
            <p:cNvSpPr/>
            <p:nvPr/>
          </p:nvSpPr>
          <p:spPr>
            <a:xfrm>
              <a:off x="-135063" y="-285590"/>
              <a:ext cx="10008675" cy="5822000"/>
            </a:xfrm>
            <a:custGeom>
              <a:avLst/>
              <a:gdLst/>
              <a:ahLst/>
              <a:cxnLst/>
              <a:rect l="l" t="t" r="r" b="b"/>
              <a:pathLst>
                <a:path w="400347" h="232880" extrusionOk="0">
                  <a:moveTo>
                    <a:pt x="3880" y="229355"/>
                  </a:moveTo>
                  <a:cubicBezTo>
                    <a:pt x="-16177" y="227206"/>
                    <a:pt x="46496" y="224557"/>
                    <a:pt x="78351" y="218858"/>
                  </a:cubicBezTo>
                  <a:cubicBezTo>
                    <a:pt x="110206" y="213159"/>
                    <a:pt x="163227" y="207509"/>
                    <a:pt x="195011" y="195161"/>
                  </a:cubicBezTo>
                  <a:cubicBezTo>
                    <a:pt x="226795" y="182814"/>
                    <a:pt x="249730" y="173364"/>
                    <a:pt x="269055" y="144773"/>
                  </a:cubicBezTo>
                  <a:cubicBezTo>
                    <a:pt x="288381" y="116182"/>
                    <a:pt x="292803" y="46983"/>
                    <a:pt x="310964" y="23615"/>
                  </a:cubicBezTo>
                  <a:cubicBezTo>
                    <a:pt x="329125" y="247"/>
                    <a:pt x="364305" y="-5087"/>
                    <a:pt x="378021" y="4565"/>
                  </a:cubicBezTo>
                  <a:cubicBezTo>
                    <a:pt x="391737" y="14217"/>
                    <a:pt x="392575" y="46863"/>
                    <a:pt x="393260" y="81527"/>
                  </a:cubicBezTo>
                  <a:cubicBezTo>
                    <a:pt x="393945" y="116191"/>
                    <a:pt x="414561" y="187512"/>
                    <a:pt x="382133" y="212550"/>
                  </a:cubicBezTo>
                  <a:cubicBezTo>
                    <a:pt x="349705" y="237588"/>
                    <a:pt x="261735" y="228953"/>
                    <a:pt x="198693" y="231754"/>
                  </a:cubicBezTo>
                  <a:cubicBezTo>
                    <a:pt x="135651" y="234555"/>
                    <a:pt x="23937" y="231504"/>
                    <a:pt x="3880" y="229355"/>
                  </a:cubicBezTo>
                  <a:close/>
                </a:path>
              </a:pathLst>
            </a:custGeom>
            <a:solidFill>
              <a:schemeClr val="lt2"/>
            </a:solidFill>
            <a:ln>
              <a:noFill/>
            </a:ln>
          </p:spPr>
        </p:sp>
      </p:grpSp>
      <p:grpSp>
        <p:nvGrpSpPr>
          <p:cNvPr id="257" name="Google Shape;257;p32"/>
          <p:cNvGrpSpPr/>
          <p:nvPr/>
        </p:nvGrpSpPr>
        <p:grpSpPr>
          <a:xfrm rot="10800000">
            <a:off x="-1496508" y="-1601361"/>
            <a:ext cx="5452874" cy="5850500"/>
            <a:chOff x="-303459" y="-285590"/>
            <a:chExt cx="10177070" cy="5850500"/>
          </a:xfrm>
        </p:grpSpPr>
        <p:sp>
          <p:nvSpPr>
            <p:cNvPr id="258" name="Google Shape;258;p32"/>
            <p:cNvSpPr/>
            <p:nvPr/>
          </p:nvSpPr>
          <p:spPr>
            <a:xfrm>
              <a:off x="-303459" y="-285590"/>
              <a:ext cx="9877175" cy="5850500"/>
            </a:xfrm>
            <a:custGeom>
              <a:avLst/>
              <a:gdLst/>
              <a:ahLst/>
              <a:cxnLst/>
              <a:rect l="l" t="t" r="r" b="b"/>
              <a:pathLst>
                <a:path w="395087" h="234020" extrusionOk="0">
                  <a:moveTo>
                    <a:pt x="4324" y="232252"/>
                  </a:moveTo>
                  <a:cubicBezTo>
                    <a:pt x="-15977" y="230160"/>
                    <a:pt x="40066" y="225908"/>
                    <a:pt x="71627" y="219202"/>
                  </a:cubicBezTo>
                  <a:cubicBezTo>
                    <a:pt x="103188" y="212496"/>
                    <a:pt x="161663" y="204422"/>
                    <a:pt x="193691" y="192017"/>
                  </a:cubicBezTo>
                  <a:cubicBezTo>
                    <a:pt x="225719" y="179612"/>
                    <a:pt x="245127" y="172840"/>
                    <a:pt x="263796" y="144773"/>
                  </a:cubicBezTo>
                  <a:cubicBezTo>
                    <a:pt x="282465" y="116706"/>
                    <a:pt x="287544" y="46983"/>
                    <a:pt x="305705" y="23615"/>
                  </a:cubicBezTo>
                  <a:cubicBezTo>
                    <a:pt x="323866" y="247"/>
                    <a:pt x="359046" y="-5087"/>
                    <a:pt x="372762" y="4565"/>
                  </a:cubicBezTo>
                  <a:cubicBezTo>
                    <a:pt x="386478" y="14217"/>
                    <a:pt x="387316" y="46863"/>
                    <a:pt x="388001" y="81527"/>
                  </a:cubicBezTo>
                  <a:cubicBezTo>
                    <a:pt x="388686" y="116191"/>
                    <a:pt x="409301" y="187512"/>
                    <a:pt x="376873" y="212550"/>
                  </a:cubicBezTo>
                  <a:cubicBezTo>
                    <a:pt x="344445" y="237588"/>
                    <a:pt x="255526" y="228470"/>
                    <a:pt x="193434" y="231754"/>
                  </a:cubicBezTo>
                  <a:cubicBezTo>
                    <a:pt x="131343" y="235038"/>
                    <a:pt x="24625" y="234344"/>
                    <a:pt x="4324" y="232252"/>
                  </a:cubicBezTo>
                  <a:close/>
                </a:path>
              </a:pathLst>
            </a:custGeom>
            <a:solidFill>
              <a:schemeClr val="accent4"/>
            </a:solidFill>
            <a:ln>
              <a:noFill/>
            </a:ln>
          </p:spPr>
        </p:sp>
        <p:sp>
          <p:nvSpPr>
            <p:cNvPr id="259" name="Google Shape;259;p32"/>
            <p:cNvSpPr/>
            <p:nvPr/>
          </p:nvSpPr>
          <p:spPr>
            <a:xfrm>
              <a:off x="-135063" y="-285590"/>
              <a:ext cx="10008675" cy="5822000"/>
            </a:xfrm>
            <a:custGeom>
              <a:avLst/>
              <a:gdLst/>
              <a:ahLst/>
              <a:cxnLst/>
              <a:rect l="l" t="t" r="r" b="b"/>
              <a:pathLst>
                <a:path w="400347" h="232880" extrusionOk="0">
                  <a:moveTo>
                    <a:pt x="3880" y="229355"/>
                  </a:moveTo>
                  <a:cubicBezTo>
                    <a:pt x="-16177" y="227206"/>
                    <a:pt x="46496" y="224557"/>
                    <a:pt x="78351" y="218858"/>
                  </a:cubicBezTo>
                  <a:cubicBezTo>
                    <a:pt x="110206" y="213159"/>
                    <a:pt x="163227" y="207509"/>
                    <a:pt x="195011" y="195161"/>
                  </a:cubicBezTo>
                  <a:cubicBezTo>
                    <a:pt x="226795" y="182814"/>
                    <a:pt x="249730" y="173364"/>
                    <a:pt x="269055" y="144773"/>
                  </a:cubicBezTo>
                  <a:cubicBezTo>
                    <a:pt x="288381" y="116182"/>
                    <a:pt x="292803" y="46983"/>
                    <a:pt x="310964" y="23615"/>
                  </a:cubicBezTo>
                  <a:cubicBezTo>
                    <a:pt x="329125" y="247"/>
                    <a:pt x="364305" y="-5087"/>
                    <a:pt x="378021" y="4565"/>
                  </a:cubicBezTo>
                  <a:cubicBezTo>
                    <a:pt x="391737" y="14217"/>
                    <a:pt x="392575" y="46863"/>
                    <a:pt x="393260" y="81527"/>
                  </a:cubicBezTo>
                  <a:cubicBezTo>
                    <a:pt x="393945" y="116191"/>
                    <a:pt x="414561" y="187512"/>
                    <a:pt x="382133" y="212550"/>
                  </a:cubicBezTo>
                  <a:cubicBezTo>
                    <a:pt x="349705" y="237588"/>
                    <a:pt x="261735" y="228953"/>
                    <a:pt x="198693" y="231754"/>
                  </a:cubicBezTo>
                  <a:cubicBezTo>
                    <a:pt x="135651" y="234555"/>
                    <a:pt x="23937" y="231504"/>
                    <a:pt x="3880" y="229355"/>
                  </a:cubicBezTo>
                  <a:close/>
                </a:path>
              </a:pathLst>
            </a:custGeom>
            <a:solidFill>
              <a:schemeClr val="lt2"/>
            </a:solidFill>
            <a:ln>
              <a:noFill/>
            </a:ln>
          </p:spPr>
        </p:sp>
      </p:grpSp>
      <p:sp>
        <p:nvSpPr>
          <p:cNvPr id="260" name="Google Shape;260;p32"/>
          <p:cNvSpPr txBox="1">
            <a:spLocks noGrp="1"/>
          </p:cNvSpPr>
          <p:nvPr>
            <p:ph type="subTitle" idx="1"/>
          </p:nvPr>
        </p:nvSpPr>
        <p:spPr>
          <a:xfrm>
            <a:off x="842750" y="1716800"/>
            <a:ext cx="1843200" cy="64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61" name="Google Shape;261;p32"/>
          <p:cNvSpPr txBox="1">
            <a:spLocks noGrp="1"/>
          </p:cNvSpPr>
          <p:nvPr>
            <p:ph type="title" hasCustomPrompt="1"/>
          </p:nvPr>
        </p:nvSpPr>
        <p:spPr>
          <a:xfrm>
            <a:off x="842750" y="4060425"/>
            <a:ext cx="1843200" cy="512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dk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62" name="Google Shape;262;p32"/>
          <p:cNvSpPr txBox="1">
            <a:spLocks noGrp="1"/>
          </p:cNvSpPr>
          <p:nvPr>
            <p:ph type="subTitle" idx="2"/>
          </p:nvPr>
        </p:nvSpPr>
        <p:spPr>
          <a:xfrm>
            <a:off x="842749" y="1336994"/>
            <a:ext cx="18432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000">
                <a:solidFill>
                  <a:schemeClr val="dk1"/>
                </a:solidFill>
                <a:latin typeface="Archivo Black"/>
                <a:ea typeface="Archivo Black"/>
                <a:cs typeface="Archivo Black"/>
                <a:sym typeface="Archivo Black"/>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a:endParaRPr/>
          </a:p>
        </p:txBody>
      </p:sp>
      <p:sp>
        <p:nvSpPr>
          <p:cNvPr id="263" name="Google Shape;263;p32"/>
          <p:cNvSpPr txBox="1">
            <a:spLocks noGrp="1"/>
          </p:cNvSpPr>
          <p:nvPr>
            <p:ph type="ctrTitle" idx="3"/>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4" name="Google Shape;264;p32"/>
          <p:cNvSpPr txBox="1">
            <a:spLocks noGrp="1"/>
          </p:cNvSpPr>
          <p:nvPr>
            <p:ph type="subTitle" idx="4"/>
          </p:nvPr>
        </p:nvSpPr>
        <p:spPr>
          <a:xfrm>
            <a:off x="2714525" y="1716800"/>
            <a:ext cx="1843200" cy="64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65" name="Google Shape;265;p32"/>
          <p:cNvSpPr txBox="1">
            <a:spLocks noGrp="1"/>
          </p:cNvSpPr>
          <p:nvPr>
            <p:ph type="title" idx="5" hasCustomPrompt="1"/>
          </p:nvPr>
        </p:nvSpPr>
        <p:spPr>
          <a:xfrm>
            <a:off x="2714525" y="4060425"/>
            <a:ext cx="1843200" cy="512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dk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66" name="Google Shape;266;p32"/>
          <p:cNvSpPr txBox="1">
            <a:spLocks noGrp="1"/>
          </p:cNvSpPr>
          <p:nvPr>
            <p:ph type="subTitle" idx="6"/>
          </p:nvPr>
        </p:nvSpPr>
        <p:spPr>
          <a:xfrm>
            <a:off x="2714524" y="1336994"/>
            <a:ext cx="18432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000">
                <a:solidFill>
                  <a:schemeClr val="dk1"/>
                </a:solidFill>
                <a:latin typeface="Archivo Black"/>
                <a:ea typeface="Archivo Black"/>
                <a:cs typeface="Archivo Black"/>
                <a:sym typeface="Archivo Black"/>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a:endParaRPr/>
          </a:p>
        </p:txBody>
      </p:sp>
      <p:sp>
        <p:nvSpPr>
          <p:cNvPr id="267" name="Google Shape;267;p32"/>
          <p:cNvSpPr txBox="1">
            <a:spLocks noGrp="1"/>
          </p:cNvSpPr>
          <p:nvPr>
            <p:ph type="subTitle" idx="7"/>
          </p:nvPr>
        </p:nvSpPr>
        <p:spPr>
          <a:xfrm>
            <a:off x="4586300" y="1716800"/>
            <a:ext cx="1843200" cy="64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68" name="Google Shape;268;p32"/>
          <p:cNvSpPr txBox="1">
            <a:spLocks noGrp="1"/>
          </p:cNvSpPr>
          <p:nvPr>
            <p:ph type="title" idx="8" hasCustomPrompt="1"/>
          </p:nvPr>
        </p:nvSpPr>
        <p:spPr>
          <a:xfrm>
            <a:off x="4586300" y="4060425"/>
            <a:ext cx="1843200" cy="512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dk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69" name="Google Shape;269;p32"/>
          <p:cNvSpPr txBox="1">
            <a:spLocks noGrp="1"/>
          </p:cNvSpPr>
          <p:nvPr>
            <p:ph type="subTitle" idx="9"/>
          </p:nvPr>
        </p:nvSpPr>
        <p:spPr>
          <a:xfrm>
            <a:off x="4586299" y="1336994"/>
            <a:ext cx="18432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000">
                <a:solidFill>
                  <a:schemeClr val="dk1"/>
                </a:solidFill>
                <a:latin typeface="Archivo Black"/>
                <a:ea typeface="Archivo Black"/>
                <a:cs typeface="Archivo Black"/>
                <a:sym typeface="Archivo Black"/>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a:endParaRPr/>
          </a:p>
        </p:txBody>
      </p:sp>
      <p:sp>
        <p:nvSpPr>
          <p:cNvPr id="270" name="Google Shape;270;p32"/>
          <p:cNvSpPr txBox="1">
            <a:spLocks noGrp="1"/>
          </p:cNvSpPr>
          <p:nvPr>
            <p:ph type="subTitle" idx="13"/>
          </p:nvPr>
        </p:nvSpPr>
        <p:spPr>
          <a:xfrm>
            <a:off x="6458075" y="1716800"/>
            <a:ext cx="1843200" cy="64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1" name="Google Shape;271;p32"/>
          <p:cNvSpPr txBox="1">
            <a:spLocks noGrp="1"/>
          </p:cNvSpPr>
          <p:nvPr>
            <p:ph type="title" idx="14" hasCustomPrompt="1"/>
          </p:nvPr>
        </p:nvSpPr>
        <p:spPr>
          <a:xfrm>
            <a:off x="6458075" y="4060425"/>
            <a:ext cx="1843200" cy="512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dk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72" name="Google Shape;272;p32"/>
          <p:cNvSpPr txBox="1">
            <a:spLocks noGrp="1"/>
          </p:cNvSpPr>
          <p:nvPr>
            <p:ph type="subTitle" idx="15"/>
          </p:nvPr>
        </p:nvSpPr>
        <p:spPr>
          <a:xfrm>
            <a:off x="6458074" y="1336994"/>
            <a:ext cx="18432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000">
                <a:solidFill>
                  <a:schemeClr val="dk1"/>
                </a:solidFill>
                <a:latin typeface="Archivo Black"/>
                <a:ea typeface="Archivo Black"/>
                <a:cs typeface="Archivo Black"/>
                <a:sym typeface="Archivo Black"/>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273"/>
        <p:cNvGrpSpPr/>
        <p:nvPr/>
      </p:nvGrpSpPr>
      <p:grpSpPr>
        <a:xfrm>
          <a:off x="0" y="0"/>
          <a:ext cx="0" cy="0"/>
          <a:chOff x="0" y="0"/>
          <a:chExt cx="0" cy="0"/>
        </a:xfrm>
      </p:grpSpPr>
      <p:sp>
        <p:nvSpPr>
          <p:cNvPr id="274" name="Google Shape;274;p33"/>
          <p:cNvSpPr txBox="1"/>
          <p:nvPr/>
        </p:nvSpPr>
        <p:spPr>
          <a:xfrm>
            <a:off x="4193225" y="3709245"/>
            <a:ext cx="4234800" cy="5073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300"/>
              </a:spcBef>
              <a:spcAft>
                <a:spcPts val="0"/>
              </a:spcAft>
              <a:buNone/>
            </a:pPr>
            <a:r>
              <a:rPr lang="en" sz="1100">
                <a:solidFill>
                  <a:schemeClr val="dk1"/>
                </a:solidFill>
                <a:latin typeface="Assistant Medium"/>
                <a:ea typeface="Assistant Medium"/>
                <a:cs typeface="Assistant Medium"/>
                <a:sym typeface="Assistant Medium"/>
              </a:rPr>
              <a:t>CREDITS: This presentation template was created by </a:t>
            </a:r>
            <a:r>
              <a:rPr lang="en" sz="1100" b="1">
                <a:solidFill>
                  <a:schemeClr val="dk1"/>
                </a:solidFill>
                <a:uFill>
                  <a:noFill/>
                </a:u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100">
                <a:solidFill>
                  <a:schemeClr val="dk1"/>
                </a:solidFill>
                <a:latin typeface="Assistant Medium"/>
                <a:ea typeface="Assistant Medium"/>
                <a:cs typeface="Assistant Medium"/>
                <a:sym typeface="Assistant Medium"/>
              </a:rPr>
              <a:t>, including icons by </a:t>
            </a:r>
            <a:r>
              <a:rPr lang="en" sz="1100" b="1">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100">
                <a:solidFill>
                  <a:schemeClr val="dk1"/>
                </a:solidFill>
                <a:latin typeface="Assistant Medium"/>
                <a:ea typeface="Assistant Medium"/>
                <a:cs typeface="Assistant Medium"/>
                <a:sym typeface="Assistant Medium"/>
              </a:rPr>
              <a:t>, infographics &amp; images by </a:t>
            </a:r>
            <a:r>
              <a:rPr lang="en" sz="1100" b="1">
                <a:solidFill>
                  <a:schemeClr val="dk1"/>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r>
              <a:rPr lang="en" sz="1100">
                <a:solidFill>
                  <a:schemeClr val="dk1"/>
                </a:solidFill>
                <a:latin typeface="Assistant Medium"/>
                <a:ea typeface="Assistant Medium"/>
                <a:cs typeface="Assistant Medium"/>
                <a:sym typeface="Assistant Medium"/>
              </a:rPr>
              <a:t> </a:t>
            </a:r>
            <a:endParaRPr sz="1100">
              <a:solidFill>
                <a:schemeClr val="dk1"/>
              </a:solidFill>
              <a:latin typeface="Assistant Medium"/>
              <a:ea typeface="Assistant Medium"/>
              <a:cs typeface="Assistant Medium"/>
              <a:sym typeface="Assistant Medium"/>
            </a:endParaRPr>
          </a:p>
        </p:txBody>
      </p:sp>
      <p:grpSp>
        <p:nvGrpSpPr>
          <p:cNvPr id="275" name="Google Shape;275;p33"/>
          <p:cNvGrpSpPr/>
          <p:nvPr/>
        </p:nvGrpSpPr>
        <p:grpSpPr>
          <a:xfrm flipH="1">
            <a:off x="-1325147" y="95425"/>
            <a:ext cx="11219277" cy="5824500"/>
            <a:chOff x="-429707" y="-285583"/>
            <a:chExt cx="10303313" cy="5824500"/>
          </a:xfrm>
        </p:grpSpPr>
        <p:sp>
          <p:nvSpPr>
            <p:cNvPr id="276" name="Google Shape;276;p33"/>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277" name="Google Shape;277;p33"/>
            <p:cNvSpPr/>
            <p:nvPr/>
          </p:nvSpPr>
          <p:spPr>
            <a:xfrm>
              <a:off x="-129819"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lt2"/>
            </a:solidFill>
            <a:ln>
              <a:noFill/>
            </a:ln>
          </p:spPr>
        </p:sp>
      </p:grpSp>
      <p:sp>
        <p:nvSpPr>
          <p:cNvPr id="278" name="Google Shape;278;p33"/>
          <p:cNvSpPr txBox="1">
            <a:spLocks noGrp="1"/>
          </p:cNvSpPr>
          <p:nvPr>
            <p:ph type="ctrTitle"/>
          </p:nvPr>
        </p:nvSpPr>
        <p:spPr>
          <a:xfrm>
            <a:off x="4193225" y="349848"/>
            <a:ext cx="4234800" cy="948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5200"/>
              <a:buNone/>
              <a:defRPr sz="5000">
                <a:solidFill>
                  <a:schemeClr val="dk1"/>
                </a:solidFill>
              </a:defRPr>
            </a:lvl1pPr>
            <a:lvl2pPr lvl="1"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2pPr>
            <a:lvl3pPr lvl="2"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3pPr>
            <a:lvl4pPr lvl="3"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4pPr>
            <a:lvl5pPr lvl="4"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5pPr>
            <a:lvl6pPr lvl="5"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6pPr>
            <a:lvl7pPr lvl="6"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7pPr>
            <a:lvl8pPr lvl="7"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8pPr>
            <a:lvl9pPr lvl="8"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9pPr>
          </a:lstStyle>
          <a:p>
            <a:endParaRPr/>
          </a:p>
        </p:txBody>
      </p:sp>
      <p:sp>
        <p:nvSpPr>
          <p:cNvPr id="279" name="Google Shape;279;p33"/>
          <p:cNvSpPr txBox="1">
            <a:spLocks noGrp="1"/>
          </p:cNvSpPr>
          <p:nvPr>
            <p:ph type="subTitle" idx="1"/>
          </p:nvPr>
        </p:nvSpPr>
        <p:spPr>
          <a:xfrm>
            <a:off x="4193225" y="1175610"/>
            <a:ext cx="4234800" cy="123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000"/>
              <a:buFont typeface="Archivo Black"/>
              <a:buNone/>
              <a:defRPr sz="2000">
                <a:latin typeface="Archivo Black"/>
                <a:ea typeface="Archivo Black"/>
                <a:cs typeface="Archivo Black"/>
                <a:sym typeface="Archivo Black"/>
              </a:defRPr>
            </a:lvl1pPr>
            <a:lvl2pPr lvl="1" rtl="0">
              <a:lnSpc>
                <a:spcPct val="100000"/>
              </a:lnSpc>
              <a:spcBef>
                <a:spcPts val="0"/>
              </a:spcBef>
              <a:spcAft>
                <a:spcPts val="0"/>
              </a:spcAft>
              <a:buSzPts val="2000"/>
              <a:buFont typeface="Archivo Black"/>
              <a:buNone/>
              <a:defRPr sz="2000">
                <a:latin typeface="Archivo Black"/>
                <a:ea typeface="Archivo Black"/>
                <a:cs typeface="Archivo Black"/>
                <a:sym typeface="Archivo Black"/>
              </a:defRPr>
            </a:lvl2pPr>
            <a:lvl3pPr lvl="2" rtl="0">
              <a:lnSpc>
                <a:spcPct val="100000"/>
              </a:lnSpc>
              <a:spcBef>
                <a:spcPts val="0"/>
              </a:spcBef>
              <a:spcAft>
                <a:spcPts val="0"/>
              </a:spcAft>
              <a:buSzPts val="2000"/>
              <a:buFont typeface="Archivo Black"/>
              <a:buNone/>
              <a:defRPr sz="2000">
                <a:latin typeface="Archivo Black"/>
                <a:ea typeface="Archivo Black"/>
                <a:cs typeface="Archivo Black"/>
                <a:sym typeface="Archivo Black"/>
              </a:defRPr>
            </a:lvl3pPr>
            <a:lvl4pPr lvl="3" rtl="0">
              <a:lnSpc>
                <a:spcPct val="100000"/>
              </a:lnSpc>
              <a:spcBef>
                <a:spcPts val="0"/>
              </a:spcBef>
              <a:spcAft>
                <a:spcPts val="0"/>
              </a:spcAft>
              <a:buSzPts val="2000"/>
              <a:buFont typeface="Archivo Black"/>
              <a:buNone/>
              <a:defRPr sz="2000">
                <a:latin typeface="Archivo Black"/>
                <a:ea typeface="Archivo Black"/>
                <a:cs typeface="Archivo Black"/>
                <a:sym typeface="Archivo Black"/>
              </a:defRPr>
            </a:lvl4pPr>
            <a:lvl5pPr lvl="4" rtl="0">
              <a:lnSpc>
                <a:spcPct val="100000"/>
              </a:lnSpc>
              <a:spcBef>
                <a:spcPts val="0"/>
              </a:spcBef>
              <a:spcAft>
                <a:spcPts val="0"/>
              </a:spcAft>
              <a:buSzPts val="2000"/>
              <a:buFont typeface="Archivo Black"/>
              <a:buNone/>
              <a:defRPr sz="2000">
                <a:latin typeface="Archivo Black"/>
                <a:ea typeface="Archivo Black"/>
                <a:cs typeface="Archivo Black"/>
                <a:sym typeface="Archivo Black"/>
              </a:defRPr>
            </a:lvl5pPr>
            <a:lvl6pPr lvl="5" rtl="0">
              <a:lnSpc>
                <a:spcPct val="100000"/>
              </a:lnSpc>
              <a:spcBef>
                <a:spcPts val="0"/>
              </a:spcBef>
              <a:spcAft>
                <a:spcPts val="0"/>
              </a:spcAft>
              <a:buSzPts val="2000"/>
              <a:buFont typeface="Archivo Black"/>
              <a:buNone/>
              <a:defRPr sz="2000">
                <a:latin typeface="Archivo Black"/>
                <a:ea typeface="Archivo Black"/>
                <a:cs typeface="Archivo Black"/>
                <a:sym typeface="Archivo Black"/>
              </a:defRPr>
            </a:lvl6pPr>
            <a:lvl7pPr lvl="6" rtl="0">
              <a:lnSpc>
                <a:spcPct val="100000"/>
              </a:lnSpc>
              <a:spcBef>
                <a:spcPts val="0"/>
              </a:spcBef>
              <a:spcAft>
                <a:spcPts val="0"/>
              </a:spcAft>
              <a:buSzPts val="2000"/>
              <a:buFont typeface="Archivo Black"/>
              <a:buNone/>
              <a:defRPr sz="2000">
                <a:latin typeface="Archivo Black"/>
                <a:ea typeface="Archivo Black"/>
                <a:cs typeface="Archivo Black"/>
                <a:sym typeface="Archivo Black"/>
              </a:defRPr>
            </a:lvl7pPr>
            <a:lvl8pPr lvl="7" rtl="0">
              <a:lnSpc>
                <a:spcPct val="100000"/>
              </a:lnSpc>
              <a:spcBef>
                <a:spcPts val="0"/>
              </a:spcBef>
              <a:spcAft>
                <a:spcPts val="0"/>
              </a:spcAft>
              <a:buSzPts val="2000"/>
              <a:buFont typeface="Archivo Black"/>
              <a:buNone/>
              <a:defRPr sz="2000">
                <a:latin typeface="Archivo Black"/>
                <a:ea typeface="Archivo Black"/>
                <a:cs typeface="Archivo Black"/>
                <a:sym typeface="Archivo Black"/>
              </a:defRPr>
            </a:lvl8pPr>
            <a:lvl9pPr lvl="8" rtl="0">
              <a:lnSpc>
                <a:spcPct val="100000"/>
              </a:lnSpc>
              <a:spcBef>
                <a:spcPts val="0"/>
              </a:spcBef>
              <a:spcAft>
                <a:spcPts val="0"/>
              </a:spcAft>
              <a:buSzPts val="2000"/>
              <a:buFont typeface="Archivo Black"/>
              <a:buNone/>
              <a:defRPr sz="2000">
                <a:latin typeface="Archivo Black"/>
                <a:ea typeface="Archivo Black"/>
                <a:cs typeface="Archivo Black"/>
                <a:sym typeface="Archivo Black"/>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80"/>
        <p:cNvGrpSpPr/>
        <p:nvPr/>
      </p:nvGrpSpPr>
      <p:grpSpPr>
        <a:xfrm>
          <a:off x="0" y="0"/>
          <a:ext cx="0" cy="0"/>
          <a:chOff x="0" y="0"/>
          <a:chExt cx="0" cy="0"/>
        </a:xfrm>
      </p:grpSpPr>
      <p:grpSp>
        <p:nvGrpSpPr>
          <p:cNvPr id="281" name="Google Shape;281;p34"/>
          <p:cNvGrpSpPr/>
          <p:nvPr/>
        </p:nvGrpSpPr>
        <p:grpSpPr>
          <a:xfrm>
            <a:off x="-188875" y="0"/>
            <a:ext cx="4324350" cy="5143500"/>
            <a:chOff x="-188875" y="0"/>
            <a:chExt cx="4324350" cy="5143500"/>
          </a:xfrm>
        </p:grpSpPr>
        <p:sp>
          <p:nvSpPr>
            <p:cNvPr id="282" name="Google Shape;282;p34"/>
            <p:cNvSpPr/>
            <p:nvPr/>
          </p:nvSpPr>
          <p:spPr>
            <a:xfrm rot="10800000" flipH="1">
              <a:off x="20675" y="0"/>
              <a:ext cx="4114800" cy="5143500"/>
            </a:xfrm>
            <a:prstGeom prst="flowChartDelay">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rot="10800000" flipH="1">
              <a:off x="-188875" y="0"/>
              <a:ext cx="4114800" cy="5143500"/>
            </a:xfrm>
            <a:prstGeom prst="flowChartDelay">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284"/>
        <p:cNvGrpSpPr/>
        <p:nvPr/>
      </p:nvGrpSpPr>
      <p:grpSpPr>
        <a:xfrm>
          <a:off x="0" y="0"/>
          <a:ext cx="0" cy="0"/>
          <a:chOff x="0" y="0"/>
          <a:chExt cx="0" cy="0"/>
        </a:xfrm>
      </p:grpSpPr>
      <p:grpSp>
        <p:nvGrpSpPr>
          <p:cNvPr id="285" name="Google Shape;285;p35"/>
          <p:cNvGrpSpPr/>
          <p:nvPr/>
        </p:nvGrpSpPr>
        <p:grpSpPr>
          <a:xfrm>
            <a:off x="2069209" y="19225"/>
            <a:ext cx="8033493" cy="5824500"/>
            <a:chOff x="-429707" y="-285583"/>
            <a:chExt cx="10303313" cy="5824500"/>
          </a:xfrm>
        </p:grpSpPr>
        <p:sp>
          <p:nvSpPr>
            <p:cNvPr id="286" name="Google Shape;286;p35"/>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287" name="Google Shape;287;p35"/>
            <p:cNvSpPr/>
            <p:nvPr/>
          </p:nvSpPr>
          <p:spPr>
            <a:xfrm>
              <a:off x="-129819"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lt2"/>
            </a:solidFill>
            <a:ln>
              <a:noFill/>
            </a:ln>
          </p:spPr>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91"/>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92"/>
        <p:cNvGrpSpPr/>
        <p:nvPr/>
      </p:nvGrpSpPr>
      <p:grpSpPr>
        <a:xfrm>
          <a:off x="0" y="0"/>
          <a:ext cx="0" cy="0"/>
          <a:chOff x="0" y="0"/>
          <a:chExt cx="0" cy="0"/>
        </a:xfrm>
      </p:grpSpPr>
      <p:sp>
        <p:nvSpPr>
          <p:cNvPr id="293" name="Google Shape;293;p3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grpSp>
        <p:nvGrpSpPr>
          <p:cNvPr id="26" name="Google Shape;26;p5"/>
          <p:cNvGrpSpPr/>
          <p:nvPr/>
        </p:nvGrpSpPr>
        <p:grpSpPr>
          <a:xfrm rot="10800000">
            <a:off x="-12" y="-6754"/>
            <a:ext cx="3560634" cy="777621"/>
            <a:chOff x="125" y="4196424"/>
            <a:chExt cx="9143899" cy="949129"/>
          </a:xfrm>
        </p:grpSpPr>
        <p:sp>
          <p:nvSpPr>
            <p:cNvPr id="27" name="Google Shape;27;p5"/>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5"/>
          <p:cNvSpPr txBox="1">
            <a:spLocks noGrp="1"/>
          </p:cNvSpPr>
          <p:nvPr>
            <p:ph type="subTitle" idx="1"/>
          </p:nvPr>
        </p:nvSpPr>
        <p:spPr>
          <a:xfrm>
            <a:off x="715969" y="2608975"/>
            <a:ext cx="2994300" cy="12258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0" name="Google Shape;30;p5"/>
          <p:cNvSpPr txBox="1">
            <a:spLocks noGrp="1"/>
          </p:cNvSpPr>
          <p:nvPr>
            <p:ph type="subTitle" idx="2"/>
          </p:nvPr>
        </p:nvSpPr>
        <p:spPr>
          <a:xfrm>
            <a:off x="5433731" y="2608975"/>
            <a:ext cx="2994300" cy="122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1" name="Google Shape;31;p5"/>
          <p:cNvSpPr txBox="1">
            <a:spLocks noGrp="1"/>
          </p:cNvSpPr>
          <p:nvPr>
            <p:ph type="subTitle" idx="3"/>
          </p:nvPr>
        </p:nvSpPr>
        <p:spPr>
          <a:xfrm>
            <a:off x="715969" y="2137250"/>
            <a:ext cx="2994300" cy="479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1800"/>
              <a:buFont typeface="Poppins"/>
              <a:buNone/>
              <a:defRPr sz="2000">
                <a:solidFill>
                  <a:schemeClr val="dk1"/>
                </a:solidFill>
                <a:latin typeface="Archivo Black"/>
                <a:ea typeface="Archivo Black"/>
                <a:cs typeface="Archivo Black"/>
                <a:sym typeface="Archivo Black"/>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a:endParaRPr/>
          </a:p>
        </p:txBody>
      </p:sp>
      <p:sp>
        <p:nvSpPr>
          <p:cNvPr id="32" name="Google Shape;32;p5"/>
          <p:cNvSpPr txBox="1">
            <a:spLocks noGrp="1"/>
          </p:cNvSpPr>
          <p:nvPr>
            <p:ph type="subTitle" idx="4"/>
          </p:nvPr>
        </p:nvSpPr>
        <p:spPr>
          <a:xfrm>
            <a:off x="5433731" y="2137250"/>
            <a:ext cx="2994300" cy="479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1800"/>
              <a:buFont typeface="Poppins"/>
              <a:buNone/>
              <a:defRPr sz="2000">
                <a:solidFill>
                  <a:schemeClr val="dk1"/>
                </a:solidFill>
                <a:latin typeface="Archivo Black"/>
                <a:ea typeface="Archivo Black"/>
                <a:cs typeface="Archivo Black"/>
                <a:sym typeface="Archivo Black"/>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a:endParaRPr/>
          </a:p>
        </p:txBody>
      </p:sp>
      <p:sp>
        <p:nvSpPr>
          <p:cNvPr id="33" name="Google Shape;33;p5"/>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grpSp>
        <p:nvGrpSpPr>
          <p:cNvPr id="35" name="Google Shape;35;p6"/>
          <p:cNvGrpSpPr/>
          <p:nvPr/>
        </p:nvGrpSpPr>
        <p:grpSpPr>
          <a:xfrm flipH="1">
            <a:off x="125" y="4267107"/>
            <a:ext cx="9143899" cy="878229"/>
            <a:chOff x="125" y="4196424"/>
            <a:chExt cx="9143899" cy="949129"/>
          </a:xfrm>
        </p:grpSpPr>
        <p:sp>
          <p:nvSpPr>
            <p:cNvPr id="36" name="Google Shape;36;p6"/>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6"/>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grpSp>
        <p:nvGrpSpPr>
          <p:cNvPr id="40" name="Google Shape;40;p7"/>
          <p:cNvGrpSpPr/>
          <p:nvPr/>
        </p:nvGrpSpPr>
        <p:grpSpPr>
          <a:xfrm flipH="1">
            <a:off x="-741531" y="-212301"/>
            <a:ext cx="5979328" cy="5804453"/>
            <a:chOff x="2036034" y="-934874"/>
            <a:chExt cx="7885175" cy="5804453"/>
          </a:xfrm>
        </p:grpSpPr>
        <p:sp>
          <p:nvSpPr>
            <p:cNvPr id="41" name="Google Shape;41;p7"/>
            <p:cNvSpPr/>
            <p:nvPr/>
          </p:nvSpPr>
          <p:spPr>
            <a:xfrm>
              <a:off x="2194654" y="-934874"/>
              <a:ext cx="7487650" cy="5610400"/>
            </a:xfrm>
            <a:custGeom>
              <a:avLst/>
              <a:gdLst/>
              <a:ahLst/>
              <a:cxnLst/>
              <a:rect l="l" t="t" r="r" b="b"/>
              <a:pathLst>
                <a:path w="299506" h="224416" extrusionOk="0">
                  <a:moveTo>
                    <a:pt x="13873" y="221090"/>
                  </a:moveTo>
                  <a:cubicBezTo>
                    <a:pt x="-8352" y="217534"/>
                    <a:pt x="-1093" y="211748"/>
                    <a:pt x="16159" y="199754"/>
                  </a:cubicBezTo>
                  <a:cubicBezTo>
                    <a:pt x="33411" y="187760"/>
                    <a:pt x="84730" y="159943"/>
                    <a:pt x="117386" y="149128"/>
                  </a:cubicBezTo>
                  <a:cubicBezTo>
                    <a:pt x="150042" y="138314"/>
                    <a:pt x="189432" y="143629"/>
                    <a:pt x="212095" y="134867"/>
                  </a:cubicBezTo>
                  <a:cubicBezTo>
                    <a:pt x="234758" y="126105"/>
                    <a:pt x="241731" y="116961"/>
                    <a:pt x="253365" y="96555"/>
                  </a:cubicBezTo>
                  <a:cubicBezTo>
                    <a:pt x="264999" y="76149"/>
                    <a:pt x="276115" y="25012"/>
                    <a:pt x="281897" y="12430"/>
                  </a:cubicBezTo>
                  <a:cubicBezTo>
                    <a:pt x="287679" y="-152"/>
                    <a:pt x="286823" y="-10985"/>
                    <a:pt x="288055" y="21063"/>
                  </a:cubicBezTo>
                  <a:cubicBezTo>
                    <a:pt x="289287" y="53111"/>
                    <a:pt x="312379" y="171382"/>
                    <a:pt x="289288" y="204720"/>
                  </a:cubicBezTo>
                  <a:cubicBezTo>
                    <a:pt x="266197" y="238058"/>
                    <a:pt x="195412" y="218362"/>
                    <a:pt x="149509" y="221090"/>
                  </a:cubicBezTo>
                  <a:cubicBezTo>
                    <a:pt x="103607" y="223818"/>
                    <a:pt x="36098" y="224646"/>
                    <a:pt x="13873" y="221090"/>
                  </a:cubicBezTo>
                  <a:close/>
                </a:path>
              </a:pathLst>
            </a:custGeom>
            <a:solidFill>
              <a:schemeClr val="accent4"/>
            </a:solidFill>
            <a:ln>
              <a:noFill/>
            </a:ln>
          </p:spPr>
        </p:sp>
        <p:sp>
          <p:nvSpPr>
            <p:cNvPr id="42" name="Google Shape;42;p7"/>
            <p:cNvSpPr/>
            <p:nvPr/>
          </p:nvSpPr>
          <p:spPr>
            <a:xfrm>
              <a:off x="2036034" y="-786621"/>
              <a:ext cx="7885175" cy="5656200"/>
            </a:xfrm>
            <a:custGeom>
              <a:avLst/>
              <a:gdLst/>
              <a:ahLst/>
              <a:cxnLst/>
              <a:rect l="l" t="t" r="r" b="b"/>
              <a:pathLst>
                <a:path w="315407" h="226248" extrusionOk="0">
                  <a:moveTo>
                    <a:pt x="787" y="217065"/>
                  </a:moveTo>
                  <a:cubicBezTo>
                    <a:pt x="-7214" y="207667"/>
                    <a:pt x="47904" y="179664"/>
                    <a:pt x="70510" y="167535"/>
                  </a:cubicBezTo>
                  <a:cubicBezTo>
                    <a:pt x="93116" y="155407"/>
                    <a:pt x="110714" y="149739"/>
                    <a:pt x="136423" y="144294"/>
                  </a:cubicBezTo>
                  <a:cubicBezTo>
                    <a:pt x="162132" y="138849"/>
                    <a:pt x="203161" y="142823"/>
                    <a:pt x="224763" y="134866"/>
                  </a:cubicBezTo>
                  <a:cubicBezTo>
                    <a:pt x="246365" y="126909"/>
                    <a:pt x="254400" y="116960"/>
                    <a:pt x="266034" y="96554"/>
                  </a:cubicBezTo>
                  <a:cubicBezTo>
                    <a:pt x="277668" y="76148"/>
                    <a:pt x="288784" y="25012"/>
                    <a:pt x="294565" y="12430"/>
                  </a:cubicBezTo>
                  <a:cubicBezTo>
                    <a:pt x="300347" y="-152"/>
                    <a:pt x="299491" y="-10985"/>
                    <a:pt x="300723" y="21063"/>
                  </a:cubicBezTo>
                  <a:cubicBezTo>
                    <a:pt x="301955" y="53111"/>
                    <a:pt x="332324" y="170909"/>
                    <a:pt x="301956" y="204719"/>
                  </a:cubicBezTo>
                  <a:cubicBezTo>
                    <a:pt x="271588" y="238529"/>
                    <a:pt x="168711" y="221865"/>
                    <a:pt x="118516" y="223923"/>
                  </a:cubicBezTo>
                  <a:cubicBezTo>
                    <a:pt x="68321" y="225981"/>
                    <a:pt x="8788" y="226463"/>
                    <a:pt x="787" y="217065"/>
                  </a:cubicBezTo>
                  <a:close/>
                </a:path>
              </a:pathLst>
            </a:custGeom>
            <a:solidFill>
              <a:schemeClr val="lt2"/>
            </a:solidFill>
            <a:ln>
              <a:noFill/>
            </a:ln>
          </p:spPr>
        </p:sp>
      </p:grpSp>
      <p:grpSp>
        <p:nvGrpSpPr>
          <p:cNvPr id="43" name="Google Shape;43;p7"/>
          <p:cNvGrpSpPr/>
          <p:nvPr/>
        </p:nvGrpSpPr>
        <p:grpSpPr>
          <a:xfrm rot="10800000" flipH="1">
            <a:off x="4027086" y="-6754"/>
            <a:ext cx="5116926" cy="777621"/>
            <a:chOff x="125" y="4196424"/>
            <a:chExt cx="9143899" cy="949129"/>
          </a:xfrm>
        </p:grpSpPr>
        <p:sp>
          <p:nvSpPr>
            <p:cNvPr id="44" name="Google Shape;44;p7"/>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7"/>
          <p:cNvSpPr txBox="1">
            <a:spLocks noGrp="1"/>
          </p:cNvSpPr>
          <p:nvPr>
            <p:ph type="body" idx="1"/>
          </p:nvPr>
        </p:nvSpPr>
        <p:spPr>
          <a:xfrm>
            <a:off x="4296450" y="1698025"/>
            <a:ext cx="4134300" cy="21882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7" name="Google Shape;47;p7"/>
          <p:cNvSpPr txBox="1">
            <a:spLocks noGrp="1"/>
          </p:cNvSpPr>
          <p:nvPr>
            <p:ph type="ctrTitle"/>
          </p:nvPr>
        </p:nvSpPr>
        <p:spPr>
          <a:xfrm>
            <a:off x="713250" y="384327"/>
            <a:ext cx="77175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3500">
                <a:solidFill>
                  <a:schemeClr val="dk1"/>
                </a:solidFill>
                <a:latin typeface="Archivo Black"/>
                <a:ea typeface="Archivo Black"/>
                <a:cs typeface="Archivo Black"/>
                <a:sym typeface="Archivo Black"/>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48" name="Google Shape;48;p7"/>
          <p:cNvSpPr>
            <a:spLocks noGrp="1"/>
          </p:cNvSpPr>
          <p:nvPr>
            <p:ph type="pic" idx="2"/>
          </p:nvPr>
        </p:nvSpPr>
        <p:spPr>
          <a:xfrm>
            <a:off x="717025" y="1218486"/>
            <a:ext cx="3147300" cy="3147300"/>
          </a:xfrm>
          <a:prstGeom prst="ellipse">
            <a:avLst/>
          </a:prstGeom>
          <a:noFill/>
          <a:ln w="38100" cap="flat" cmpd="sng">
            <a:solidFill>
              <a:schemeClr val="accent4"/>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9"/>
        <p:cNvGrpSpPr/>
        <p:nvPr/>
      </p:nvGrpSpPr>
      <p:grpSpPr>
        <a:xfrm>
          <a:off x="0" y="0"/>
          <a:ext cx="0" cy="0"/>
          <a:chOff x="0" y="0"/>
          <a:chExt cx="0" cy="0"/>
        </a:xfrm>
      </p:grpSpPr>
      <p:grpSp>
        <p:nvGrpSpPr>
          <p:cNvPr id="50" name="Google Shape;50;p8"/>
          <p:cNvGrpSpPr/>
          <p:nvPr/>
        </p:nvGrpSpPr>
        <p:grpSpPr>
          <a:xfrm>
            <a:off x="2069209" y="19225"/>
            <a:ext cx="8033493" cy="5824500"/>
            <a:chOff x="-429707" y="-285583"/>
            <a:chExt cx="10303313" cy="5824500"/>
          </a:xfrm>
        </p:grpSpPr>
        <p:sp>
          <p:nvSpPr>
            <p:cNvPr id="51" name="Google Shape;51;p8"/>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52" name="Google Shape;52;p8"/>
            <p:cNvSpPr/>
            <p:nvPr/>
          </p:nvSpPr>
          <p:spPr>
            <a:xfrm>
              <a:off x="-129819"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lt2"/>
            </a:solidFill>
            <a:ln>
              <a:noFill/>
            </a:ln>
          </p:spPr>
        </p:sp>
      </p:grpSp>
      <p:sp>
        <p:nvSpPr>
          <p:cNvPr id="53" name="Google Shape;53;p8"/>
          <p:cNvSpPr txBox="1">
            <a:spLocks noGrp="1"/>
          </p:cNvSpPr>
          <p:nvPr>
            <p:ph type="title"/>
          </p:nvPr>
        </p:nvSpPr>
        <p:spPr>
          <a:xfrm>
            <a:off x="715975" y="683768"/>
            <a:ext cx="6024000" cy="2709300"/>
          </a:xfrm>
          <a:prstGeom prst="rect">
            <a:avLst/>
          </a:prstGeom>
          <a:solidFill>
            <a:schemeClr val="lt1"/>
          </a:solidFill>
        </p:spPr>
        <p:txBody>
          <a:bodyPr spcFirstLastPara="1" wrap="square" lIns="91425" tIns="91425" rIns="91425" bIns="91425" anchor="t" anchorCtr="0">
            <a:noAutofit/>
          </a:bodyPr>
          <a:lstStyle>
            <a:lvl1pPr lvl="0">
              <a:spcBef>
                <a:spcPts val="0"/>
              </a:spcBef>
              <a:spcAft>
                <a:spcPts val="0"/>
              </a:spcAft>
              <a:buSzPts val="4800"/>
              <a:buNone/>
              <a:defRPr sz="80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grpSp>
        <p:nvGrpSpPr>
          <p:cNvPr id="55" name="Google Shape;55;p9"/>
          <p:cNvGrpSpPr/>
          <p:nvPr/>
        </p:nvGrpSpPr>
        <p:grpSpPr>
          <a:xfrm>
            <a:off x="-429707" y="-285583"/>
            <a:ext cx="10303313" cy="5824500"/>
            <a:chOff x="-429707" y="-285583"/>
            <a:chExt cx="10303313" cy="5824500"/>
          </a:xfrm>
        </p:grpSpPr>
        <p:sp>
          <p:nvSpPr>
            <p:cNvPr id="56" name="Google Shape;56;p9"/>
            <p:cNvSpPr/>
            <p:nvPr/>
          </p:nvSpPr>
          <p:spPr>
            <a:xfrm>
              <a:off x="-429707"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accent4"/>
            </a:solidFill>
            <a:ln>
              <a:noFill/>
            </a:ln>
          </p:spPr>
        </p:sp>
        <p:sp>
          <p:nvSpPr>
            <p:cNvPr id="57" name="Google Shape;57;p9"/>
            <p:cNvSpPr/>
            <p:nvPr/>
          </p:nvSpPr>
          <p:spPr>
            <a:xfrm>
              <a:off x="-129819" y="-285583"/>
              <a:ext cx="10003425" cy="5824500"/>
            </a:xfrm>
            <a:custGeom>
              <a:avLst/>
              <a:gdLst/>
              <a:ahLst/>
              <a:cxnLst/>
              <a:rect l="l" t="t" r="r" b="b"/>
              <a:pathLst>
                <a:path w="400137" h="232980" extrusionOk="0">
                  <a:moveTo>
                    <a:pt x="3669" y="229355"/>
                  </a:moveTo>
                  <a:cubicBezTo>
                    <a:pt x="-15973" y="226669"/>
                    <a:pt x="48119" y="221862"/>
                    <a:pt x="80631" y="215639"/>
                  </a:cubicBezTo>
                  <a:cubicBezTo>
                    <a:pt x="113143" y="209416"/>
                    <a:pt x="167372" y="203828"/>
                    <a:pt x="198741" y="192017"/>
                  </a:cubicBezTo>
                  <a:cubicBezTo>
                    <a:pt x="230110" y="180206"/>
                    <a:pt x="250176" y="172840"/>
                    <a:pt x="268845" y="144773"/>
                  </a:cubicBezTo>
                  <a:cubicBezTo>
                    <a:pt x="287514" y="116706"/>
                    <a:pt x="292594" y="46983"/>
                    <a:pt x="310755" y="23615"/>
                  </a:cubicBezTo>
                  <a:cubicBezTo>
                    <a:pt x="328916" y="247"/>
                    <a:pt x="364095" y="-5087"/>
                    <a:pt x="377811" y="4565"/>
                  </a:cubicBezTo>
                  <a:cubicBezTo>
                    <a:pt x="391527" y="14217"/>
                    <a:pt x="392366" y="46863"/>
                    <a:pt x="393051" y="81527"/>
                  </a:cubicBezTo>
                  <a:cubicBezTo>
                    <a:pt x="393736" y="116191"/>
                    <a:pt x="414351" y="187512"/>
                    <a:pt x="381923" y="212550"/>
                  </a:cubicBezTo>
                  <a:cubicBezTo>
                    <a:pt x="349495" y="237588"/>
                    <a:pt x="261525" y="228953"/>
                    <a:pt x="198483" y="231754"/>
                  </a:cubicBezTo>
                  <a:cubicBezTo>
                    <a:pt x="135441" y="234555"/>
                    <a:pt x="23311" y="232041"/>
                    <a:pt x="3669" y="229355"/>
                  </a:cubicBezTo>
                  <a:close/>
                </a:path>
              </a:pathLst>
            </a:custGeom>
            <a:solidFill>
              <a:schemeClr val="lt2"/>
            </a:solidFill>
            <a:ln>
              <a:noFill/>
            </a:ln>
          </p:spPr>
        </p:sp>
      </p:grpSp>
      <p:sp>
        <p:nvSpPr>
          <p:cNvPr id="58" name="Google Shape;58;p9"/>
          <p:cNvSpPr txBox="1">
            <a:spLocks noGrp="1"/>
          </p:cNvSpPr>
          <p:nvPr>
            <p:ph type="title"/>
          </p:nvPr>
        </p:nvSpPr>
        <p:spPr>
          <a:xfrm>
            <a:off x="715975" y="732175"/>
            <a:ext cx="3970200" cy="1704000"/>
          </a:xfrm>
          <a:prstGeom prst="rect">
            <a:avLst/>
          </a:prstGeom>
          <a:noFill/>
        </p:spPr>
        <p:txBody>
          <a:bodyPr spcFirstLastPara="1" wrap="square" lIns="91425" tIns="91425" rIns="91425" bIns="91425" anchor="t" anchorCtr="0">
            <a:noAutofit/>
          </a:bodyPr>
          <a:lstStyle>
            <a:lvl1pPr lvl="0">
              <a:spcBef>
                <a:spcPts val="0"/>
              </a:spcBef>
              <a:spcAft>
                <a:spcPts val="0"/>
              </a:spcAft>
              <a:buSzPts val="4200"/>
              <a:buNone/>
              <a:defRPr sz="50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9" name="Google Shape;59;p9"/>
          <p:cNvSpPr txBox="1">
            <a:spLocks noGrp="1"/>
          </p:cNvSpPr>
          <p:nvPr>
            <p:ph type="subTitle" idx="1"/>
          </p:nvPr>
        </p:nvSpPr>
        <p:spPr>
          <a:xfrm>
            <a:off x="716100" y="2466675"/>
            <a:ext cx="3970200" cy="96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0"/>
        <p:cNvGrpSpPr/>
        <p:nvPr/>
      </p:nvGrpSpPr>
      <p:grpSpPr>
        <a:xfrm>
          <a:off x="0" y="0"/>
          <a:ext cx="0" cy="0"/>
          <a:chOff x="0" y="0"/>
          <a:chExt cx="0" cy="0"/>
        </a:xfrm>
      </p:grpSpPr>
      <p:sp>
        <p:nvSpPr>
          <p:cNvPr id="61" name="Google Shape;61;p10"/>
          <p:cNvSpPr txBox="1">
            <a:spLocks noGrp="1"/>
          </p:cNvSpPr>
          <p:nvPr>
            <p:ph type="title"/>
          </p:nvPr>
        </p:nvSpPr>
        <p:spPr>
          <a:xfrm>
            <a:off x="715975" y="542100"/>
            <a:ext cx="5248200" cy="12612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35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6.xml"/><Relationship Id="rId1"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Archivo Black"/>
              <a:buNone/>
              <a:defRPr sz="3500">
                <a:solidFill>
                  <a:schemeClr val="dk1"/>
                </a:solidFill>
                <a:latin typeface="Archivo Black"/>
                <a:ea typeface="Archivo Black"/>
                <a:cs typeface="Archivo Black"/>
                <a:sym typeface="Archivo Black"/>
              </a:defRPr>
            </a:lvl1pPr>
            <a:lvl2pPr lvl="1">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2pPr>
            <a:lvl3pPr lvl="2">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3pPr>
            <a:lvl4pPr lvl="3">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4pPr>
            <a:lvl5pPr lvl="4">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5pPr>
            <a:lvl6pPr lvl="5">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6pPr>
            <a:lvl7pPr lvl="6">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7pPr>
            <a:lvl8pPr lvl="7">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8pPr>
            <a:lvl9pPr lvl="8">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8"/>
        <p:cNvGrpSpPr/>
        <p:nvPr/>
      </p:nvGrpSpPr>
      <p:grpSpPr>
        <a:xfrm>
          <a:off x="0" y="0"/>
          <a:ext cx="0" cy="0"/>
          <a:chOff x="0" y="0"/>
          <a:chExt cx="0" cy="0"/>
        </a:xfrm>
      </p:grpSpPr>
      <p:sp>
        <p:nvSpPr>
          <p:cNvPr id="289" name="Google Shape;289;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90" name="Google Shape;290;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4.xml"/><Relationship Id="rId1" Type="http://schemas.openxmlformats.org/officeDocument/2006/relationships/slideLayout" Target="../slideLayouts/slideLayout27.xml"/><Relationship Id="rId5" Type="http://schemas.openxmlformats.org/officeDocument/2006/relationships/image" Target="../media/image3.png"/><Relationship Id="rId4" Type="http://schemas.openxmlformats.org/officeDocument/2006/relationships/hyperlink" Target="https://docs.google.com/spreadsheets/d/1TnBSNq0gUa8a2ADVFicaqtQJB7w9_Vqrejjwdmt878Y/copy#gid=0"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1.xml"/><Relationship Id="rId1" Type="http://schemas.openxmlformats.org/officeDocument/2006/relationships/slideLayout" Target="../slideLayouts/slideLayout29.xml"/><Relationship Id="rId5" Type="http://schemas.openxmlformats.org/officeDocument/2006/relationships/image" Target="../media/image4.png"/><Relationship Id="rId4" Type="http://schemas.openxmlformats.org/officeDocument/2006/relationships/hyperlink" Target="https://docs.google.com/spreadsheets/d/1TnBSNq0gUa8a2ADVFicaqtQJB7w9_Vqrejjwdmt878Y/copy#gid=1960763157"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xml"/><Relationship Id="rId1" Type="http://schemas.openxmlformats.org/officeDocument/2006/relationships/slideLayout" Target="../slideLayouts/slideLayout24.xml"/><Relationship Id="rId5" Type="http://schemas.openxmlformats.org/officeDocument/2006/relationships/image" Target="../media/image7.jpg"/><Relationship Id="rId4" Type="http://schemas.openxmlformats.org/officeDocument/2006/relationships/image" Target="../media/image6.jp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6.xml"/><Relationship Id="rId1" Type="http://schemas.openxmlformats.org/officeDocument/2006/relationships/slideLayout" Target="../slideLayouts/slideLayout27.xml"/><Relationship Id="rId5" Type="http://schemas.openxmlformats.org/officeDocument/2006/relationships/image" Target="../media/image9.png"/><Relationship Id="rId4" Type="http://schemas.openxmlformats.org/officeDocument/2006/relationships/hyperlink" Target="https://docs.google.com/spreadsheets/d/1TnBSNq0gUa8a2ADVFicaqtQJB7w9_Vqrejjwdmt878Y/copy#gid=82769799"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3" Type="http://schemas.openxmlformats.org/officeDocument/2006/relationships/hyperlink" Target="https://www.freepik.com/free-vector/gradient-makha-bucha-day-illustration_12369144.htm/?utm_source=slidesgo_template&amp;utm_medium=referral-link&amp;utm_campaign=sg_resources&amp;utm_content=freepik" TargetMode="External"/><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8" Type="http://schemas.openxmlformats.org/officeDocument/2006/relationships/hyperlink" Target="https://www.freepik.com/free-photo/happy-businessman-having-cup-coffee-with-laptop-desk-caf_3562248.htm/?utm_source=slidesgo_template&amp;utm_medium=referral-link&amp;utm_campaign=sg_resources&amp;utm_content=freepik" TargetMode="External"/><Relationship Id="rId3" Type="http://schemas.openxmlformats.org/officeDocument/2006/relationships/hyperlink" Target="https://www.freepik.com/free-vector/welcome-thailand-landing-page-with-illustrations_5266900.htm/?utm_source=slidesgo_template&amp;utm_medium=referral-link&amp;utm_campaign=sg_resources&amp;utm_content=freepik" TargetMode="External"/><Relationship Id="rId7" Type="http://schemas.openxmlformats.org/officeDocument/2006/relationships/hyperlink" Target="https://www.freepik.com/free-photo/close-up-young-businesswoman_21080973.htm/?utm_source=slidesgo_template&amp;utm_medium=referral-link&amp;utm_campaign=sg_resources&amp;utm_content=freepik" TargetMode="External"/><Relationship Id="rId2" Type="http://schemas.openxmlformats.org/officeDocument/2006/relationships/notesSlide" Target="../notesSlides/notesSlide46.xml"/><Relationship Id="rId1" Type="http://schemas.openxmlformats.org/officeDocument/2006/relationships/slideLayout" Target="../slideLayouts/slideLayout21.xml"/><Relationship Id="rId6" Type="http://schemas.openxmlformats.org/officeDocument/2006/relationships/hyperlink" Target="https://www.freepik.com/free-photo/attractive-woman-reception-desk-looking-camera_3716703.htm/?utm_source=slidesgo_template&amp;utm_medium=referral-link&amp;utm_campaign=sg_resources&amp;utm_content=freepik" TargetMode="External"/><Relationship Id="rId11" Type="http://schemas.openxmlformats.org/officeDocument/2006/relationships/hyperlink" Target="https://www.freepik.com/free-photo/young-woman-relaxing-jacuzzi_16301703.htm/?utm_source=slidesgo_template&amp;utm_medium=referral-link&amp;utm_campaign=sg_resources&amp;utm_content=freepik" TargetMode="External"/><Relationship Id="rId5" Type="http://schemas.openxmlformats.org/officeDocument/2006/relationships/hyperlink" Target="https://www.freepik.com/free-photo/attractive-woman-reception-desk-looking-camera_3716703.htm#&amp;position=9&amp;from_view=undefined" TargetMode="External"/><Relationship Id="rId10" Type="http://schemas.openxmlformats.org/officeDocument/2006/relationships/hyperlink" Target="https://www.freepik.com/free-photo/woman-having-some-quality-time-spa-hotel_16301754.htm/?utm_source=slidesgo_template&amp;utm_medium=referral-link&amp;utm_campaign=sg_resources&amp;utm_content=freepik" TargetMode="External"/><Relationship Id="rId4" Type="http://schemas.openxmlformats.org/officeDocument/2006/relationships/hyperlink" Target="https://www.flaticon.com/packs/thailand-40?word=thailand&amp;style_id=3&amp;family_id=1&amp;group_id=1/?utm_source=slidesgo_template&amp;utm_medium=referral-link&amp;utm_campaign=sg_resources&amp;utm_content=flaticon" TargetMode="External"/><Relationship Id="rId9" Type="http://schemas.openxmlformats.org/officeDocument/2006/relationships/hyperlink" Target="https://www.freepik.com/free-photo/woman-relaxing-spa-hotel-outdoors_16301738.htm/?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3.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3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3.xml"/></Relationships>
</file>

<file path=ppt/slides/_rels/slide49.xml.rels><?xml version="1.0" encoding="UTF-8" standalone="yes"?>
<Relationships xmlns="http://schemas.openxmlformats.org/package/2006/relationships"><Relationship Id="rId3" Type="http://schemas.openxmlformats.org/officeDocument/2006/relationships/hyperlink" Target="https://fonts.google.com/specimen/Archivo+Black" TargetMode="External"/><Relationship Id="rId2" Type="http://schemas.openxmlformats.org/officeDocument/2006/relationships/notesSlide" Target="../notesSlides/notesSlide49.xml"/><Relationship Id="rId1" Type="http://schemas.openxmlformats.org/officeDocument/2006/relationships/slideLayout" Target="../slideLayouts/slideLayout36.xml"/><Relationship Id="rId4" Type="http://schemas.openxmlformats.org/officeDocument/2006/relationships/hyperlink" Target="https://fonts.google.com/specimen/Assistant"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datasets/jessemostipak/hotel-booking-demand?datasetId=511638&amp;sortBy=voteCount"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50.xml"/><Relationship Id="rId1" Type="http://schemas.openxmlformats.org/officeDocument/2006/relationships/slideLayout" Target="../slideLayouts/slideLayout3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5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1.xml"/><Relationship Id="rId1" Type="http://schemas.openxmlformats.org/officeDocument/2006/relationships/slideLayout" Target="../slideLayouts/slideLayout3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5.xml"/></Relationships>
</file>

<file path=ppt/slides/_rels/slide5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7.xml"/><Relationship Id="rId1" Type="http://schemas.openxmlformats.org/officeDocument/2006/relationships/slideLayout" Target="../slideLayouts/slideLayout3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5.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6.xml"/></Relationships>
</file>

<file path=ppt/slides/_rels/slide6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4.xml"/><Relationship Id="rId1" Type="http://schemas.openxmlformats.org/officeDocument/2006/relationships/slideLayout" Target="../slideLayouts/slideLayout35.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9.xml"/><Relationship Id="rId7" Type="http://schemas.openxmlformats.org/officeDocument/2006/relationships/slide" Target="slide5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9.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43.xml"/><Relationship Id="rId11" Type="http://schemas.openxmlformats.org/officeDocument/2006/relationships/hyperlink" Target="http://bit.ly/30B07Gq" TargetMode="External"/><Relationship Id="rId5" Type="http://schemas.openxmlformats.org/officeDocument/2006/relationships/slide" Target="slide45.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6.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9"/>
          <p:cNvSpPr txBox="1">
            <a:spLocks noGrp="1"/>
          </p:cNvSpPr>
          <p:nvPr>
            <p:ph type="ctrTitle"/>
          </p:nvPr>
        </p:nvSpPr>
        <p:spPr>
          <a:xfrm>
            <a:off x="715975" y="542100"/>
            <a:ext cx="7712100" cy="15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3600" noProof="0" dirty="0" err="1"/>
              <a:t>Predicting</a:t>
            </a:r>
            <a:r>
              <a:rPr lang="id-ID" sz="3600" noProof="0" dirty="0"/>
              <a:t> </a:t>
            </a:r>
            <a:r>
              <a:rPr lang="id-ID" sz="3600" noProof="0" dirty="0" err="1"/>
              <a:t>the</a:t>
            </a:r>
            <a:r>
              <a:rPr lang="id-ID" sz="3600" noProof="0" dirty="0"/>
              <a:t> Future </a:t>
            </a:r>
            <a:r>
              <a:rPr lang="id-ID" sz="3600" noProof="0" dirty="0" err="1"/>
              <a:t>of</a:t>
            </a:r>
            <a:r>
              <a:rPr lang="id-ID" sz="3600" noProof="0" dirty="0"/>
              <a:t> Hotel </a:t>
            </a:r>
            <a:r>
              <a:rPr lang="id-ID" sz="3600" noProof="0" dirty="0" err="1"/>
              <a:t>Bookings</a:t>
            </a:r>
            <a:r>
              <a:rPr lang="id-ID" sz="3600" noProof="0" dirty="0"/>
              <a:t>: A </a:t>
            </a:r>
            <a:r>
              <a:rPr lang="id-ID" sz="3600" noProof="0" dirty="0" err="1"/>
              <a:t>Strategic</a:t>
            </a:r>
            <a:r>
              <a:rPr lang="id-ID" sz="3600" noProof="0" dirty="0"/>
              <a:t> Plan </a:t>
            </a:r>
            <a:r>
              <a:rPr lang="id-ID" sz="3600" noProof="0" dirty="0" err="1"/>
              <a:t>to</a:t>
            </a:r>
            <a:r>
              <a:rPr lang="id-ID" sz="3600" noProof="0" dirty="0"/>
              <a:t> </a:t>
            </a:r>
            <a:r>
              <a:rPr lang="id-ID" sz="3600" noProof="0" dirty="0" err="1"/>
              <a:t>Prevent</a:t>
            </a:r>
            <a:r>
              <a:rPr lang="id-ID" sz="3600" noProof="0" dirty="0"/>
              <a:t> </a:t>
            </a:r>
            <a:r>
              <a:rPr lang="id-ID" sz="3600" noProof="0" dirty="0" err="1"/>
              <a:t>Cancellations</a:t>
            </a:r>
            <a:r>
              <a:rPr lang="id-ID" sz="3600" noProof="0" dirty="0"/>
              <a:t> </a:t>
            </a:r>
            <a:r>
              <a:rPr lang="id-ID" sz="3600" noProof="0" dirty="0" err="1"/>
              <a:t>and</a:t>
            </a:r>
            <a:r>
              <a:rPr lang="id-ID" sz="3600" noProof="0" dirty="0"/>
              <a:t> </a:t>
            </a:r>
            <a:r>
              <a:rPr lang="id-ID" sz="3600" noProof="0" dirty="0" err="1"/>
              <a:t>Increase</a:t>
            </a:r>
            <a:r>
              <a:rPr lang="id-ID" sz="3600" noProof="0" dirty="0"/>
              <a:t> </a:t>
            </a:r>
            <a:r>
              <a:rPr lang="id-ID" sz="3600" noProof="0" dirty="0" err="1"/>
              <a:t>Revenue</a:t>
            </a:r>
            <a:endParaRPr lang="id-ID" sz="3600" noProof="0" dirty="0"/>
          </a:p>
        </p:txBody>
      </p:sp>
      <p:sp>
        <p:nvSpPr>
          <p:cNvPr id="299" name="Google Shape;299;p39"/>
          <p:cNvSpPr txBox="1">
            <a:spLocks noGrp="1"/>
          </p:cNvSpPr>
          <p:nvPr>
            <p:ph type="subTitle" idx="1"/>
          </p:nvPr>
        </p:nvSpPr>
        <p:spPr>
          <a:xfrm>
            <a:off x="715975" y="2980960"/>
            <a:ext cx="4077000" cy="40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a:t>Muhammad </a:t>
            </a:r>
            <a:r>
              <a:rPr lang="id-ID" noProof="0" dirty="0" err="1"/>
              <a:t>Khisanul</a:t>
            </a:r>
            <a:r>
              <a:rPr lang="id-ID" noProof="0" dirty="0"/>
              <a:t> Fakhrudin Akbar</a:t>
            </a:r>
          </a:p>
        </p:txBody>
      </p:sp>
      <p:grpSp>
        <p:nvGrpSpPr>
          <p:cNvPr id="300" name="Google Shape;300;p39"/>
          <p:cNvGrpSpPr/>
          <p:nvPr/>
        </p:nvGrpSpPr>
        <p:grpSpPr>
          <a:xfrm>
            <a:off x="-805411" y="586486"/>
            <a:ext cx="10754821" cy="6205718"/>
            <a:chOff x="-541026" y="129286"/>
            <a:chExt cx="10754821" cy="6205718"/>
          </a:xfrm>
        </p:grpSpPr>
        <p:grpSp>
          <p:nvGrpSpPr>
            <p:cNvPr id="301" name="Google Shape;301;p39"/>
            <p:cNvGrpSpPr/>
            <p:nvPr/>
          </p:nvGrpSpPr>
          <p:grpSpPr>
            <a:xfrm>
              <a:off x="2024962" y="129286"/>
              <a:ext cx="7993700" cy="5970884"/>
              <a:chOff x="2024962" y="129286"/>
              <a:chExt cx="7993700" cy="5970884"/>
            </a:xfrm>
          </p:grpSpPr>
          <p:sp>
            <p:nvSpPr>
              <p:cNvPr id="302" name="Google Shape;302;p39"/>
              <p:cNvSpPr/>
              <p:nvPr/>
            </p:nvSpPr>
            <p:spPr>
              <a:xfrm>
                <a:off x="2458998" y="129286"/>
                <a:ext cx="7493759" cy="5598947"/>
              </a:xfrm>
              <a:custGeom>
                <a:avLst/>
                <a:gdLst/>
                <a:ahLst/>
                <a:cxnLst/>
                <a:rect l="l" t="t" r="r" b="b"/>
                <a:pathLst>
                  <a:path w="288916" h="215863" extrusionOk="0">
                    <a:moveTo>
                      <a:pt x="6271" y="191363"/>
                    </a:moveTo>
                    <a:cubicBezTo>
                      <a:pt x="7347" y="181686"/>
                      <a:pt x="17574" y="159677"/>
                      <a:pt x="34084" y="151739"/>
                    </a:cubicBezTo>
                    <a:cubicBezTo>
                      <a:pt x="50594" y="143802"/>
                      <a:pt x="78242" y="147363"/>
                      <a:pt x="105331" y="143738"/>
                    </a:cubicBezTo>
                    <a:cubicBezTo>
                      <a:pt x="132420" y="140114"/>
                      <a:pt x="174772" y="138438"/>
                      <a:pt x="196616" y="129992"/>
                    </a:cubicBezTo>
                    <a:cubicBezTo>
                      <a:pt x="218460" y="121547"/>
                      <a:pt x="225182" y="112734"/>
                      <a:pt x="236395" y="93065"/>
                    </a:cubicBezTo>
                    <a:cubicBezTo>
                      <a:pt x="247608" y="73397"/>
                      <a:pt x="258322" y="24108"/>
                      <a:pt x="263895" y="11981"/>
                    </a:cubicBezTo>
                    <a:cubicBezTo>
                      <a:pt x="269468" y="-146"/>
                      <a:pt x="268644" y="-10588"/>
                      <a:pt x="269831" y="20302"/>
                    </a:cubicBezTo>
                    <a:cubicBezTo>
                      <a:pt x="271018" y="51192"/>
                      <a:pt x="311386" y="165737"/>
                      <a:pt x="271019" y="197320"/>
                    </a:cubicBezTo>
                    <a:cubicBezTo>
                      <a:pt x="230652" y="228903"/>
                      <a:pt x="71755" y="210795"/>
                      <a:pt x="27630" y="209802"/>
                    </a:cubicBezTo>
                    <a:cubicBezTo>
                      <a:pt x="-16495" y="208809"/>
                      <a:pt x="5195" y="201040"/>
                      <a:pt x="6271" y="191363"/>
                    </a:cubicBezTo>
                    <a:close/>
                  </a:path>
                </a:pathLst>
              </a:custGeom>
              <a:solidFill>
                <a:schemeClr val="accent4"/>
              </a:solidFill>
              <a:ln>
                <a:noFill/>
              </a:ln>
            </p:spPr>
            <p:txBody>
              <a:bodyPr/>
              <a:lstStyle/>
              <a:p>
                <a:endParaRPr lang="id-ID" noProof="0" dirty="0"/>
              </a:p>
            </p:txBody>
          </p:sp>
          <p:sp>
            <p:nvSpPr>
              <p:cNvPr id="303" name="Google Shape;303;p39"/>
              <p:cNvSpPr/>
              <p:nvPr/>
            </p:nvSpPr>
            <p:spPr>
              <a:xfrm>
                <a:off x="2024962" y="511620"/>
                <a:ext cx="7993700" cy="5588550"/>
              </a:xfrm>
              <a:custGeom>
                <a:avLst/>
                <a:gdLst/>
                <a:ahLst/>
                <a:cxnLst/>
                <a:rect l="l" t="t" r="r" b="b"/>
                <a:pathLst>
                  <a:path w="319748" h="223542" extrusionOk="0">
                    <a:moveTo>
                      <a:pt x="213" y="205895"/>
                    </a:moveTo>
                    <a:cubicBezTo>
                      <a:pt x="-1979" y="194038"/>
                      <a:pt x="12928" y="157374"/>
                      <a:pt x="35511" y="146527"/>
                    </a:cubicBezTo>
                    <a:cubicBezTo>
                      <a:pt x="58095" y="135680"/>
                      <a:pt x="104301" y="142756"/>
                      <a:pt x="135714" y="140812"/>
                    </a:cubicBezTo>
                    <a:cubicBezTo>
                      <a:pt x="167127" y="138869"/>
                      <a:pt x="202396" y="142242"/>
                      <a:pt x="223987" y="134866"/>
                    </a:cubicBezTo>
                    <a:cubicBezTo>
                      <a:pt x="245578" y="127490"/>
                      <a:pt x="253624" y="116960"/>
                      <a:pt x="265258" y="96554"/>
                    </a:cubicBezTo>
                    <a:cubicBezTo>
                      <a:pt x="276892" y="76148"/>
                      <a:pt x="288008" y="25012"/>
                      <a:pt x="293789" y="12430"/>
                    </a:cubicBezTo>
                    <a:cubicBezTo>
                      <a:pt x="299571" y="-152"/>
                      <a:pt x="298715" y="-10985"/>
                      <a:pt x="299947" y="21063"/>
                    </a:cubicBezTo>
                    <a:cubicBezTo>
                      <a:pt x="301179" y="53111"/>
                      <a:pt x="343061" y="171951"/>
                      <a:pt x="301180" y="204719"/>
                    </a:cubicBezTo>
                    <a:cubicBezTo>
                      <a:pt x="259300" y="237487"/>
                      <a:pt x="98825" y="217473"/>
                      <a:pt x="48664" y="217669"/>
                    </a:cubicBezTo>
                    <a:cubicBezTo>
                      <a:pt x="-1497" y="217865"/>
                      <a:pt x="2405" y="217752"/>
                      <a:pt x="213" y="205895"/>
                    </a:cubicBezTo>
                    <a:close/>
                  </a:path>
                </a:pathLst>
              </a:custGeom>
              <a:solidFill>
                <a:schemeClr val="lt2"/>
              </a:solidFill>
              <a:ln>
                <a:noFill/>
              </a:ln>
            </p:spPr>
            <p:txBody>
              <a:bodyPr/>
              <a:lstStyle/>
              <a:p>
                <a:endParaRPr lang="id-ID" noProof="0" dirty="0"/>
              </a:p>
            </p:txBody>
          </p:sp>
        </p:grpSp>
        <p:grpSp>
          <p:nvGrpSpPr>
            <p:cNvPr id="304" name="Google Shape;304;p39"/>
            <p:cNvGrpSpPr/>
            <p:nvPr/>
          </p:nvGrpSpPr>
          <p:grpSpPr>
            <a:xfrm>
              <a:off x="-114300" y="2242125"/>
              <a:ext cx="10328095" cy="3499604"/>
              <a:chOff x="-114300" y="2242125"/>
              <a:chExt cx="10328095" cy="3499604"/>
            </a:xfrm>
          </p:grpSpPr>
          <p:sp>
            <p:nvSpPr>
              <p:cNvPr id="305" name="Google Shape;305;p39"/>
              <p:cNvSpPr/>
              <p:nvPr/>
            </p:nvSpPr>
            <p:spPr>
              <a:xfrm>
                <a:off x="4322095" y="2242125"/>
                <a:ext cx="4966133" cy="2221421"/>
              </a:xfrm>
              <a:custGeom>
                <a:avLst/>
                <a:gdLst/>
                <a:ahLst/>
                <a:cxnLst/>
                <a:rect l="l" t="t" r="r" b="b"/>
                <a:pathLst>
                  <a:path w="57550" h="29347" extrusionOk="0">
                    <a:moveTo>
                      <a:pt x="55391" y="0"/>
                    </a:moveTo>
                    <a:cubicBezTo>
                      <a:pt x="55307" y="0"/>
                      <a:pt x="55207" y="65"/>
                      <a:pt x="55162" y="116"/>
                    </a:cubicBezTo>
                    <a:cubicBezTo>
                      <a:pt x="54555" y="822"/>
                      <a:pt x="54238" y="1741"/>
                      <a:pt x="54064" y="2652"/>
                    </a:cubicBezTo>
                    <a:cubicBezTo>
                      <a:pt x="53872" y="2687"/>
                      <a:pt x="53680" y="2737"/>
                      <a:pt x="53600" y="2745"/>
                    </a:cubicBezTo>
                    <a:cubicBezTo>
                      <a:pt x="53113" y="2799"/>
                      <a:pt x="52627" y="2817"/>
                      <a:pt x="52145" y="2844"/>
                    </a:cubicBezTo>
                    <a:cubicBezTo>
                      <a:pt x="51266" y="2897"/>
                      <a:pt x="50400" y="2995"/>
                      <a:pt x="49520" y="3062"/>
                    </a:cubicBezTo>
                    <a:cubicBezTo>
                      <a:pt x="48110" y="3174"/>
                      <a:pt x="46525" y="3196"/>
                      <a:pt x="45257" y="3915"/>
                    </a:cubicBezTo>
                    <a:cubicBezTo>
                      <a:pt x="45159" y="3973"/>
                      <a:pt x="44847" y="4290"/>
                      <a:pt x="45088" y="4379"/>
                    </a:cubicBezTo>
                    <a:cubicBezTo>
                      <a:pt x="45512" y="4535"/>
                      <a:pt x="45945" y="4638"/>
                      <a:pt x="46387" y="4727"/>
                    </a:cubicBezTo>
                    <a:cubicBezTo>
                      <a:pt x="46454" y="4741"/>
                      <a:pt x="46891" y="4799"/>
                      <a:pt x="47208" y="4852"/>
                    </a:cubicBezTo>
                    <a:cubicBezTo>
                      <a:pt x="47123" y="4901"/>
                      <a:pt x="47034" y="4946"/>
                      <a:pt x="46949" y="4991"/>
                    </a:cubicBezTo>
                    <a:cubicBezTo>
                      <a:pt x="46851" y="5044"/>
                      <a:pt x="46637" y="5250"/>
                      <a:pt x="46766" y="5370"/>
                    </a:cubicBezTo>
                    <a:cubicBezTo>
                      <a:pt x="46909" y="5508"/>
                      <a:pt x="46913" y="5683"/>
                      <a:pt x="47043" y="5816"/>
                    </a:cubicBezTo>
                    <a:cubicBezTo>
                      <a:pt x="47154" y="5937"/>
                      <a:pt x="47284" y="6017"/>
                      <a:pt x="47427" y="6084"/>
                    </a:cubicBezTo>
                    <a:cubicBezTo>
                      <a:pt x="47007" y="6723"/>
                      <a:pt x="46436" y="7589"/>
                      <a:pt x="46900" y="8289"/>
                    </a:cubicBezTo>
                    <a:cubicBezTo>
                      <a:pt x="47181" y="8713"/>
                      <a:pt x="47855" y="8820"/>
                      <a:pt x="48311" y="8887"/>
                    </a:cubicBezTo>
                    <a:cubicBezTo>
                      <a:pt x="48944" y="8977"/>
                      <a:pt x="49641" y="8928"/>
                      <a:pt x="50190" y="9294"/>
                    </a:cubicBezTo>
                    <a:cubicBezTo>
                      <a:pt x="50181" y="9303"/>
                      <a:pt x="50167" y="9311"/>
                      <a:pt x="50159" y="9325"/>
                    </a:cubicBezTo>
                    <a:cubicBezTo>
                      <a:pt x="50038" y="9303"/>
                      <a:pt x="49909" y="9253"/>
                      <a:pt x="49792" y="9231"/>
                    </a:cubicBezTo>
                    <a:cubicBezTo>
                      <a:pt x="49560" y="9195"/>
                      <a:pt x="49333" y="9173"/>
                      <a:pt x="49101" y="9160"/>
                    </a:cubicBezTo>
                    <a:cubicBezTo>
                      <a:pt x="48977" y="9153"/>
                      <a:pt x="48853" y="9150"/>
                      <a:pt x="48729" y="9150"/>
                    </a:cubicBezTo>
                    <a:cubicBezTo>
                      <a:pt x="48334" y="9150"/>
                      <a:pt x="47938" y="9179"/>
                      <a:pt x="47547" y="9213"/>
                    </a:cubicBezTo>
                    <a:cubicBezTo>
                      <a:pt x="46525" y="9303"/>
                      <a:pt x="45507" y="9486"/>
                      <a:pt x="44476" y="9508"/>
                    </a:cubicBezTo>
                    <a:cubicBezTo>
                      <a:pt x="44364" y="9511"/>
                      <a:pt x="44250" y="9512"/>
                      <a:pt x="44135" y="9512"/>
                    </a:cubicBezTo>
                    <a:cubicBezTo>
                      <a:pt x="43526" y="9512"/>
                      <a:pt x="42885" y="9478"/>
                      <a:pt x="42245" y="9478"/>
                    </a:cubicBezTo>
                    <a:cubicBezTo>
                      <a:pt x="41130" y="9478"/>
                      <a:pt x="40018" y="9581"/>
                      <a:pt x="39084" y="10146"/>
                    </a:cubicBezTo>
                    <a:cubicBezTo>
                      <a:pt x="39013" y="10191"/>
                      <a:pt x="38834" y="10418"/>
                      <a:pt x="38955" y="10499"/>
                    </a:cubicBezTo>
                    <a:cubicBezTo>
                      <a:pt x="39388" y="10807"/>
                      <a:pt x="39905" y="10856"/>
                      <a:pt x="40388" y="11034"/>
                    </a:cubicBezTo>
                    <a:cubicBezTo>
                      <a:pt x="40379" y="11039"/>
                      <a:pt x="40374" y="11043"/>
                      <a:pt x="40365" y="11043"/>
                    </a:cubicBezTo>
                    <a:cubicBezTo>
                      <a:pt x="40254" y="11097"/>
                      <a:pt x="40022" y="11365"/>
                      <a:pt x="40213" y="11458"/>
                    </a:cubicBezTo>
                    <a:cubicBezTo>
                      <a:pt x="40508" y="11597"/>
                      <a:pt x="40816" y="11695"/>
                      <a:pt x="41133" y="11775"/>
                    </a:cubicBezTo>
                    <a:cubicBezTo>
                      <a:pt x="41276" y="11816"/>
                      <a:pt x="41428" y="11847"/>
                      <a:pt x="41575" y="11869"/>
                    </a:cubicBezTo>
                    <a:cubicBezTo>
                      <a:pt x="41685" y="11889"/>
                      <a:pt x="41806" y="11927"/>
                      <a:pt x="41912" y="11927"/>
                    </a:cubicBezTo>
                    <a:cubicBezTo>
                      <a:pt x="41973" y="11927"/>
                      <a:pt x="42029" y="11914"/>
                      <a:pt x="42075" y="11878"/>
                    </a:cubicBezTo>
                    <a:cubicBezTo>
                      <a:pt x="42075" y="11896"/>
                      <a:pt x="42075" y="11914"/>
                      <a:pt x="42079" y="11932"/>
                    </a:cubicBezTo>
                    <a:cubicBezTo>
                      <a:pt x="42070" y="11958"/>
                      <a:pt x="42070" y="11985"/>
                      <a:pt x="42075" y="12003"/>
                    </a:cubicBezTo>
                    <a:cubicBezTo>
                      <a:pt x="41738" y="12179"/>
                      <a:pt x="41328" y="12230"/>
                      <a:pt x="40915" y="12230"/>
                    </a:cubicBezTo>
                    <a:cubicBezTo>
                      <a:pt x="40501" y="12230"/>
                      <a:pt x="40084" y="12179"/>
                      <a:pt x="39731" y="12155"/>
                    </a:cubicBezTo>
                    <a:cubicBezTo>
                      <a:pt x="39467" y="12137"/>
                      <a:pt x="39196" y="12117"/>
                      <a:pt x="38926" y="12117"/>
                    </a:cubicBezTo>
                    <a:cubicBezTo>
                      <a:pt x="38381" y="12117"/>
                      <a:pt x="37844" y="12198"/>
                      <a:pt x="37392" y="12539"/>
                    </a:cubicBezTo>
                    <a:cubicBezTo>
                      <a:pt x="37201" y="12686"/>
                      <a:pt x="37040" y="12847"/>
                      <a:pt x="36794" y="12909"/>
                    </a:cubicBezTo>
                    <a:cubicBezTo>
                      <a:pt x="36504" y="12981"/>
                      <a:pt x="36196" y="12998"/>
                      <a:pt x="35902" y="13043"/>
                    </a:cubicBezTo>
                    <a:cubicBezTo>
                      <a:pt x="35513" y="13106"/>
                      <a:pt x="35152" y="13280"/>
                      <a:pt x="34821" y="13489"/>
                    </a:cubicBezTo>
                    <a:cubicBezTo>
                      <a:pt x="34295" y="13824"/>
                      <a:pt x="33719" y="14391"/>
                      <a:pt x="33951" y="15034"/>
                    </a:cubicBezTo>
                    <a:cubicBezTo>
                      <a:pt x="33862" y="15114"/>
                      <a:pt x="33647" y="15436"/>
                      <a:pt x="33906" y="15440"/>
                    </a:cubicBezTo>
                    <a:cubicBezTo>
                      <a:pt x="34165" y="15445"/>
                      <a:pt x="34094" y="15614"/>
                      <a:pt x="34241" y="15797"/>
                    </a:cubicBezTo>
                    <a:cubicBezTo>
                      <a:pt x="34371" y="15958"/>
                      <a:pt x="34612" y="16025"/>
                      <a:pt x="34799" y="16056"/>
                    </a:cubicBezTo>
                    <a:cubicBezTo>
                      <a:pt x="34954" y="16081"/>
                      <a:pt x="35107" y="16090"/>
                      <a:pt x="35260" y="16090"/>
                    </a:cubicBezTo>
                    <a:cubicBezTo>
                      <a:pt x="35544" y="16090"/>
                      <a:pt x="35827" y="16059"/>
                      <a:pt x="36111" y="16038"/>
                    </a:cubicBezTo>
                    <a:cubicBezTo>
                      <a:pt x="36410" y="16074"/>
                      <a:pt x="36720" y="16082"/>
                      <a:pt x="37035" y="16082"/>
                    </a:cubicBezTo>
                    <a:cubicBezTo>
                      <a:pt x="37267" y="16082"/>
                      <a:pt x="37502" y="16078"/>
                      <a:pt x="37737" y="16078"/>
                    </a:cubicBezTo>
                    <a:cubicBezTo>
                      <a:pt x="38168" y="16078"/>
                      <a:pt x="38597" y="16092"/>
                      <a:pt x="39004" y="16172"/>
                    </a:cubicBezTo>
                    <a:cubicBezTo>
                      <a:pt x="38953" y="16173"/>
                      <a:pt x="38903" y="16173"/>
                      <a:pt x="38852" y="16173"/>
                    </a:cubicBezTo>
                    <a:cubicBezTo>
                      <a:pt x="38026" y="16173"/>
                      <a:pt x="37197" y="16087"/>
                      <a:pt x="36371" y="16087"/>
                    </a:cubicBezTo>
                    <a:cubicBezTo>
                      <a:pt x="36261" y="16087"/>
                      <a:pt x="36150" y="16088"/>
                      <a:pt x="36040" y="16092"/>
                    </a:cubicBezTo>
                    <a:cubicBezTo>
                      <a:pt x="35018" y="16123"/>
                      <a:pt x="34067" y="16449"/>
                      <a:pt x="33232" y="17038"/>
                    </a:cubicBezTo>
                    <a:cubicBezTo>
                      <a:pt x="32474" y="17578"/>
                      <a:pt x="31942" y="18324"/>
                      <a:pt x="31326" y="19011"/>
                    </a:cubicBezTo>
                    <a:cubicBezTo>
                      <a:pt x="31207" y="19146"/>
                      <a:pt x="31036" y="19406"/>
                      <a:pt x="30829" y="19406"/>
                    </a:cubicBezTo>
                    <a:cubicBezTo>
                      <a:pt x="30810" y="19406"/>
                      <a:pt x="30792" y="19404"/>
                      <a:pt x="30773" y="19399"/>
                    </a:cubicBezTo>
                    <a:cubicBezTo>
                      <a:pt x="30608" y="19359"/>
                      <a:pt x="30478" y="19239"/>
                      <a:pt x="30300" y="19221"/>
                    </a:cubicBezTo>
                    <a:cubicBezTo>
                      <a:pt x="30251" y="19215"/>
                      <a:pt x="30204" y="19212"/>
                      <a:pt x="30157" y="19212"/>
                    </a:cubicBezTo>
                    <a:cubicBezTo>
                      <a:pt x="29795" y="19212"/>
                      <a:pt x="29470" y="19371"/>
                      <a:pt x="29166" y="19569"/>
                    </a:cubicBezTo>
                    <a:cubicBezTo>
                      <a:pt x="28746" y="19841"/>
                      <a:pt x="28398" y="20247"/>
                      <a:pt x="27903" y="20386"/>
                    </a:cubicBezTo>
                    <a:cubicBezTo>
                      <a:pt x="27546" y="20485"/>
                      <a:pt x="27169" y="20514"/>
                      <a:pt x="26793" y="20514"/>
                    </a:cubicBezTo>
                    <a:cubicBezTo>
                      <a:pt x="26491" y="20514"/>
                      <a:pt x="26190" y="20495"/>
                      <a:pt x="25899" y="20480"/>
                    </a:cubicBezTo>
                    <a:cubicBezTo>
                      <a:pt x="25566" y="20462"/>
                      <a:pt x="25234" y="20455"/>
                      <a:pt x="24904" y="20455"/>
                    </a:cubicBezTo>
                    <a:cubicBezTo>
                      <a:pt x="23889" y="20455"/>
                      <a:pt x="22883" y="20524"/>
                      <a:pt x="21859" y="20578"/>
                    </a:cubicBezTo>
                    <a:cubicBezTo>
                      <a:pt x="20471" y="20650"/>
                      <a:pt x="19080" y="20698"/>
                      <a:pt x="17689" y="20698"/>
                    </a:cubicBezTo>
                    <a:cubicBezTo>
                      <a:pt x="16417" y="20698"/>
                      <a:pt x="15146" y="20658"/>
                      <a:pt x="13878" y="20560"/>
                    </a:cubicBezTo>
                    <a:cubicBezTo>
                      <a:pt x="13869" y="20520"/>
                      <a:pt x="13829" y="20488"/>
                      <a:pt x="13753" y="20488"/>
                    </a:cubicBezTo>
                    <a:cubicBezTo>
                      <a:pt x="13702" y="20486"/>
                      <a:pt x="13651" y="20485"/>
                      <a:pt x="13600" y="20485"/>
                    </a:cubicBezTo>
                    <a:cubicBezTo>
                      <a:pt x="13029" y="20485"/>
                      <a:pt x="12453" y="20614"/>
                      <a:pt x="11892" y="20671"/>
                    </a:cubicBezTo>
                    <a:cubicBezTo>
                      <a:pt x="11685" y="20693"/>
                      <a:pt x="11446" y="20718"/>
                      <a:pt x="11207" y="20718"/>
                    </a:cubicBezTo>
                    <a:cubicBezTo>
                      <a:pt x="10796" y="20718"/>
                      <a:pt x="10383" y="20643"/>
                      <a:pt x="10124" y="20341"/>
                    </a:cubicBezTo>
                    <a:cubicBezTo>
                      <a:pt x="10100" y="20314"/>
                      <a:pt x="10057" y="20303"/>
                      <a:pt x="10018" y="20303"/>
                    </a:cubicBezTo>
                    <a:cubicBezTo>
                      <a:pt x="10000" y="20303"/>
                      <a:pt x="9982" y="20306"/>
                      <a:pt x="9968" y="20310"/>
                    </a:cubicBezTo>
                    <a:cubicBezTo>
                      <a:pt x="9303" y="20515"/>
                      <a:pt x="8571" y="20582"/>
                      <a:pt x="7874" y="20591"/>
                    </a:cubicBezTo>
                    <a:cubicBezTo>
                      <a:pt x="7682" y="20591"/>
                      <a:pt x="7486" y="20475"/>
                      <a:pt x="7316" y="20399"/>
                    </a:cubicBezTo>
                    <a:cubicBezTo>
                      <a:pt x="7129" y="20319"/>
                      <a:pt x="6941" y="20301"/>
                      <a:pt x="6741" y="20292"/>
                    </a:cubicBezTo>
                    <a:cubicBezTo>
                      <a:pt x="6719" y="20291"/>
                      <a:pt x="6697" y="20290"/>
                      <a:pt x="6675" y="20290"/>
                    </a:cubicBezTo>
                    <a:cubicBezTo>
                      <a:pt x="6251" y="20290"/>
                      <a:pt x="5831" y="20488"/>
                      <a:pt x="5419" y="20573"/>
                    </a:cubicBezTo>
                    <a:cubicBezTo>
                      <a:pt x="5269" y="20602"/>
                      <a:pt x="5112" y="20611"/>
                      <a:pt x="4952" y="20611"/>
                    </a:cubicBezTo>
                    <a:cubicBezTo>
                      <a:pt x="4702" y="20611"/>
                      <a:pt x="4447" y="20590"/>
                      <a:pt x="4204" y="20590"/>
                    </a:cubicBezTo>
                    <a:cubicBezTo>
                      <a:pt x="4167" y="20590"/>
                      <a:pt x="4130" y="20590"/>
                      <a:pt x="4094" y="20591"/>
                    </a:cubicBezTo>
                    <a:cubicBezTo>
                      <a:pt x="3674" y="20605"/>
                      <a:pt x="3254" y="20676"/>
                      <a:pt x="2848" y="20783"/>
                    </a:cubicBezTo>
                    <a:cubicBezTo>
                      <a:pt x="1982" y="21006"/>
                      <a:pt x="1090" y="21064"/>
                      <a:pt x="340" y="21591"/>
                    </a:cubicBezTo>
                    <a:cubicBezTo>
                      <a:pt x="224" y="21676"/>
                      <a:pt x="0" y="22033"/>
                      <a:pt x="282" y="22051"/>
                    </a:cubicBezTo>
                    <a:cubicBezTo>
                      <a:pt x="380" y="22055"/>
                      <a:pt x="554" y="22363"/>
                      <a:pt x="643" y="22439"/>
                    </a:cubicBezTo>
                    <a:cubicBezTo>
                      <a:pt x="848" y="22609"/>
                      <a:pt x="1094" y="22725"/>
                      <a:pt x="1335" y="22832"/>
                    </a:cubicBezTo>
                    <a:cubicBezTo>
                      <a:pt x="1973" y="23122"/>
                      <a:pt x="2661" y="23305"/>
                      <a:pt x="3330" y="23506"/>
                    </a:cubicBezTo>
                    <a:cubicBezTo>
                      <a:pt x="4085" y="23729"/>
                      <a:pt x="4803" y="24024"/>
                      <a:pt x="5580" y="24171"/>
                    </a:cubicBezTo>
                    <a:cubicBezTo>
                      <a:pt x="6642" y="24376"/>
                      <a:pt x="7794" y="24292"/>
                      <a:pt x="8830" y="24608"/>
                    </a:cubicBezTo>
                    <a:cubicBezTo>
                      <a:pt x="9289" y="24751"/>
                      <a:pt x="9704" y="24992"/>
                      <a:pt x="10178" y="25108"/>
                    </a:cubicBezTo>
                    <a:cubicBezTo>
                      <a:pt x="10393" y="25162"/>
                      <a:pt x="10615" y="25178"/>
                      <a:pt x="10839" y="25178"/>
                    </a:cubicBezTo>
                    <a:cubicBezTo>
                      <a:pt x="11121" y="25178"/>
                      <a:pt x="11406" y="25152"/>
                      <a:pt x="11682" y="25140"/>
                    </a:cubicBezTo>
                    <a:cubicBezTo>
                      <a:pt x="11758" y="25136"/>
                      <a:pt x="11837" y="25133"/>
                      <a:pt x="11916" y="25133"/>
                    </a:cubicBezTo>
                    <a:cubicBezTo>
                      <a:pt x="12120" y="25133"/>
                      <a:pt x="12328" y="25153"/>
                      <a:pt x="12508" y="25233"/>
                    </a:cubicBezTo>
                    <a:cubicBezTo>
                      <a:pt x="12682" y="25305"/>
                      <a:pt x="12824" y="25515"/>
                      <a:pt x="12967" y="25631"/>
                    </a:cubicBezTo>
                    <a:cubicBezTo>
                      <a:pt x="13104" y="25743"/>
                      <a:pt x="13255" y="25783"/>
                      <a:pt x="13410" y="25783"/>
                    </a:cubicBezTo>
                    <a:cubicBezTo>
                      <a:pt x="13627" y="25783"/>
                      <a:pt x="13851" y="25705"/>
                      <a:pt x="14056" y="25635"/>
                    </a:cubicBezTo>
                    <a:cubicBezTo>
                      <a:pt x="14196" y="25587"/>
                      <a:pt x="14323" y="25551"/>
                      <a:pt x="14455" y="25551"/>
                    </a:cubicBezTo>
                    <a:cubicBezTo>
                      <a:pt x="14542" y="25551"/>
                      <a:pt x="14630" y="25567"/>
                      <a:pt x="14726" y="25604"/>
                    </a:cubicBezTo>
                    <a:cubicBezTo>
                      <a:pt x="14864" y="25657"/>
                      <a:pt x="14980" y="25778"/>
                      <a:pt x="15119" y="25849"/>
                    </a:cubicBezTo>
                    <a:cubicBezTo>
                      <a:pt x="15188" y="25884"/>
                      <a:pt x="15276" y="25897"/>
                      <a:pt x="15363" y="25897"/>
                    </a:cubicBezTo>
                    <a:cubicBezTo>
                      <a:pt x="15434" y="25897"/>
                      <a:pt x="15505" y="25888"/>
                      <a:pt x="15565" y="25876"/>
                    </a:cubicBezTo>
                    <a:cubicBezTo>
                      <a:pt x="15682" y="25853"/>
                      <a:pt x="16147" y="25647"/>
                      <a:pt x="16336" y="25647"/>
                    </a:cubicBezTo>
                    <a:cubicBezTo>
                      <a:pt x="16364" y="25647"/>
                      <a:pt x="16386" y="25651"/>
                      <a:pt x="16400" y="25662"/>
                    </a:cubicBezTo>
                    <a:cubicBezTo>
                      <a:pt x="16471" y="25711"/>
                      <a:pt x="16516" y="25831"/>
                      <a:pt x="16583" y="25898"/>
                    </a:cubicBezTo>
                    <a:cubicBezTo>
                      <a:pt x="16677" y="25988"/>
                      <a:pt x="16819" y="26001"/>
                      <a:pt x="16940" y="26010"/>
                    </a:cubicBezTo>
                    <a:cubicBezTo>
                      <a:pt x="16957" y="26012"/>
                      <a:pt x="16974" y="26012"/>
                      <a:pt x="16992" y="26012"/>
                    </a:cubicBezTo>
                    <a:cubicBezTo>
                      <a:pt x="17324" y="26012"/>
                      <a:pt x="17711" y="25738"/>
                      <a:pt x="18029" y="25581"/>
                    </a:cubicBezTo>
                    <a:cubicBezTo>
                      <a:pt x="18134" y="25664"/>
                      <a:pt x="18248" y="25697"/>
                      <a:pt x="18367" y="25697"/>
                    </a:cubicBezTo>
                    <a:cubicBezTo>
                      <a:pt x="18537" y="25697"/>
                      <a:pt x="18715" y="25630"/>
                      <a:pt x="18886" y="25546"/>
                    </a:cubicBezTo>
                    <a:cubicBezTo>
                      <a:pt x="18975" y="25497"/>
                      <a:pt x="19060" y="25443"/>
                      <a:pt x="19145" y="25390"/>
                    </a:cubicBezTo>
                    <a:cubicBezTo>
                      <a:pt x="19221" y="25344"/>
                      <a:pt x="19237" y="25328"/>
                      <a:pt x="19246" y="25328"/>
                    </a:cubicBezTo>
                    <a:cubicBezTo>
                      <a:pt x="19258" y="25328"/>
                      <a:pt x="19262" y="25350"/>
                      <a:pt x="19346" y="25372"/>
                    </a:cubicBezTo>
                    <a:cubicBezTo>
                      <a:pt x="19420" y="25393"/>
                      <a:pt x="19498" y="25401"/>
                      <a:pt x="19577" y="25401"/>
                    </a:cubicBezTo>
                    <a:cubicBezTo>
                      <a:pt x="19682" y="25401"/>
                      <a:pt x="19790" y="25386"/>
                      <a:pt x="19895" y="25363"/>
                    </a:cubicBezTo>
                    <a:cubicBezTo>
                      <a:pt x="19904" y="25427"/>
                      <a:pt x="19941" y="25488"/>
                      <a:pt x="20020" y="25488"/>
                    </a:cubicBezTo>
                    <a:cubicBezTo>
                      <a:pt x="20023" y="25488"/>
                      <a:pt x="20026" y="25488"/>
                      <a:pt x="20029" y="25488"/>
                    </a:cubicBezTo>
                    <a:cubicBezTo>
                      <a:pt x="20348" y="25469"/>
                      <a:pt x="20762" y="25272"/>
                      <a:pt x="21109" y="25272"/>
                    </a:cubicBezTo>
                    <a:cubicBezTo>
                      <a:pt x="21266" y="25272"/>
                      <a:pt x="21410" y="25313"/>
                      <a:pt x="21524" y="25430"/>
                    </a:cubicBezTo>
                    <a:cubicBezTo>
                      <a:pt x="21630" y="25537"/>
                      <a:pt x="21744" y="25570"/>
                      <a:pt x="21861" y="25570"/>
                    </a:cubicBezTo>
                    <a:cubicBezTo>
                      <a:pt x="22051" y="25570"/>
                      <a:pt x="22247" y="25482"/>
                      <a:pt x="22426" y="25482"/>
                    </a:cubicBezTo>
                    <a:cubicBezTo>
                      <a:pt x="22521" y="25482"/>
                      <a:pt x="22612" y="25508"/>
                      <a:pt x="22694" y="25586"/>
                    </a:cubicBezTo>
                    <a:cubicBezTo>
                      <a:pt x="22761" y="25648"/>
                      <a:pt x="22761" y="25769"/>
                      <a:pt x="22819" y="25845"/>
                    </a:cubicBezTo>
                    <a:cubicBezTo>
                      <a:pt x="22903" y="25970"/>
                      <a:pt x="23055" y="26014"/>
                      <a:pt x="23198" y="26037"/>
                    </a:cubicBezTo>
                    <a:cubicBezTo>
                      <a:pt x="23291" y="26051"/>
                      <a:pt x="23376" y="26059"/>
                      <a:pt x="23460" y="26059"/>
                    </a:cubicBezTo>
                    <a:cubicBezTo>
                      <a:pt x="23581" y="26059"/>
                      <a:pt x="23698" y="26043"/>
                      <a:pt x="23827" y="26006"/>
                    </a:cubicBezTo>
                    <a:cubicBezTo>
                      <a:pt x="23976" y="25962"/>
                      <a:pt x="24108" y="25887"/>
                      <a:pt x="24218" y="25887"/>
                    </a:cubicBezTo>
                    <a:cubicBezTo>
                      <a:pt x="24310" y="25887"/>
                      <a:pt x="24387" y="25939"/>
                      <a:pt x="24443" y="26104"/>
                    </a:cubicBezTo>
                    <a:cubicBezTo>
                      <a:pt x="24465" y="26165"/>
                      <a:pt x="24516" y="26186"/>
                      <a:pt x="24571" y="26186"/>
                    </a:cubicBezTo>
                    <a:cubicBezTo>
                      <a:pt x="24617" y="26186"/>
                      <a:pt x="24666" y="26171"/>
                      <a:pt x="24702" y="26153"/>
                    </a:cubicBezTo>
                    <a:cubicBezTo>
                      <a:pt x="24894" y="26064"/>
                      <a:pt x="25091" y="25988"/>
                      <a:pt x="25287" y="25907"/>
                    </a:cubicBezTo>
                    <a:cubicBezTo>
                      <a:pt x="25380" y="26179"/>
                      <a:pt x="25616" y="26258"/>
                      <a:pt x="25891" y="26258"/>
                    </a:cubicBezTo>
                    <a:cubicBezTo>
                      <a:pt x="26040" y="26258"/>
                      <a:pt x="26200" y="26235"/>
                      <a:pt x="26354" y="26206"/>
                    </a:cubicBezTo>
                    <a:cubicBezTo>
                      <a:pt x="26574" y="26166"/>
                      <a:pt x="26773" y="26136"/>
                      <a:pt x="26976" y="26136"/>
                    </a:cubicBezTo>
                    <a:cubicBezTo>
                      <a:pt x="27135" y="26136"/>
                      <a:pt x="27298" y="26155"/>
                      <a:pt x="27474" y="26202"/>
                    </a:cubicBezTo>
                    <a:cubicBezTo>
                      <a:pt x="27806" y="26292"/>
                      <a:pt x="28135" y="26421"/>
                      <a:pt x="28482" y="26421"/>
                    </a:cubicBezTo>
                    <a:cubicBezTo>
                      <a:pt x="28546" y="26421"/>
                      <a:pt x="28610" y="26417"/>
                      <a:pt x="28675" y="26407"/>
                    </a:cubicBezTo>
                    <a:cubicBezTo>
                      <a:pt x="29023" y="26349"/>
                      <a:pt x="29318" y="26193"/>
                      <a:pt x="29594" y="25970"/>
                    </a:cubicBezTo>
                    <a:cubicBezTo>
                      <a:pt x="29934" y="25693"/>
                      <a:pt x="30215" y="25532"/>
                      <a:pt x="30670" y="25501"/>
                    </a:cubicBezTo>
                    <a:cubicBezTo>
                      <a:pt x="30789" y="25492"/>
                      <a:pt x="30910" y="25490"/>
                      <a:pt x="31032" y="25490"/>
                    </a:cubicBezTo>
                    <a:cubicBezTo>
                      <a:pt x="31224" y="25490"/>
                      <a:pt x="31418" y="25496"/>
                      <a:pt x="31611" y="25496"/>
                    </a:cubicBezTo>
                    <a:cubicBezTo>
                      <a:pt x="32099" y="25496"/>
                      <a:pt x="32580" y="25454"/>
                      <a:pt x="32991" y="25153"/>
                    </a:cubicBezTo>
                    <a:cubicBezTo>
                      <a:pt x="33232" y="24979"/>
                      <a:pt x="33402" y="24729"/>
                      <a:pt x="33625" y="24541"/>
                    </a:cubicBezTo>
                    <a:cubicBezTo>
                      <a:pt x="34027" y="24207"/>
                      <a:pt x="34487" y="24113"/>
                      <a:pt x="34995" y="24095"/>
                    </a:cubicBezTo>
                    <a:cubicBezTo>
                      <a:pt x="35101" y="24091"/>
                      <a:pt x="35206" y="24090"/>
                      <a:pt x="35311" y="24090"/>
                    </a:cubicBezTo>
                    <a:cubicBezTo>
                      <a:pt x="35760" y="24090"/>
                      <a:pt x="36207" y="24118"/>
                      <a:pt x="36654" y="24118"/>
                    </a:cubicBezTo>
                    <a:cubicBezTo>
                      <a:pt x="36701" y="24118"/>
                      <a:pt x="36748" y="24118"/>
                      <a:pt x="36794" y="24117"/>
                    </a:cubicBezTo>
                    <a:cubicBezTo>
                      <a:pt x="37558" y="24108"/>
                      <a:pt x="38638" y="23997"/>
                      <a:pt x="39115" y="23354"/>
                    </a:cubicBezTo>
                    <a:cubicBezTo>
                      <a:pt x="39283" y="23486"/>
                      <a:pt x="39483" y="23553"/>
                      <a:pt x="39724" y="23553"/>
                    </a:cubicBezTo>
                    <a:cubicBezTo>
                      <a:pt x="39753" y="23553"/>
                      <a:pt x="39782" y="23552"/>
                      <a:pt x="39812" y="23551"/>
                    </a:cubicBezTo>
                    <a:cubicBezTo>
                      <a:pt x="40259" y="23528"/>
                      <a:pt x="40655" y="23409"/>
                      <a:pt x="41094" y="23409"/>
                    </a:cubicBezTo>
                    <a:cubicBezTo>
                      <a:pt x="41173" y="23409"/>
                      <a:pt x="41252" y="23412"/>
                      <a:pt x="41334" y="23421"/>
                    </a:cubicBezTo>
                    <a:cubicBezTo>
                      <a:pt x="41923" y="23479"/>
                      <a:pt x="42490" y="23658"/>
                      <a:pt x="43084" y="23689"/>
                    </a:cubicBezTo>
                    <a:cubicBezTo>
                      <a:pt x="43130" y="23691"/>
                      <a:pt x="43176" y="23692"/>
                      <a:pt x="43223" y="23692"/>
                    </a:cubicBezTo>
                    <a:cubicBezTo>
                      <a:pt x="43792" y="23692"/>
                      <a:pt x="44361" y="23525"/>
                      <a:pt x="44918" y="23426"/>
                    </a:cubicBezTo>
                    <a:cubicBezTo>
                      <a:pt x="45079" y="23396"/>
                      <a:pt x="45238" y="23386"/>
                      <a:pt x="45397" y="23386"/>
                    </a:cubicBezTo>
                    <a:cubicBezTo>
                      <a:pt x="45820" y="23386"/>
                      <a:pt x="46238" y="23462"/>
                      <a:pt x="46659" y="23462"/>
                    </a:cubicBezTo>
                    <a:cubicBezTo>
                      <a:pt x="46781" y="23462"/>
                      <a:pt x="46903" y="23455"/>
                      <a:pt x="47025" y="23439"/>
                    </a:cubicBezTo>
                    <a:cubicBezTo>
                      <a:pt x="47288" y="23403"/>
                      <a:pt x="47525" y="23260"/>
                      <a:pt x="47619" y="23002"/>
                    </a:cubicBezTo>
                    <a:cubicBezTo>
                      <a:pt x="47628" y="22979"/>
                      <a:pt x="47632" y="22957"/>
                      <a:pt x="47632" y="22935"/>
                    </a:cubicBezTo>
                    <a:cubicBezTo>
                      <a:pt x="47782" y="22944"/>
                      <a:pt x="47935" y="22947"/>
                      <a:pt x="48087" y="22947"/>
                    </a:cubicBezTo>
                    <a:cubicBezTo>
                      <a:pt x="48341" y="22947"/>
                      <a:pt x="48596" y="22939"/>
                      <a:pt x="48840" y="22939"/>
                    </a:cubicBezTo>
                    <a:cubicBezTo>
                      <a:pt x="48936" y="22939"/>
                      <a:pt x="49031" y="22940"/>
                      <a:pt x="49123" y="22943"/>
                    </a:cubicBezTo>
                    <a:cubicBezTo>
                      <a:pt x="49788" y="22966"/>
                      <a:pt x="50395" y="22912"/>
                      <a:pt x="51047" y="23068"/>
                    </a:cubicBezTo>
                    <a:cubicBezTo>
                      <a:pt x="51547" y="23193"/>
                      <a:pt x="52020" y="23305"/>
                      <a:pt x="52533" y="23354"/>
                    </a:cubicBezTo>
                    <a:cubicBezTo>
                      <a:pt x="52966" y="23399"/>
                      <a:pt x="53265" y="23524"/>
                      <a:pt x="53417" y="23948"/>
                    </a:cubicBezTo>
                    <a:cubicBezTo>
                      <a:pt x="53466" y="24082"/>
                      <a:pt x="53511" y="24207"/>
                      <a:pt x="53569" y="24332"/>
                    </a:cubicBezTo>
                    <a:cubicBezTo>
                      <a:pt x="53524" y="24372"/>
                      <a:pt x="53479" y="24412"/>
                      <a:pt x="53435" y="24457"/>
                    </a:cubicBezTo>
                    <a:cubicBezTo>
                      <a:pt x="53225" y="24666"/>
                      <a:pt x="53047" y="24881"/>
                      <a:pt x="52805" y="25059"/>
                    </a:cubicBezTo>
                    <a:cubicBezTo>
                      <a:pt x="52582" y="25224"/>
                      <a:pt x="52346" y="25372"/>
                      <a:pt x="52114" y="25532"/>
                    </a:cubicBezTo>
                    <a:cubicBezTo>
                      <a:pt x="51596" y="25889"/>
                      <a:pt x="51042" y="26193"/>
                      <a:pt x="50462" y="26434"/>
                    </a:cubicBezTo>
                    <a:cubicBezTo>
                      <a:pt x="49275" y="26930"/>
                      <a:pt x="47909" y="26934"/>
                      <a:pt x="46650" y="27019"/>
                    </a:cubicBezTo>
                    <a:cubicBezTo>
                      <a:pt x="46030" y="27063"/>
                      <a:pt x="45409" y="27126"/>
                      <a:pt x="44798" y="27233"/>
                    </a:cubicBezTo>
                    <a:cubicBezTo>
                      <a:pt x="44142" y="27345"/>
                      <a:pt x="43512" y="27563"/>
                      <a:pt x="42869" y="27733"/>
                    </a:cubicBezTo>
                    <a:cubicBezTo>
                      <a:pt x="41628" y="28054"/>
                      <a:pt x="40343" y="28304"/>
                      <a:pt x="39066" y="28380"/>
                    </a:cubicBezTo>
                    <a:cubicBezTo>
                      <a:pt x="38571" y="28407"/>
                      <a:pt x="38075" y="28411"/>
                      <a:pt x="37593" y="28532"/>
                    </a:cubicBezTo>
                    <a:cubicBezTo>
                      <a:pt x="37267" y="28612"/>
                      <a:pt x="36888" y="28764"/>
                      <a:pt x="36531" y="28773"/>
                    </a:cubicBezTo>
                    <a:cubicBezTo>
                      <a:pt x="36437" y="28764"/>
                      <a:pt x="36339" y="28751"/>
                      <a:pt x="36245" y="28742"/>
                    </a:cubicBezTo>
                    <a:cubicBezTo>
                      <a:pt x="36240" y="28741"/>
                      <a:pt x="36234" y="28741"/>
                      <a:pt x="36229" y="28741"/>
                    </a:cubicBezTo>
                    <a:cubicBezTo>
                      <a:pt x="36021" y="28741"/>
                      <a:pt x="35676" y="29212"/>
                      <a:pt x="35933" y="29264"/>
                    </a:cubicBezTo>
                    <a:cubicBezTo>
                      <a:pt x="35951" y="29268"/>
                      <a:pt x="35973" y="29268"/>
                      <a:pt x="35991" y="29273"/>
                    </a:cubicBezTo>
                    <a:cubicBezTo>
                      <a:pt x="35995" y="29277"/>
                      <a:pt x="36004" y="29277"/>
                      <a:pt x="36013" y="29277"/>
                    </a:cubicBezTo>
                    <a:cubicBezTo>
                      <a:pt x="36053" y="29282"/>
                      <a:pt x="36094" y="29286"/>
                      <a:pt x="36134" y="29291"/>
                    </a:cubicBezTo>
                    <a:cubicBezTo>
                      <a:pt x="36497" y="29329"/>
                      <a:pt x="36860" y="29346"/>
                      <a:pt x="37222" y="29346"/>
                    </a:cubicBezTo>
                    <a:cubicBezTo>
                      <a:pt x="38688" y="29346"/>
                      <a:pt x="40147" y="29066"/>
                      <a:pt x="41575" y="28751"/>
                    </a:cubicBezTo>
                    <a:cubicBezTo>
                      <a:pt x="43552" y="28313"/>
                      <a:pt x="45507" y="27827"/>
                      <a:pt x="47529" y="27612"/>
                    </a:cubicBezTo>
                    <a:cubicBezTo>
                      <a:pt x="48427" y="27514"/>
                      <a:pt x="49324" y="27416"/>
                      <a:pt x="50203" y="27188"/>
                    </a:cubicBezTo>
                    <a:cubicBezTo>
                      <a:pt x="50654" y="27077"/>
                      <a:pt x="51087" y="26916"/>
                      <a:pt x="51538" y="26813"/>
                    </a:cubicBezTo>
                    <a:cubicBezTo>
                      <a:pt x="52060" y="26697"/>
                      <a:pt x="52596" y="26635"/>
                      <a:pt x="53127" y="26586"/>
                    </a:cubicBezTo>
                    <a:cubicBezTo>
                      <a:pt x="53745" y="26532"/>
                      <a:pt x="54385" y="26469"/>
                      <a:pt x="55016" y="26469"/>
                    </a:cubicBezTo>
                    <a:cubicBezTo>
                      <a:pt x="55274" y="26469"/>
                      <a:pt x="55530" y="26480"/>
                      <a:pt x="55783" y="26505"/>
                    </a:cubicBezTo>
                    <a:cubicBezTo>
                      <a:pt x="55823" y="26510"/>
                      <a:pt x="55863" y="26514"/>
                      <a:pt x="55903" y="26519"/>
                    </a:cubicBezTo>
                    <a:cubicBezTo>
                      <a:pt x="55908" y="26760"/>
                      <a:pt x="55917" y="27005"/>
                      <a:pt x="55930" y="27251"/>
                    </a:cubicBezTo>
                    <a:cubicBezTo>
                      <a:pt x="55936" y="27336"/>
                      <a:pt x="55977" y="27369"/>
                      <a:pt x="56033" y="27369"/>
                    </a:cubicBezTo>
                    <a:cubicBezTo>
                      <a:pt x="56159" y="27369"/>
                      <a:pt x="56356" y="27202"/>
                      <a:pt x="56372" y="27090"/>
                    </a:cubicBezTo>
                    <a:cubicBezTo>
                      <a:pt x="56376" y="27072"/>
                      <a:pt x="56376" y="27055"/>
                      <a:pt x="56376" y="27037"/>
                    </a:cubicBezTo>
                    <a:lnTo>
                      <a:pt x="56381" y="27037"/>
                    </a:lnTo>
                    <a:cubicBezTo>
                      <a:pt x="56381" y="27037"/>
                      <a:pt x="56381" y="27032"/>
                      <a:pt x="56381" y="27032"/>
                    </a:cubicBezTo>
                    <a:cubicBezTo>
                      <a:pt x="56403" y="26854"/>
                      <a:pt x="56417" y="26675"/>
                      <a:pt x="56430" y="26497"/>
                    </a:cubicBezTo>
                    <a:cubicBezTo>
                      <a:pt x="56805" y="26430"/>
                      <a:pt x="57117" y="26247"/>
                      <a:pt x="57399" y="25876"/>
                    </a:cubicBezTo>
                    <a:cubicBezTo>
                      <a:pt x="57550" y="25675"/>
                      <a:pt x="57460" y="25571"/>
                      <a:pt x="57320" y="25571"/>
                    </a:cubicBezTo>
                    <a:cubicBezTo>
                      <a:pt x="57220" y="25571"/>
                      <a:pt x="57094" y="25624"/>
                      <a:pt x="57010" y="25733"/>
                    </a:cubicBezTo>
                    <a:cubicBezTo>
                      <a:pt x="56867" y="25921"/>
                      <a:pt x="56698" y="25983"/>
                      <a:pt x="56506" y="25997"/>
                    </a:cubicBezTo>
                    <a:cubicBezTo>
                      <a:pt x="56501" y="25961"/>
                      <a:pt x="56497" y="25925"/>
                      <a:pt x="56484" y="25885"/>
                    </a:cubicBezTo>
                    <a:cubicBezTo>
                      <a:pt x="56470" y="25854"/>
                      <a:pt x="56457" y="25836"/>
                      <a:pt x="56434" y="25823"/>
                    </a:cubicBezTo>
                    <a:cubicBezTo>
                      <a:pt x="56461" y="25577"/>
                      <a:pt x="56506" y="25336"/>
                      <a:pt x="56417" y="25104"/>
                    </a:cubicBezTo>
                    <a:cubicBezTo>
                      <a:pt x="56403" y="25077"/>
                      <a:pt x="56385" y="25073"/>
                      <a:pt x="56367" y="25073"/>
                    </a:cubicBezTo>
                    <a:cubicBezTo>
                      <a:pt x="56430" y="22979"/>
                      <a:pt x="56716" y="20895"/>
                      <a:pt x="56832" y="18801"/>
                    </a:cubicBezTo>
                    <a:cubicBezTo>
                      <a:pt x="56983" y="16038"/>
                      <a:pt x="56765" y="13257"/>
                      <a:pt x="56792" y="10490"/>
                    </a:cubicBezTo>
                    <a:cubicBezTo>
                      <a:pt x="56809" y="8646"/>
                      <a:pt x="57028" y="6807"/>
                      <a:pt x="56975" y="4959"/>
                    </a:cubicBezTo>
                    <a:cubicBezTo>
                      <a:pt x="56921" y="3263"/>
                      <a:pt x="56680" y="1335"/>
                      <a:pt x="55479" y="36"/>
                    </a:cubicBezTo>
                    <a:cubicBezTo>
                      <a:pt x="55455" y="11"/>
                      <a:pt x="55424" y="0"/>
                      <a:pt x="55391" y="0"/>
                    </a:cubicBezTo>
                    <a:close/>
                  </a:path>
                </a:pathLst>
              </a:custGeom>
              <a:solidFill>
                <a:srgbClr val="F9CB31">
                  <a:alpha val="27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6" name="Google Shape;306;p39"/>
              <p:cNvSpPr/>
              <p:nvPr/>
            </p:nvSpPr>
            <p:spPr>
              <a:xfrm>
                <a:off x="7568188" y="3124212"/>
                <a:ext cx="2645607" cy="1343896"/>
              </a:xfrm>
              <a:custGeom>
                <a:avLst/>
                <a:gdLst/>
                <a:ahLst/>
                <a:cxnLst/>
                <a:rect l="l" t="t" r="r" b="b"/>
                <a:pathLst>
                  <a:path w="112579" h="57181" extrusionOk="0">
                    <a:moveTo>
                      <a:pt x="71066" y="8210"/>
                    </a:moveTo>
                    <a:lnTo>
                      <a:pt x="49971" y="37799"/>
                    </a:lnTo>
                    <a:lnTo>
                      <a:pt x="48485" y="37647"/>
                    </a:lnTo>
                    <a:lnTo>
                      <a:pt x="71066" y="8210"/>
                    </a:lnTo>
                    <a:close/>
                    <a:moveTo>
                      <a:pt x="28162" y="11950"/>
                    </a:moveTo>
                    <a:lnTo>
                      <a:pt x="48012" y="37826"/>
                    </a:lnTo>
                    <a:lnTo>
                      <a:pt x="46708" y="37960"/>
                    </a:lnTo>
                    <a:lnTo>
                      <a:pt x="28162" y="11950"/>
                    </a:lnTo>
                    <a:close/>
                    <a:moveTo>
                      <a:pt x="71781" y="7509"/>
                    </a:moveTo>
                    <a:lnTo>
                      <a:pt x="51984" y="38009"/>
                    </a:lnTo>
                    <a:lnTo>
                      <a:pt x="50172" y="37821"/>
                    </a:lnTo>
                    <a:lnTo>
                      <a:pt x="71781" y="7509"/>
                    </a:lnTo>
                    <a:close/>
                    <a:moveTo>
                      <a:pt x="27448" y="11249"/>
                    </a:moveTo>
                    <a:lnTo>
                      <a:pt x="46507" y="37982"/>
                    </a:lnTo>
                    <a:lnTo>
                      <a:pt x="44905" y="38147"/>
                    </a:lnTo>
                    <a:lnTo>
                      <a:pt x="27448" y="11249"/>
                    </a:lnTo>
                    <a:close/>
                    <a:moveTo>
                      <a:pt x="71665" y="8013"/>
                    </a:moveTo>
                    <a:lnTo>
                      <a:pt x="53707" y="38187"/>
                    </a:lnTo>
                    <a:lnTo>
                      <a:pt x="52181" y="38031"/>
                    </a:lnTo>
                    <a:lnTo>
                      <a:pt x="71665" y="8013"/>
                    </a:lnTo>
                    <a:close/>
                    <a:moveTo>
                      <a:pt x="27572" y="11758"/>
                    </a:moveTo>
                    <a:lnTo>
                      <a:pt x="44708" y="38165"/>
                    </a:lnTo>
                    <a:lnTo>
                      <a:pt x="43365" y="38303"/>
                    </a:lnTo>
                    <a:lnTo>
                      <a:pt x="27572" y="11758"/>
                    </a:lnTo>
                    <a:close/>
                    <a:moveTo>
                      <a:pt x="72133" y="7562"/>
                    </a:moveTo>
                    <a:lnTo>
                      <a:pt x="55631" y="38388"/>
                    </a:lnTo>
                    <a:lnTo>
                      <a:pt x="53899" y="38210"/>
                    </a:lnTo>
                    <a:lnTo>
                      <a:pt x="72133" y="7562"/>
                    </a:lnTo>
                    <a:close/>
                    <a:moveTo>
                      <a:pt x="27099" y="11307"/>
                    </a:moveTo>
                    <a:lnTo>
                      <a:pt x="43173" y="38326"/>
                    </a:lnTo>
                    <a:lnTo>
                      <a:pt x="41646" y="38482"/>
                    </a:lnTo>
                    <a:lnTo>
                      <a:pt x="27099" y="11307"/>
                    </a:lnTo>
                    <a:close/>
                    <a:moveTo>
                      <a:pt x="71754" y="8642"/>
                    </a:moveTo>
                    <a:lnTo>
                      <a:pt x="57073" y="38536"/>
                    </a:lnTo>
                    <a:lnTo>
                      <a:pt x="55819" y="38406"/>
                    </a:lnTo>
                    <a:lnTo>
                      <a:pt x="71754" y="8642"/>
                    </a:lnTo>
                    <a:close/>
                    <a:moveTo>
                      <a:pt x="27479" y="12383"/>
                    </a:moveTo>
                    <a:lnTo>
                      <a:pt x="41459" y="38504"/>
                    </a:lnTo>
                    <a:lnTo>
                      <a:pt x="40361" y="38616"/>
                    </a:lnTo>
                    <a:lnTo>
                      <a:pt x="27479" y="12383"/>
                    </a:lnTo>
                    <a:close/>
                    <a:moveTo>
                      <a:pt x="72437" y="7652"/>
                    </a:moveTo>
                    <a:lnTo>
                      <a:pt x="58907" y="38727"/>
                    </a:lnTo>
                    <a:lnTo>
                      <a:pt x="57260" y="38553"/>
                    </a:lnTo>
                    <a:lnTo>
                      <a:pt x="72437" y="7652"/>
                    </a:lnTo>
                    <a:close/>
                    <a:moveTo>
                      <a:pt x="26796" y="11397"/>
                    </a:moveTo>
                    <a:lnTo>
                      <a:pt x="40173" y="38634"/>
                    </a:lnTo>
                    <a:lnTo>
                      <a:pt x="38718" y="38786"/>
                    </a:lnTo>
                    <a:lnTo>
                      <a:pt x="26796" y="11397"/>
                    </a:lnTo>
                    <a:close/>
                    <a:moveTo>
                      <a:pt x="72847" y="7147"/>
                    </a:moveTo>
                    <a:lnTo>
                      <a:pt x="61037" y="38946"/>
                    </a:lnTo>
                    <a:lnTo>
                      <a:pt x="59090" y="38745"/>
                    </a:lnTo>
                    <a:lnTo>
                      <a:pt x="72847" y="7147"/>
                    </a:lnTo>
                    <a:close/>
                    <a:moveTo>
                      <a:pt x="26385" y="10892"/>
                    </a:moveTo>
                    <a:lnTo>
                      <a:pt x="38535" y="38803"/>
                    </a:lnTo>
                    <a:lnTo>
                      <a:pt x="36817" y="38982"/>
                    </a:lnTo>
                    <a:lnTo>
                      <a:pt x="26385" y="10892"/>
                    </a:lnTo>
                    <a:close/>
                    <a:moveTo>
                      <a:pt x="72932" y="7419"/>
                    </a:moveTo>
                    <a:lnTo>
                      <a:pt x="62974" y="39147"/>
                    </a:lnTo>
                    <a:lnTo>
                      <a:pt x="61220" y="38964"/>
                    </a:lnTo>
                    <a:lnTo>
                      <a:pt x="72932" y="7419"/>
                    </a:lnTo>
                    <a:close/>
                    <a:moveTo>
                      <a:pt x="26300" y="11160"/>
                    </a:moveTo>
                    <a:lnTo>
                      <a:pt x="36638" y="39000"/>
                    </a:lnTo>
                    <a:lnTo>
                      <a:pt x="35089" y="39160"/>
                    </a:lnTo>
                    <a:lnTo>
                      <a:pt x="26300" y="11160"/>
                    </a:lnTo>
                    <a:close/>
                    <a:moveTo>
                      <a:pt x="26202" y="11437"/>
                    </a:moveTo>
                    <a:lnTo>
                      <a:pt x="34911" y="39183"/>
                    </a:lnTo>
                    <a:lnTo>
                      <a:pt x="33505" y="39326"/>
                    </a:lnTo>
                    <a:lnTo>
                      <a:pt x="26202" y="11437"/>
                    </a:lnTo>
                    <a:close/>
                    <a:moveTo>
                      <a:pt x="73030" y="7692"/>
                    </a:moveTo>
                    <a:lnTo>
                      <a:pt x="64746" y="39330"/>
                    </a:lnTo>
                    <a:lnTo>
                      <a:pt x="63148" y="39165"/>
                    </a:lnTo>
                    <a:lnTo>
                      <a:pt x="73030" y="7692"/>
                    </a:lnTo>
                    <a:close/>
                    <a:moveTo>
                      <a:pt x="26113" y="11794"/>
                    </a:moveTo>
                    <a:lnTo>
                      <a:pt x="33331" y="39343"/>
                    </a:lnTo>
                    <a:lnTo>
                      <a:pt x="32063" y="39477"/>
                    </a:lnTo>
                    <a:lnTo>
                      <a:pt x="26113" y="11798"/>
                    </a:lnTo>
                    <a:lnTo>
                      <a:pt x="26113" y="11794"/>
                    </a:lnTo>
                    <a:close/>
                    <a:moveTo>
                      <a:pt x="73120" y="8044"/>
                    </a:moveTo>
                    <a:lnTo>
                      <a:pt x="73120" y="8049"/>
                    </a:lnTo>
                    <a:lnTo>
                      <a:pt x="66362" y="39500"/>
                    </a:lnTo>
                    <a:lnTo>
                      <a:pt x="64924" y="39348"/>
                    </a:lnTo>
                    <a:lnTo>
                      <a:pt x="73120" y="8044"/>
                    </a:lnTo>
                    <a:close/>
                    <a:moveTo>
                      <a:pt x="26113" y="12629"/>
                    </a:moveTo>
                    <a:lnTo>
                      <a:pt x="31889" y="39495"/>
                    </a:lnTo>
                    <a:lnTo>
                      <a:pt x="30684" y="39620"/>
                    </a:lnTo>
                    <a:lnTo>
                      <a:pt x="26113" y="12812"/>
                    </a:lnTo>
                    <a:lnTo>
                      <a:pt x="26113" y="12629"/>
                    </a:lnTo>
                    <a:close/>
                    <a:moveTo>
                      <a:pt x="26113" y="13852"/>
                    </a:moveTo>
                    <a:lnTo>
                      <a:pt x="30510" y="39638"/>
                    </a:lnTo>
                    <a:lnTo>
                      <a:pt x="29706" y="39718"/>
                    </a:lnTo>
                    <a:lnTo>
                      <a:pt x="26113" y="19007"/>
                    </a:lnTo>
                    <a:lnTo>
                      <a:pt x="26113" y="13852"/>
                    </a:lnTo>
                    <a:close/>
                    <a:moveTo>
                      <a:pt x="73120" y="8884"/>
                    </a:moveTo>
                    <a:lnTo>
                      <a:pt x="73120" y="9062"/>
                    </a:lnTo>
                    <a:lnTo>
                      <a:pt x="67911" y="39629"/>
                    </a:lnTo>
                    <a:lnTo>
                      <a:pt x="68085" y="39656"/>
                    </a:lnTo>
                    <a:lnTo>
                      <a:pt x="73120" y="10107"/>
                    </a:lnTo>
                    <a:lnTo>
                      <a:pt x="73120" y="16574"/>
                    </a:lnTo>
                    <a:lnTo>
                      <a:pt x="69093" y="39781"/>
                    </a:lnTo>
                    <a:lnTo>
                      <a:pt x="66536" y="39518"/>
                    </a:lnTo>
                    <a:lnTo>
                      <a:pt x="73120" y="8884"/>
                    </a:lnTo>
                    <a:close/>
                    <a:moveTo>
                      <a:pt x="26198" y="30255"/>
                    </a:moveTo>
                    <a:lnTo>
                      <a:pt x="27867" y="39875"/>
                    </a:lnTo>
                    <a:lnTo>
                      <a:pt x="27858" y="39910"/>
                    </a:lnTo>
                    <a:lnTo>
                      <a:pt x="26599" y="40040"/>
                    </a:lnTo>
                    <a:lnTo>
                      <a:pt x="26198" y="30255"/>
                    </a:lnTo>
                    <a:close/>
                    <a:moveTo>
                      <a:pt x="72963" y="28229"/>
                    </a:moveTo>
                    <a:lnTo>
                      <a:pt x="72477" y="40134"/>
                    </a:lnTo>
                    <a:lnTo>
                      <a:pt x="70964" y="39973"/>
                    </a:lnTo>
                    <a:lnTo>
                      <a:pt x="70941" y="39893"/>
                    </a:lnTo>
                    <a:lnTo>
                      <a:pt x="72963" y="28229"/>
                    </a:lnTo>
                    <a:close/>
                    <a:moveTo>
                      <a:pt x="25283" y="24971"/>
                    </a:moveTo>
                    <a:lnTo>
                      <a:pt x="25970" y="28934"/>
                    </a:lnTo>
                    <a:lnTo>
                      <a:pt x="26425" y="40058"/>
                    </a:lnTo>
                    <a:lnTo>
                      <a:pt x="25283" y="40178"/>
                    </a:lnTo>
                    <a:lnTo>
                      <a:pt x="25283" y="24971"/>
                    </a:lnTo>
                    <a:close/>
                    <a:moveTo>
                      <a:pt x="73950" y="22538"/>
                    </a:moveTo>
                    <a:lnTo>
                      <a:pt x="73950" y="40285"/>
                    </a:lnTo>
                    <a:lnTo>
                      <a:pt x="72651" y="40151"/>
                    </a:lnTo>
                    <a:lnTo>
                      <a:pt x="73196" y="26908"/>
                    </a:lnTo>
                    <a:lnTo>
                      <a:pt x="73950" y="22538"/>
                    </a:lnTo>
                    <a:close/>
                    <a:moveTo>
                      <a:pt x="25109" y="25743"/>
                    </a:moveTo>
                    <a:lnTo>
                      <a:pt x="25109" y="40196"/>
                    </a:lnTo>
                    <a:lnTo>
                      <a:pt x="24028" y="40308"/>
                    </a:lnTo>
                    <a:lnTo>
                      <a:pt x="24417" y="30247"/>
                    </a:lnTo>
                    <a:lnTo>
                      <a:pt x="25109" y="25743"/>
                    </a:lnTo>
                    <a:close/>
                    <a:moveTo>
                      <a:pt x="24185" y="31782"/>
                    </a:moveTo>
                    <a:lnTo>
                      <a:pt x="23854" y="40308"/>
                    </a:lnTo>
                    <a:lnTo>
                      <a:pt x="23975" y="40312"/>
                    </a:lnTo>
                    <a:lnTo>
                      <a:pt x="23095" y="40406"/>
                    </a:lnTo>
                    <a:lnTo>
                      <a:pt x="22953" y="39848"/>
                    </a:lnTo>
                    <a:lnTo>
                      <a:pt x="24185" y="31782"/>
                    </a:lnTo>
                    <a:close/>
                    <a:moveTo>
                      <a:pt x="74128" y="23310"/>
                    </a:moveTo>
                    <a:lnTo>
                      <a:pt x="74883" y="28256"/>
                    </a:lnTo>
                    <a:lnTo>
                      <a:pt x="75351" y="40379"/>
                    </a:lnTo>
                    <a:lnTo>
                      <a:pt x="75530" y="40375"/>
                    </a:lnTo>
                    <a:lnTo>
                      <a:pt x="75119" y="29791"/>
                    </a:lnTo>
                    <a:lnTo>
                      <a:pt x="76659" y="39861"/>
                    </a:lnTo>
                    <a:lnTo>
                      <a:pt x="76476" y="40544"/>
                    </a:lnTo>
                    <a:lnTo>
                      <a:pt x="74128" y="40303"/>
                    </a:lnTo>
                    <a:lnTo>
                      <a:pt x="74128" y="23310"/>
                    </a:lnTo>
                    <a:close/>
                    <a:moveTo>
                      <a:pt x="24274" y="15084"/>
                    </a:moveTo>
                    <a:lnTo>
                      <a:pt x="24274" y="19020"/>
                    </a:lnTo>
                    <a:lnTo>
                      <a:pt x="21087" y="39884"/>
                    </a:lnTo>
                    <a:lnTo>
                      <a:pt x="21060" y="39888"/>
                    </a:lnTo>
                    <a:lnTo>
                      <a:pt x="21073" y="39946"/>
                    </a:lnTo>
                    <a:lnTo>
                      <a:pt x="21042" y="40174"/>
                    </a:lnTo>
                    <a:lnTo>
                      <a:pt x="21140" y="40187"/>
                    </a:lnTo>
                    <a:lnTo>
                      <a:pt x="21247" y="40598"/>
                    </a:lnTo>
                    <a:lnTo>
                      <a:pt x="20667" y="40656"/>
                    </a:lnTo>
                    <a:lnTo>
                      <a:pt x="24274" y="15084"/>
                    </a:lnTo>
                    <a:close/>
                    <a:moveTo>
                      <a:pt x="24274" y="13637"/>
                    </a:moveTo>
                    <a:lnTo>
                      <a:pt x="24274" y="13829"/>
                    </a:lnTo>
                    <a:lnTo>
                      <a:pt x="20489" y="40674"/>
                    </a:lnTo>
                    <a:lnTo>
                      <a:pt x="19475" y="40781"/>
                    </a:lnTo>
                    <a:lnTo>
                      <a:pt x="19475" y="40781"/>
                    </a:lnTo>
                    <a:lnTo>
                      <a:pt x="24274" y="13637"/>
                    </a:lnTo>
                    <a:close/>
                    <a:moveTo>
                      <a:pt x="74959" y="11339"/>
                    </a:moveTo>
                    <a:lnTo>
                      <a:pt x="79114" y="40821"/>
                    </a:lnTo>
                    <a:lnTo>
                      <a:pt x="78329" y="40736"/>
                    </a:lnTo>
                    <a:lnTo>
                      <a:pt x="78454" y="40254"/>
                    </a:lnTo>
                    <a:lnTo>
                      <a:pt x="78574" y="40236"/>
                    </a:lnTo>
                    <a:lnTo>
                      <a:pt x="78534" y="39959"/>
                    </a:lnTo>
                    <a:lnTo>
                      <a:pt x="78556" y="39875"/>
                    </a:lnTo>
                    <a:lnTo>
                      <a:pt x="78516" y="39866"/>
                    </a:lnTo>
                    <a:lnTo>
                      <a:pt x="74959" y="16583"/>
                    </a:lnTo>
                    <a:lnTo>
                      <a:pt x="74959" y="11339"/>
                    </a:lnTo>
                    <a:close/>
                    <a:moveTo>
                      <a:pt x="24274" y="12486"/>
                    </a:moveTo>
                    <a:lnTo>
                      <a:pt x="24274" y="12633"/>
                    </a:lnTo>
                    <a:lnTo>
                      <a:pt x="19292" y="40799"/>
                    </a:lnTo>
                    <a:lnTo>
                      <a:pt x="17967" y="40937"/>
                    </a:lnTo>
                    <a:lnTo>
                      <a:pt x="24274" y="12486"/>
                    </a:lnTo>
                    <a:close/>
                    <a:moveTo>
                      <a:pt x="74959" y="9892"/>
                    </a:moveTo>
                    <a:lnTo>
                      <a:pt x="80453" y="40959"/>
                    </a:lnTo>
                    <a:lnTo>
                      <a:pt x="79297" y="40839"/>
                    </a:lnTo>
                    <a:lnTo>
                      <a:pt x="74959" y="10084"/>
                    </a:lnTo>
                    <a:lnTo>
                      <a:pt x="74959" y="9892"/>
                    </a:lnTo>
                    <a:close/>
                    <a:moveTo>
                      <a:pt x="23979" y="13017"/>
                    </a:moveTo>
                    <a:lnTo>
                      <a:pt x="17784" y="40955"/>
                    </a:lnTo>
                    <a:lnTo>
                      <a:pt x="16766" y="41062"/>
                    </a:lnTo>
                    <a:lnTo>
                      <a:pt x="23979" y="13017"/>
                    </a:lnTo>
                    <a:close/>
                    <a:moveTo>
                      <a:pt x="74959" y="8741"/>
                    </a:moveTo>
                    <a:lnTo>
                      <a:pt x="82141" y="41133"/>
                    </a:lnTo>
                    <a:lnTo>
                      <a:pt x="80636" y="40977"/>
                    </a:lnTo>
                    <a:lnTo>
                      <a:pt x="74959" y="8888"/>
                    </a:lnTo>
                    <a:lnTo>
                      <a:pt x="74959" y="8741"/>
                    </a:lnTo>
                    <a:close/>
                    <a:moveTo>
                      <a:pt x="24104" y="11821"/>
                    </a:moveTo>
                    <a:lnTo>
                      <a:pt x="16579" y="41080"/>
                    </a:lnTo>
                    <a:lnTo>
                      <a:pt x="15168" y="41227"/>
                    </a:lnTo>
                    <a:lnTo>
                      <a:pt x="15168" y="41227"/>
                    </a:lnTo>
                    <a:lnTo>
                      <a:pt x="24104" y="11821"/>
                    </a:lnTo>
                    <a:close/>
                    <a:moveTo>
                      <a:pt x="75253" y="9267"/>
                    </a:moveTo>
                    <a:lnTo>
                      <a:pt x="83484" y="41272"/>
                    </a:lnTo>
                    <a:lnTo>
                      <a:pt x="82324" y="41151"/>
                    </a:lnTo>
                    <a:lnTo>
                      <a:pt x="75253" y="9267"/>
                    </a:lnTo>
                    <a:close/>
                    <a:moveTo>
                      <a:pt x="23903" y="11888"/>
                    </a:moveTo>
                    <a:lnTo>
                      <a:pt x="14976" y="41245"/>
                    </a:lnTo>
                    <a:lnTo>
                      <a:pt x="13557" y="41392"/>
                    </a:lnTo>
                    <a:lnTo>
                      <a:pt x="23903" y="11888"/>
                    </a:lnTo>
                    <a:close/>
                    <a:moveTo>
                      <a:pt x="75128" y="8071"/>
                    </a:moveTo>
                    <a:lnTo>
                      <a:pt x="85279" y="41459"/>
                    </a:lnTo>
                    <a:lnTo>
                      <a:pt x="85279" y="41459"/>
                    </a:lnTo>
                    <a:lnTo>
                      <a:pt x="83672" y="41290"/>
                    </a:lnTo>
                    <a:lnTo>
                      <a:pt x="75128" y="8071"/>
                    </a:lnTo>
                    <a:close/>
                    <a:moveTo>
                      <a:pt x="23560" y="12334"/>
                    </a:moveTo>
                    <a:lnTo>
                      <a:pt x="13365" y="41410"/>
                    </a:lnTo>
                    <a:lnTo>
                      <a:pt x="12075" y="41544"/>
                    </a:lnTo>
                    <a:lnTo>
                      <a:pt x="23560" y="12334"/>
                    </a:lnTo>
                    <a:close/>
                    <a:moveTo>
                      <a:pt x="75334" y="8143"/>
                    </a:moveTo>
                    <a:lnTo>
                      <a:pt x="87082" y="41642"/>
                    </a:lnTo>
                    <a:lnTo>
                      <a:pt x="85466" y="41477"/>
                    </a:lnTo>
                    <a:lnTo>
                      <a:pt x="75334" y="8143"/>
                    </a:lnTo>
                    <a:close/>
                    <a:moveTo>
                      <a:pt x="23609" y="11731"/>
                    </a:moveTo>
                    <a:lnTo>
                      <a:pt x="11878" y="41566"/>
                    </a:lnTo>
                    <a:lnTo>
                      <a:pt x="10316" y="41727"/>
                    </a:lnTo>
                    <a:lnTo>
                      <a:pt x="23609" y="11731"/>
                    </a:lnTo>
                    <a:close/>
                    <a:moveTo>
                      <a:pt x="75673" y="8584"/>
                    </a:moveTo>
                    <a:lnTo>
                      <a:pt x="88738" y="41816"/>
                    </a:lnTo>
                    <a:lnTo>
                      <a:pt x="88738" y="41816"/>
                    </a:lnTo>
                    <a:lnTo>
                      <a:pt x="87274" y="41665"/>
                    </a:lnTo>
                    <a:lnTo>
                      <a:pt x="75673" y="8584"/>
                    </a:lnTo>
                    <a:close/>
                    <a:moveTo>
                      <a:pt x="23212" y="12196"/>
                    </a:moveTo>
                    <a:lnTo>
                      <a:pt x="10115" y="41749"/>
                    </a:lnTo>
                    <a:lnTo>
                      <a:pt x="8700" y="41897"/>
                    </a:lnTo>
                    <a:lnTo>
                      <a:pt x="8700" y="41897"/>
                    </a:lnTo>
                    <a:lnTo>
                      <a:pt x="23212" y="12196"/>
                    </a:lnTo>
                    <a:close/>
                    <a:moveTo>
                      <a:pt x="75624" y="7982"/>
                    </a:moveTo>
                    <a:lnTo>
                      <a:pt x="90711" y="42022"/>
                    </a:lnTo>
                    <a:lnTo>
                      <a:pt x="88934" y="41834"/>
                    </a:lnTo>
                    <a:lnTo>
                      <a:pt x="75624" y="7982"/>
                    </a:lnTo>
                    <a:close/>
                    <a:moveTo>
                      <a:pt x="22479" y="13298"/>
                    </a:moveTo>
                    <a:lnTo>
                      <a:pt x="8495" y="41915"/>
                    </a:lnTo>
                    <a:lnTo>
                      <a:pt x="7383" y="42031"/>
                    </a:lnTo>
                    <a:lnTo>
                      <a:pt x="22479" y="13298"/>
                    </a:lnTo>
                    <a:close/>
                    <a:moveTo>
                      <a:pt x="22636" y="12624"/>
                    </a:moveTo>
                    <a:lnTo>
                      <a:pt x="7174" y="42053"/>
                    </a:lnTo>
                    <a:lnTo>
                      <a:pt x="5843" y="42191"/>
                    </a:lnTo>
                    <a:lnTo>
                      <a:pt x="5843" y="42191"/>
                    </a:lnTo>
                    <a:lnTo>
                      <a:pt x="22636" y="12624"/>
                    </a:lnTo>
                    <a:close/>
                    <a:moveTo>
                      <a:pt x="76021" y="8446"/>
                    </a:moveTo>
                    <a:lnTo>
                      <a:pt x="92519" y="42205"/>
                    </a:lnTo>
                    <a:lnTo>
                      <a:pt x="92519" y="42205"/>
                    </a:lnTo>
                    <a:lnTo>
                      <a:pt x="90912" y="42040"/>
                    </a:lnTo>
                    <a:lnTo>
                      <a:pt x="76021" y="8446"/>
                    </a:lnTo>
                    <a:close/>
                    <a:moveTo>
                      <a:pt x="22332" y="12803"/>
                    </a:moveTo>
                    <a:lnTo>
                      <a:pt x="5629" y="42214"/>
                    </a:lnTo>
                    <a:lnTo>
                      <a:pt x="4321" y="42348"/>
                    </a:lnTo>
                    <a:lnTo>
                      <a:pt x="4321" y="42348"/>
                    </a:lnTo>
                    <a:lnTo>
                      <a:pt x="22332" y="12803"/>
                    </a:lnTo>
                    <a:close/>
                    <a:moveTo>
                      <a:pt x="76753" y="9540"/>
                    </a:moveTo>
                    <a:lnTo>
                      <a:pt x="93992" y="42361"/>
                    </a:lnTo>
                    <a:lnTo>
                      <a:pt x="92724" y="42227"/>
                    </a:lnTo>
                    <a:lnTo>
                      <a:pt x="76753" y="9540"/>
                    </a:lnTo>
                    <a:close/>
                    <a:moveTo>
                      <a:pt x="21788" y="13361"/>
                    </a:moveTo>
                    <a:lnTo>
                      <a:pt x="4103" y="42370"/>
                    </a:lnTo>
                    <a:lnTo>
                      <a:pt x="2915" y="42495"/>
                    </a:lnTo>
                    <a:lnTo>
                      <a:pt x="21788" y="13361"/>
                    </a:lnTo>
                    <a:close/>
                    <a:moveTo>
                      <a:pt x="76601" y="8879"/>
                    </a:moveTo>
                    <a:lnTo>
                      <a:pt x="95715" y="42539"/>
                    </a:lnTo>
                    <a:lnTo>
                      <a:pt x="94197" y="42379"/>
                    </a:lnTo>
                    <a:lnTo>
                      <a:pt x="76601" y="8879"/>
                    </a:lnTo>
                    <a:close/>
                    <a:moveTo>
                      <a:pt x="76896" y="9049"/>
                    </a:moveTo>
                    <a:lnTo>
                      <a:pt x="97420" y="42714"/>
                    </a:lnTo>
                    <a:lnTo>
                      <a:pt x="95929" y="42562"/>
                    </a:lnTo>
                    <a:lnTo>
                      <a:pt x="76896" y="9049"/>
                    </a:lnTo>
                    <a:close/>
                    <a:moveTo>
                      <a:pt x="77449" y="9616"/>
                    </a:moveTo>
                    <a:lnTo>
                      <a:pt x="98995" y="42879"/>
                    </a:lnTo>
                    <a:lnTo>
                      <a:pt x="98995" y="42879"/>
                    </a:lnTo>
                    <a:lnTo>
                      <a:pt x="97639" y="42736"/>
                    </a:lnTo>
                    <a:lnTo>
                      <a:pt x="77449" y="9616"/>
                    </a:lnTo>
                    <a:close/>
                    <a:moveTo>
                      <a:pt x="27599" y="40906"/>
                    </a:moveTo>
                    <a:lnTo>
                      <a:pt x="25412" y="49230"/>
                    </a:lnTo>
                    <a:lnTo>
                      <a:pt x="23345" y="41348"/>
                    </a:lnTo>
                    <a:lnTo>
                      <a:pt x="27599" y="40906"/>
                    </a:lnTo>
                    <a:close/>
                    <a:moveTo>
                      <a:pt x="71223" y="40968"/>
                    </a:moveTo>
                    <a:lnTo>
                      <a:pt x="76231" y="41490"/>
                    </a:lnTo>
                    <a:lnTo>
                      <a:pt x="73794" y="50770"/>
                    </a:lnTo>
                    <a:lnTo>
                      <a:pt x="71223" y="40968"/>
                    </a:lnTo>
                    <a:close/>
                    <a:moveTo>
                      <a:pt x="48498" y="38616"/>
                    </a:moveTo>
                    <a:lnTo>
                      <a:pt x="69268" y="40767"/>
                    </a:lnTo>
                    <a:lnTo>
                      <a:pt x="72022" y="51257"/>
                    </a:lnTo>
                    <a:lnTo>
                      <a:pt x="72022" y="55301"/>
                    </a:lnTo>
                    <a:lnTo>
                      <a:pt x="27095" y="55301"/>
                    </a:lnTo>
                    <a:lnTo>
                      <a:pt x="27095" y="50061"/>
                    </a:lnTo>
                    <a:lnTo>
                      <a:pt x="29554" y="40705"/>
                    </a:lnTo>
                    <a:lnTo>
                      <a:pt x="48507" y="38741"/>
                    </a:lnTo>
                    <a:lnTo>
                      <a:pt x="48498" y="38616"/>
                    </a:lnTo>
                    <a:close/>
                    <a:moveTo>
                      <a:pt x="73731" y="1"/>
                    </a:moveTo>
                    <a:lnTo>
                      <a:pt x="73731" y="4188"/>
                    </a:lnTo>
                    <a:lnTo>
                      <a:pt x="73120" y="4188"/>
                    </a:lnTo>
                    <a:lnTo>
                      <a:pt x="73120" y="5246"/>
                    </a:lnTo>
                    <a:lnTo>
                      <a:pt x="48279" y="37625"/>
                    </a:lnTo>
                    <a:lnTo>
                      <a:pt x="48087" y="37607"/>
                    </a:lnTo>
                    <a:lnTo>
                      <a:pt x="48083" y="37629"/>
                    </a:lnTo>
                    <a:lnTo>
                      <a:pt x="26113" y="8991"/>
                    </a:lnTo>
                    <a:lnTo>
                      <a:pt x="26113" y="7937"/>
                    </a:lnTo>
                    <a:lnTo>
                      <a:pt x="25501" y="7937"/>
                    </a:lnTo>
                    <a:lnTo>
                      <a:pt x="25501" y="4188"/>
                    </a:lnTo>
                    <a:lnTo>
                      <a:pt x="24890" y="4188"/>
                    </a:lnTo>
                    <a:lnTo>
                      <a:pt x="24890" y="7937"/>
                    </a:lnTo>
                    <a:lnTo>
                      <a:pt x="24274" y="7937"/>
                    </a:lnTo>
                    <a:lnTo>
                      <a:pt x="24274" y="9196"/>
                    </a:lnTo>
                    <a:lnTo>
                      <a:pt x="2692" y="42517"/>
                    </a:lnTo>
                    <a:lnTo>
                      <a:pt x="0" y="42798"/>
                    </a:lnTo>
                    <a:lnTo>
                      <a:pt x="99" y="43754"/>
                    </a:lnTo>
                    <a:lnTo>
                      <a:pt x="21493" y="41540"/>
                    </a:lnTo>
                    <a:lnTo>
                      <a:pt x="23729" y="50061"/>
                    </a:lnTo>
                    <a:lnTo>
                      <a:pt x="23729" y="55301"/>
                    </a:lnTo>
                    <a:lnTo>
                      <a:pt x="5125" y="55301"/>
                    </a:lnTo>
                    <a:lnTo>
                      <a:pt x="5125" y="57180"/>
                    </a:lnTo>
                    <a:lnTo>
                      <a:pt x="112578" y="57180"/>
                    </a:lnTo>
                    <a:lnTo>
                      <a:pt x="112578" y="55301"/>
                    </a:lnTo>
                    <a:lnTo>
                      <a:pt x="75566" y="55301"/>
                    </a:lnTo>
                    <a:lnTo>
                      <a:pt x="75566" y="51257"/>
                    </a:lnTo>
                    <a:lnTo>
                      <a:pt x="78083" y="41682"/>
                    </a:lnTo>
                    <a:lnTo>
                      <a:pt x="102093" y="44169"/>
                    </a:lnTo>
                    <a:lnTo>
                      <a:pt x="102191" y="43209"/>
                    </a:lnTo>
                    <a:lnTo>
                      <a:pt x="99219" y="42901"/>
                    </a:lnTo>
                    <a:lnTo>
                      <a:pt x="74959" y="5447"/>
                    </a:lnTo>
                    <a:lnTo>
                      <a:pt x="74959" y="4188"/>
                    </a:lnTo>
                    <a:lnTo>
                      <a:pt x="74347" y="4188"/>
                    </a:lnTo>
                    <a:lnTo>
                      <a:pt x="743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7" name="Google Shape;307;p39"/>
              <p:cNvSpPr/>
              <p:nvPr/>
            </p:nvSpPr>
            <p:spPr>
              <a:xfrm>
                <a:off x="2800568" y="3212486"/>
                <a:ext cx="2486100" cy="999600"/>
              </a:xfrm>
              <a:prstGeom prst="ellipse">
                <a:avLst/>
              </a:prstGeom>
              <a:gradFill>
                <a:gsLst>
                  <a:gs pos="0">
                    <a:schemeClr val="accent5"/>
                  </a:gs>
                  <a:gs pos="3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308" name="Google Shape;308;p39"/>
              <p:cNvGrpSpPr/>
              <p:nvPr/>
            </p:nvGrpSpPr>
            <p:grpSpPr>
              <a:xfrm>
                <a:off x="2845558" y="3336304"/>
                <a:ext cx="4966176" cy="1615789"/>
                <a:chOff x="1628818" y="2364481"/>
                <a:chExt cx="4341825" cy="1412650"/>
              </a:xfrm>
            </p:grpSpPr>
            <p:sp>
              <p:nvSpPr>
                <p:cNvPr id="309" name="Google Shape;309;p39"/>
                <p:cNvSpPr/>
                <p:nvPr/>
              </p:nvSpPr>
              <p:spPr>
                <a:xfrm>
                  <a:off x="3133548" y="2818144"/>
                  <a:ext cx="299875" cy="505325"/>
                </a:xfrm>
                <a:custGeom>
                  <a:avLst/>
                  <a:gdLst/>
                  <a:ahLst/>
                  <a:cxnLst/>
                  <a:rect l="l" t="t" r="r" b="b"/>
                  <a:pathLst>
                    <a:path w="11995" h="20213" extrusionOk="0">
                      <a:moveTo>
                        <a:pt x="5946" y="1"/>
                      </a:moveTo>
                      <a:lnTo>
                        <a:pt x="5879" y="4406"/>
                      </a:lnTo>
                      <a:lnTo>
                        <a:pt x="2465" y="16195"/>
                      </a:lnTo>
                      <a:lnTo>
                        <a:pt x="1" y="20212"/>
                      </a:lnTo>
                      <a:lnTo>
                        <a:pt x="11995" y="20208"/>
                      </a:lnTo>
                      <a:lnTo>
                        <a:pt x="9526" y="16190"/>
                      </a:lnTo>
                      <a:lnTo>
                        <a:pt x="6103" y="4406"/>
                      </a:lnTo>
                      <a:lnTo>
                        <a:pt x="6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 name="Google Shape;310;p39"/>
                <p:cNvSpPr/>
                <p:nvPr/>
              </p:nvSpPr>
              <p:spPr>
                <a:xfrm>
                  <a:off x="3435550" y="3013100"/>
                  <a:ext cx="287250" cy="287350"/>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 name="Google Shape;311;p39"/>
                <p:cNvSpPr/>
                <p:nvPr/>
              </p:nvSpPr>
              <p:spPr>
                <a:xfrm>
                  <a:off x="1628818" y="2364481"/>
                  <a:ext cx="4341825" cy="1412650"/>
                </a:xfrm>
                <a:custGeom>
                  <a:avLst/>
                  <a:gdLst/>
                  <a:ahLst/>
                  <a:cxnLst/>
                  <a:rect l="l" t="t" r="r" b="b"/>
                  <a:pathLst>
                    <a:path w="173673" h="56506" extrusionOk="0">
                      <a:moveTo>
                        <a:pt x="140097" y="16895"/>
                      </a:moveTo>
                      <a:lnTo>
                        <a:pt x="123032" y="40834"/>
                      </a:lnTo>
                      <a:lnTo>
                        <a:pt x="121831" y="40709"/>
                      </a:lnTo>
                      <a:lnTo>
                        <a:pt x="140097" y="16895"/>
                      </a:lnTo>
                      <a:close/>
                      <a:moveTo>
                        <a:pt x="105396" y="19926"/>
                      </a:moveTo>
                      <a:lnTo>
                        <a:pt x="121452" y="40852"/>
                      </a:lnTo>
                      <a:lnTo>
                        <a:pt x="120394" y="40959"/>
                      </a:lnTo>
                      <a:lnTo>
                        <a:pt x="105396" y="19926"/>
                      </a:lnTo>
                      <a:close/>
                      <a:moveTo>
                        <a:pt x="140677" y="16328"/>
                      </a:moveTo>
                      <a:lnTo>
                        <a:pt x="124661" y="41003"/>
                      </a:lnTo>
                      <a:lnTo>
                        <a:pt x="123193" y="40847"/>
                      </a:lnTo>
                      <a:lnTo>
                        <a:pt x="140677" y="16328"/>
                      </a:lnTo>
                      <a:close/>
                      <a:moveTo>
                        <a:pt x="104820" y="19359"/>
                      </a:moveTo>
                      <a:lnTo>
                        <a:pt x="120233" y="40977"/>
                      </a:lnTo>
                      <a:lnTo>
                        <a:pt x="118939" y="41110"/>
                      </a:lnTo>
                      <a:lnTo>
                        <a:pt x="104820" y="19359"/>
                      </a:lnTo>
                      <a:close/>
                      <a:moveTo>
                        <a:pt x="140579" y="16739"/>
                      </a:moveTo>
                      <a:lnTo>
                        <a:pt x="126054" y="41146"/>
                      </a:lnTo>
                      <a:lnTo>
                        <a:pt x="124822" y="41017"/>
                      </a:lnTo>
                      <a:lnTo>
                        <a:pt x="140579" y="16739"/>
                      </a:lnTo>
                      <a:close/>
                      <a:moveTo>
                        <a:pt x="104914" y="19770"/>
                      </a:moveTo>
                      <a:lnTo>
                        <a:pt x="118778" y="41128"/>
                      </a:lnTo>
                      <a:lnTo>
                        <a:pt x="117693" y="41240"/>
                      </a:lnTo>
                      <a:lnTo>
                        <a:pt x="104914" y="19770"/>
                      </a:lnTo>
                      <a:close/>
                      <a:moveTo>
                        <a:pt x="140963" y="16377"/>
                      </a:moveTo>
                      <a:lnTo>
                        <a:pt x="127612" y="41307"/>
                      </a:lnTo>
                      <a:lnTo>
                        <a:pt x="126210" y="41160"/>
                      </a:lnTo>
                      <a:lnTo>
                        <a:pt x="140963" y="16377"/>
                      </a:lnTo>
                      <a:close/>
                      <a:moveTo>
                        <a:pt x="104535" y="19404"/>
                      </a:moveTo>
                      <a:lnTo>
                        <a:pt x="117537" y="41258"/>
                      </a:lnTo>
                      <a:lnTo>
                        <a:pt x="116301" y="41383"/>
                      </a:lnTo>
                      <a:lnTo>
                        <a:pt x="104535" y="19404"/>
                      </a:lnTo>
                      <a:close/>
                      <a:moveTo>
                        <a:pt x="140655" y="17248"/>
                      </a:moveTo>
                      <a:lnTo>
                        <a:pt x="128777" y="41427"/>
                      </a:lnTo>
                      <a:lnTo>
                        <a:pt x="127763" y="41320"/>
                      </a:lnTo>
                      <a:lnTo>
                        <a:pt x="140655" y="17248"/>
                      </a:lnTo>
                      <a:close/>
                      <a:moveTo>
                        <a:pt x="104838" y="20274"/>
                      </a:moveTo>
                      <a:lnTo>
                        <a:pt x="116149" y="41401"/>
                      </a:lnTo>
                      <a:lnTo>
                        <a:pt x="115261" y="41494"/>
                      </a:lnTo>
                      <a:lnTo>
                        <a:pt x="104838" y="20274"/>
                      </a:lnTo>
                      <a:close/>
                      <a:moveTo>
                        <a:pt x="141204" y="16449"/>
                      </a:moveTo>
                      <a:lnTo>
                        <a:pt x="130263" y="41579"/>
                      </a:lnTo>
                      <a:lnTo>
                        <a:pt x="128929" y="41441"/>
                      </a:lnTo>
                      <a:lnTo>
                        <a:pt x="141204" y="16449"/>
                      </a:lnTo>
                      <a:close/>
                      <a:moveTo>
                        <a:pt x="104289" y="19475"/>
                      </a:moveTo>
                      <a:lnTo>
                        <a:pt x="115109" y="41508"/>
                      </a:lnTo>
                      <a:lnTo>
                        <a:pt x="113935" y="41628"/>
                      </a:lnTo>
                      <a:lnTo>
                        <a:pt x="104289" y="19475"/>
                      </a:lnTo>
                      <a:close/>
                      <a:moveTo>
                        <a:pt x="141538" y="16038"/>
                      </a:moveTo>
                      <a:lnTo>
                        <a:pt x="131986" y="41758"/>
                      </a:lnTo>
                      <a:lnTo>
                        <a:pt x="130410" y="41597"/>
                      </a:lnTo>
                      <a:lnTo>
                        <a:pt x="141538" y="16038"/>
                      </a:lnTo>
                      <a:close/>
                      <a:moveTo>
                        <a:pt x="103959" y="19069"/>
                      </a:moveTo>
                      <a:lnTo>
                        <a:pt x="113788" y="41646"/>
                      </a:lnTo>
                      <a:lnTo>
                        <a:pt x="112395" y="41789"/>
                      </a:lnTo>
                      <a:lnTo>
                        <a:pt x="103959" y="19069"/>
                      </a:lnTo>
                      <a:close/>
                      <a:moveTo>
                        <a:pt x="141605" y="16257"/>
                      </a:moveTo>
                      <a:lnTo>
                        <a:pt x="133548" y="41923"/>
                      </a:lnTo>
                      <a:lnTo>
                        <a:pt x="132133" y="41776"/>
                      </a:lnTo>
                      <a:lnTo>
                        <a:pt x="141605" y="16257"/>
                      </a:lnTo>
                      <a:close/>
                      <a:moveTo>
                        <a:pt x="103887" y="19283"/>
                      </a:moveTo>
                      <a:lnTo>
                        <a:pt x="112248" y="41802"/>
                      </a:lnTo>
                      <a:lnTo>
                        <a:pt x="110998" y="41932"/>
                      </a:lnTo>
                      <a:lnTo>
                        <a:pt x="103887" y="19283"/>
                      </a:lnTo>
                      <a:close/>
                      <a:moveTo>
                        <a:pt x="103807" y="19506"/>
                      </a:moveTo>
                      <a:lnTo>
                        <a:pt x="110855" y="41950"/>
                      </a:lnTo>
                      <a:lnTo>
                        <a:pt x="109717" y="42066"/>
                      </a:lnTo>
                      <a:lnTo>
                        <a:pt x="103807" y="19506"/>
                      </a:lnTo>
                      <a:close/>
                      <a:moveTo>
                        <a:pt x="141686" y="16480"/>
                      </a:moveTo>
                      <a:lnTo>
                        <a:pt x="134986" y="42070"/>
                      </a:lnTo>
                      <a:lnTo>
                        <a:pt x="133696" y="41936"/>
                      </a:lnTo>
                      <a:lnTo>
                        <a:pt x="141686" y="16480"/>
                      </a:lnTo>
                      <a:close/>
                      <a:moveTo>
                        <a:pt x="103736" y="19797"/>
                      </a:moveTo>
                      <a:lnTo>
                        <a:pt x="109574" y="42084"/>
                      </a:lnTo>
                      <a:lnTo>
                        <a:pt x="108547" y="42186"/>
                      </a:lnTo>
                      <a:lnTo>
                        <a:pt x="103736" y="19801"/>
                      </a:lnTo>
                      <a:lnTo>
                        <a:pt x="103736" y="19797"/>
                      </a:lnTo>
                      <a:close/>
                      <a:moveTo>
                        <a:pt x="141757" y="16766"/>
                      </a:moveTo>
                      <a:lnTo>
                        <a:pt x="141757" y="16770"/>
                      </a:lnTo>
                      <a:lnTo>
                        <a:pt x="136289" y="42204"/>
                      </a:lnTo>
                      <a:lnTo>
                        <a:pt x="135129" y="42084"/>
                      </a:lnTo>
                      <a:lnTo>
                        <a:pt x="141757" y="16766"/>
                      </a:lnTo>
                      <a:close/>
                      <a:moveTo>
                        <a:pt x="103736" y="20475"/>
                      </a:moveTo>
                      <a:lnTo>
                        <a:pt x="108409" y="42204"/>
                      </a:lnTo>
                      <a:lnTo>
                        <a:pt x="107432" y="42302"/>
                      </a:lnTo>
                      <a:lnTo>
                        <a:pt x="103736" y="20618"/>
                      </a:lnTo>
                      <a:lnTo>
                        <a:pt x="103736" y="20475"/>
                      </a:lnTo>
                      <a:close/>
                      <a:moveTo>
                        <a:pt x="103736" y="21461"/>
                      </a:moveTo>
                      <a:lnTo>
                        <a:pt x="107293" y="42316"/>
                      </a:lnTo>
                      <a:lnTo>
                        <a:pt x="106646" y="42383"/>
                      </a:lnTo>
                      <a:lnTo>
                        <a:pt x="103736" y="25635"/>
                      </a:lnTo>
                      <a:lnTo>
                        <a:pt x="103736" y="21461"/>
                      </a:lnTo>
                      <a:close/>
                      <a:moveTo>
                        <a:pt x="141757" y="17444"/>
                      </a:moveTo>
                      <a:lnTo>
                        <a:pt x="141757" y="17587"/>
                      </a:lnTo>
                      <a:lnTo>
                        <a:pt x="137543" y="42311"/>
                      </a:lnTo>
                      <a:lnTo>
                        <a:pt x="137686" y="42334"/>
                      </a:lnTo>
                      <a:lnTo>
                        <a:pt x="141757" y="18431"/>
                      </a:lnTo>
                      <a:lnTo>
                        <a:pt x="141757" y="23662"/>
                      </a:lnTo>
                      <a:lnTo>
                        <a:pt x="138503" y="42436"/>
                      </a:lnTo>
                      <a:lnTo>
                        <a:pt x="136432" y="42222"/>
                      </a:lnTo>
                      <a:lnTo>
                        <a:pt x="141757" y="17444"/>
                      </a:lnTo>
                      <a:close/>
                      <a:moveTo>
                        <a:pt x="103807" y="34732"/>
                      </a:moveTo>
                      <a:lnTo>
                        <a:pt x="105155" y="42512"/>
                      </a:lnTo>
                      <a:lnTo>
                        <a:pt x="105151" y="42539"/>
                      </a:lnTo>
                      <a:lnTo>
                        <a:pt x="104133" y="42646"/>
                      </a:lnTo>
                      <a:lnTo>
                        <a:pt x="103807" y="34732"/>
                      </a:lnTo>
                      <a:close/>
                      <a:moveTo>
                        <a:pt x="141632" y="33094"/>
                      </a:moveTo>
                      <a:lnTo>
                        <a:pt x="141235" y="42717"/>
                      </a:lnTo>
                      <a:lnTo>
                        <a:pt x="140012" y="42592"/>
                      </a:lnTo>
                      <a:lnTo>
                        <a:pt x="139994" y="42525"/>
                      </a:lnTo>
                      <a:lnTo>
                        <a:pt x="141632" y="33094"/>
                      </a:lnTo>
                      <a:close/>
                      <a:moveTo>
                        <a:pt x="103066" y="30456"/>
                      </a:moveTo>
                      <a:lnTo>
                        <a:pt x="103620" y="33661"/>
                      </a:lnTo>
                      <a:lnTo>
                        <a:pt x="103990" y="42659"/>
                      </a:lnTo>
                      <a:lnTo>
                        <a:pt x="103066" y="42753"/>
                      </a:lnTo>
                      <a:lnTo>
                        <a:pt x="103066" y="30456"/>
                      </a:lnTo>
                      <a:close/>
                      <a:moveTo>
                        <a:pt x="142431" y="28487"/>
                      </a:moveTo>
                      <a:lnTo>
                        <a:pt x="142431" y="42842"/>
                      </a:lnTo>
                      <a:lnTo>
                        <a:pt x="141378" y="42731"/>
                      </a:lnTo>
                      <a:lnTo>
                        <a:pt x="141815" y="32022"/>
                      </a:lnTo>
                      <a:lnTo>
                        <a:pt x="142431" y="28487"/>
                      </a:lnTo>
                      <a:close/>
                      <a:moveTo>
                        <a:pt x="102923" y="31081"/>
                      </a:moveTo>
                      <a:lnTo>
                        <a:pt x="102923" y="42771"/>
                      </a:lnTo>
                      <a:lnTo>
                        <a:pt x="102053" y="42860"/>
                      </a:lnTo>
                      <a:lnTo>
                        <a:pt x="102365" y="34723"/>
                      </a:lnTo>
                      <a:lnTo>
                        <a:pt x="102923" y="31081"/>
                      </a:lnTo>
                      <a:close/>
                      <a:moveTo>
                        <a:pt x="102178" y="35964"/>
                      </a:moveTo>
                      <a:lnTo>
                        <a:pt x="101910" y="42860"/>
                      </a:lnTo>
                      <a:lnTo>
                        <a:pt x="102008" y="42865"/>
                      </a:lnTo>
                      <a:lnTo>
                        <a:pt x="101298" y="42936"/>
                      </a:lnTo>
                      <a:lnTo>
                        <a:pt x="101178" y="42490"/>
                      </a:lnTo>
                      <a:lnTo>
                        <a:pt x="102178" y="35964"/>
                      </a:lnTo>
                      <a:close/>
                      <a:moveTo>
                        <a:pt x="142574" y="29112"/>
                      </a:moveTo>
                      <a:lnTo>
                        <a:pt x="143185" y="33112"/>
                      </a:lnTo>
                      <a:lnTo>
                        <a:pt x="143565" y="42918"/>
                      </a:lnTo>
                      <a:lnTo>
                        <a:pt x="143703" y="42914"/>
                      </a:lnTo>
                      <a:lnTo>
                        <a:pt x="143373" y="34353"/>
                      </a:lnTo>
                      <a:lnTo>
                        <a:pt x="144618" y="42499"/>
                      </a:lnTo>
                      <a:lnTo>
                        <a:pt x="144475" y="43052"/>
                      </a:lnTo>
                      <a:lnTo>
                        <a:pt x="142574" y="42856"/>
                      </a:lnTo>
                      <a:lnTo>
                        <a:pt x="142574" y="29112"/>
                      </a:lnTo>
                      <a:close/>
                      <a:moveTo>
                        <a:pt x="102249" y="22457"/>
                      </a:moveTo>
                      <a:lnTo>
                        <a:pt x="102249" y="25639"/>
                      </a:lnTo>
                      <a:lnTo>
                        <a:pt x="99669" y="42517"/>
                      </a:lnTo>
                      <a:lnTo>
                        <a:pt x="99651" y="42521"/>
                      </a:lnTo>
                      <a:lnTo>
                        <a:pt x="99660" y="42570"/>
                      </a:lnTo>
                      <a:lnTo>
                        <a:pt x="99634" y="42753"/>
                      </a:lnTo>
                      <a:lnTo>
                        <a:pt x="99714" y="42762"/>
                      </a:lnTo>
                      <a:lnTo>
                        <a:pt x="99799" y="43092"/>
                      </a:lnTo>
                      <a:lnTo>
                        <a:pt x="99334" y="43141"/>
                      </a:lnTo>
                      <a:lnTo>
                        <a:pt x="102249" y="22457"/>
                      </a:lnTo>
                      <a:close/>
                      <a:moveTo>
                        <a:pt x="102249" y="21287"/>
                      </a:moveTo>
                      <a:lnTo>
                        <a:pt x="102249" y="21444"/>
                      </a:lnTo>
                      <a:lnTo>
                        <a:pt x="99187" y="43155"/>
                      </a:lnTo>
                      <a:lnTo>
                        <a:pt x="98370" y="43240"/>
                      </a:lnTo>
                      <a:lnTo>
                        <a:pt x="102249" y="21287"/>
                      </a:lnTo>
                      <a:close/>
                      <a:moveTo>
                        <a:pt x="143243" y="19426"/>
                      </a:moveTo>
                      <a:lnTo>
                        <a:pt x="146609" y="43275"/>
                      </a:lnTo>
                      <a:lnTo>
                        <a:pt x="145971" y="43208"/>
                      </a:lnTo>
                      <a:lnTo>
                        <a:pt x="146073" y="42820"/>
                      </a:lnTo>
                      <a:lnTo>
                        <a:pt x="146172" y="42802"/>
                      </a:lnTo>
                      <a:lnTo>
                        <a:pt x="146136" y="42579"/>
                      </a:lnTo>
                      <a:lnTo>
                        <a:pt x="146154" y="42512"/>
                      </a:lnTo>
                      <a:lnTo>
                        <a:pt x="146123" y="42503"/>
                      </a:lnTo>
                      <a:lnTo>
                        <a:pt x="143243" y="23671"/>
                      </a:lnTo>
                      <a:lnTo>
                        <a:pt x="143243" y="19426"/>
                      </a:lnTo>
                      <a:close/>
                      <a:moveTo>
                        <a:pt x="102249" y="20359"/>
                      </a:moveTo>
                      <a:lnTo>
                        <a:pt x="102249" y="20475"/>
                      </a:lnTo>
                      <a:lnTo>
                        <a:pt x="98223" y="43257"/>
                      </a:lnTo>
                      <a:lnTo>
                        <a:pt x="97147" y="43369"/>
                      </a:lnTo>
                      <a:lnTo>
                        <a:pt x="102249" y="20359"/>
                      </a:lnTo>
                      <a:close/>
                      <a:moveTo>
                        <a:pt x="143243" y="18257"/>
                      </a:moveTo>
                      <a:lnTo>
                        <a:pt x="147689" y="43387"/>
                      </a:lnTo>
                      <a:lnTo>
                        <a:pt x="146752" y="43289"/>
                      </a:lnTo>
                      <a:lnTo>
                        <a:pt x="143243" y="18413"/>
                      </a:lnTo>
                      <a:lnTo>
                        <a:pt x="143243" y="18257"/>
                      </a:lnTo>
                      <a:close/>
                      <a:moveTo>
                        <a:pt x="102013" y="20787"/>
                      </a:moveTo>
                      <a:lnTo>
                        <a:pt x="97000" y="43382"/>
                      </a:lnTo>
                      <a:lnTo>
                        <a:pt x="96179" y="43467"/>
                      </a:lnTo>
                      <a:lnTo>
                        <a:pt x="102013" y="20787"/>
                      </a:lnTo>
                      <a:close/>
                      <a:moveTo>
                        <a:pt x="143243" y="17328"/>
                      </a:moveTo>
                      <a:lnTo>
                        <a:pt x="149055" y="43525"/>
                      </a:lnTo>
                      <a:lnTo>
                        <a:pt x="147837" y="43400"/>
                      </a:lnTo>
                      <a:lnTo>
                        <a:pt x="143243" y="17444"/>
                      </a:lnTo>
                      <a:lnTo>
                        <a:pt x="143243" y="17328"/>
                      </a:lnTo>
                      <a:close/>
                      <a:moveTo>
                        <a:pt x="102115" y="19819"/>
                      </a:moveTo>
                      <a:lnTo>
                        <a:pt x="96027" y="43485"/>
                      </a:lnTo>
                      <a:lnTo>
                        <a:pt x="94884" y="43601"/>
                      </a:lnTo>
                      <a:lnTo>
                        <a:pt x="102115" y="19819"/>
                      </a:lnTo>
                      <a:close/>
                      <a:moveTo>
                        <a:pt x="143484" y="17757"/>
                      </a:moveTo>
                      <a:lnTo>
                        <a:pt x="150144" y="43641"/>
                      </a:lnTo>
                      <a:lnTo>
                        <a:pt x="149202" y="43543"/>
                      </a:lnTo>
                      <a:lnTo>
                        <a:pt x="143484" y="17757"/>
                      </a:lnTo>
                      <a:close/>
                      <a:moveTo>
                        <a:pt x="101950" y="19872"/>
                      </a:moveTo>
                      <a:lnTo>
                        <a:pt x="94728" y="43619"/>
                      </a:lnTo>
                      <a:lnTo>
                        <a:pt x="93581" y="43740"/>
                      </a:lnTo>
                      <a:lnTo>
                        <a:pt x="93581" y="43740"/>
                      </a:lnTo>
                      <a:lnTo>
                        <a:pt x="101950" y="19872"/>
                      </a:lnTo>
                      <a:close/>
                      <a:moveTo>
                        <a:pt x="143382" y="16788"/>
                      </a:moveTo>
                      <a:lnTo>
                        <a:pt x="151591" y="43789"/>
                      </a:lnTo>
                      <a:lnTo>
                        <a:pt x="151591" y="43789"/>
                      </a:lnTo>
                      <a:lnTo>
                        <a:pt x="150292" y="43655"/>
                      </a:lnTo>
                      <a:lnTo>
                        <a:pt x="143382" y="16788"/>
                      </a:lnTo>
                      <a:close/>
                      <a:moveTo>
                        <a:pt x="101673" y="20234"/>
                      </a:moveTo>
                      <a:lnTo>
                        <a:pt x="93425" y="43753"/>
                      </a:lnTo>
                      <a:lnTo>
                        <a:pt x="92385" y="43860"/>
                      </a:lnTo>
                      <a:lnTo>
                        <a:pt x="101673" y="20234"/>
                      </a:lnTo>
                      <a:close/>
                      <a:moveTo>
                        <a:pt x="143547" y="16846"/>
                      </a:moveTo>
                      <a:lnTo>
                        <a:pt x="153050" y="43940"/>
                      </a:lnTo>
                      <a:lnTo>
                        <a:pt x="153050" y="43940"/>
                      </a:lnTo>
                      <a:lnTo>
                        <a:pt x="151747" y="43807"/>
                      </a:lnTo>
                      <a:lnTo>
                        <a:pt x="143547" y="16846"/>
                      </a:lnTo>
                      <a:close/>
                      <a:moveTo>
                        <a:pt x="101714" y="19747"/>
                      </a:moveTo>
                      <a:lnTo>
                        <a:pt x="92224" y="43878"/>
                      </a:lnTo>
                      <a:lnTo>
                        <a:pt x="90956" y="44007"/>
                      </a:lnTo>
                      <a:lnTo>
                        <a:pt x="90956" y="44007"/>
                      </a:lnTo>
                      <a:lnTo>
                        <a:pt x="101714" y="19747"/>
                      </a:lnTo>
                      <a:close/>
                      <a:moveTo>
                        <a:pt x="143824" y="17203"/>
                      </a:moveTo>
                      <a:lnTo>
                        <a:pt x="154389" y="44079"/>
                      </a:lnTo>
                      <a:lnTo>
                        <a:pt x="153206" y="43958"/>
                      </a:lnTo>
                      <a:lnTo>
                        <a:pt x="143824" y="17203"/>
                      </a:lnTo>
                      <a:close/>
                      <a:moveTo>
                        <a:pt x="101392" y="20122"/>
                      </a:moveTo>
                      <a:lnTo>
                        <a:pt x="90795" y="44025"/>
                      </a:lnTo>
                      <a:lnTo>
                        <a:pt x="89653" y="44146"/>
                      </a:lnTo>
                      <a:lnTo>
                        <a:pt x="101392" y="20122"/>
                      </a:lnTo>
                      <a:close/>
                      <a:moveTo>
                        <a:pt x="143784" y="16717"/>
                      </a:moveTo>
                      <a:lnTo>
                        <a:pt x="155987" y="44244"/>
                      </a:lnTo>
                      <a:lnTo>
                        <a:pt x="154550" y="44097"/>
                      </a:lnTo>
                      <a:lnTo>
                        <a:pt x="143784" y="16717"/>
                      </a:lnTo>
                      <a:close/>
                      <a:moveTo>
                        <a:pt x="100799" y="21011"/>
                      </a:moveTo>
                      <a:lnTo>
                        <a:pt x="89488" y="44164"/>
                      </a:lnTo>
                      <a:lnTo>
                        <a:pt x="88590" y="44253"/>
                      </a:lnTo>
                      <a:lnTo>
                        <a:pt x="88590" y="44253"/>
                      </a:lnTo>
                      <a:lnTo>
                        <a:pt x="100799" y="21011"/>
                      </a:lnTo>
                      <a:close/>
                      <a:moveTo>
                        <a:pt x="100924" y="20471"/>
                      </a:moveTo>
                      <a:lnTo>
                        <a:pt x="88421" y="44271"/>
                      </a:lnTo>
                      <a:lnTo>
                        <a:pt x="87345" y="44382"/>
                      </a:lnTo>
                      <a:lnTo>
                        <a:pt x="87345" y="44382"/>
                      </a:lnTo>
                      <a:lnTo>
                        <a:pt x="100924" y="20471"/>
                      </a:lnTo>
                      <a:close/>
                      <a:moveTo>
                        <a:pt x="144105" y="17087"/>
                      </a:moveTo>
                      <a:lnTo>
                        <a:pt x="157447" y="44396"/>
                      </a:lnTo>
                      <a:lnTo>
                        <a:pt x="157447" y="44396"/>
                      </a:lnTo>
                      <a:lnTo>
                        <a:pt x="156148" y="44262"/>
                      </a:lnTo>
                      <a:lnTo>
                        <a:pt x="144105" y="17087"/>
                      </a:lnTo>
                      <a:close/>
                      <a:moveTo>
                        <a:pt x="100678" y="20613"/>
                      </a:moveTo>
                      <a:lnTo>
                        <a:pt x="87171" y="44400"/>
                      </a:lnTo>
                      <a:lnTo>
                        <a:pt x="86109" y="44512"/>
                      </a:lnTo>
                      <a:lnTo>
                        <a:pt x="100678" y="20613"/>
                      </a:lnTo>
                      <a:close/>
                      <a:moveTo>
                        <a:pt x="144694" y="17975"/>
                      </a:moveTo>
                      <a:lnTo>
                        <a:pt x="158639" y="44521"/>
                      </a:lnTo>
                      <a:lnTo>
                        <a:pt x="157612" y="44414"/>
                      </a:lnTo>
                      <a:lnTo>
                        <a:pt x="144694" y="17975"/>
                      </a:lnTo>
                      <a:close/>
                      <a:moveTo>
                        <a:pt x="100236" y="21064"/>
                      </a:moveTo>
                      <a:lnTo>
                        <a:pt x="85935" y="44530"/>
                      </a:lnTo>
                      <a:lnTo>
                        <a:pt x="84975" y="44628"/>
                      </a:lnTo>
                      <a:lnTo>
                        <a:pt x="100236" y="21064"/>
                      </a:lnTo>
                      <a:close/>
                      <a:moveTo>
                        <a:pt x="144574" y="17440"/>
                      </a:moveTo>
                      <a:lnTo>
                        <a:pt x="160031" y="44664"/>
                      </a:lnTo>
                      <a:lnTo>
                        <a:pt x="158808" y="44539"/>
                      </a:lnTo>
                      <a:lnTo>
                        <a:pt x="144574" y="17440"/>
                      </a:lnTo>
                      <a:close/>
                      <a:moveTo>
                        <a:pt x="144815" y="17578"/>
                      </a:moveTo>
                      <a:lnTo>
                        <a:pt x="161415" y="44806"/>
                      </a:lnTo>
                      <a:lnTo>
                        <a:pt x="160205" y="44681"/>
                      </a:lnTo>
                      <a:lnTo>
                        <a:pt x="144815" y="17578"/>
                      </a:lnTo>
                      <a:close/>
                      <a:moveTo>
                        <a:pt x="145261" y="18033"/>
                      </a:moveTo>
                      <a:lnTo>
                        <a:pt x="162687" y="44940"/>
                      </a:lnTo>
                      <a:lnTo>
                        <a:pt x="162687" y="44940"/>
                      </a:lnTo>
                      <a:lnTo>
                        <a:pt x="161589" y="44824"/>
                      </a:lnTo>
                      <a:lnTo>
                        <a:pt x="145261" y="18033"/>
                      </a:lnTo>
                      <a:close/>
                      <a:moveTo>
                        <a:pt x="41200" y="46355"/>
                      </a:moveTo>
                      <a:lnTo>
                        <a:pt x="41392" y="46775"/>
                      </a:lnTo>
                      <a:lnTo>
                        <a:pt x="41360" y="47029"/>
                      </a:lnTo>
                      <a:lnTo>
                        <a:pt x="41235" y="47029"/>
                      </a:lnTo>
                      <a:lnTo>
                        <a:pt x="41200" y="46944"/>
                      </a:lnTo>
                      <a:lnTo>
                        <a:pt x="41200" y="46355"/>
                      </a:lnTo>
                      <a:close/>
                      <a:moveTo>
                        <a:pt x="13958" y="48596"/>
                      </a:moveTo>
                      <a:lnTo>
                        <a:pt x="13672" y="49319"/>
                      </a:lnTo>
                      <a:lnTo>
                        <a:pt x="13655" y="49163"/>
                      </a:lnTo>
                      <a:lnTo>
                        <a:pt x="13958" y="48596"/>
                      </a:lnTo>
                      <a:close/>
                      <a:moveTo>
                        <a:pt x="104936" y="43342"/>
                      </a:moveTo>
                      <a:lnTo>
                        <a:pt x="103173" y="50078"/>
                      </a:lnTo>
                      <a:lnTo>
                        <a:pt x="101499" y="43699"/>
                      </a:lnTo>
                      <a:lnTo>
                        <a:pt x="104936" y="43342"/>
                      </a:lnTo>
                      <a:close/>
                      <a:moveTo>
                        <a:pt x="140222" y="43396"/>
                      </a:moveTo>
                      <a:lnTo>
                        <a:pt x="144275" y="43815"/>
                      </a:lnTo>
                      <a:lnTo>
                        <a:pt x="142302" y="51323"/>
                      </a:lnTo>
                      <a:lnTo>
                        <a:pt x="140222" y="43396"/>
                      </a:lnTo>
                      <a:close/>
                      <a:moveTo>
                        <a:pt x="121840" y="41490"/>
                      </a:moveTo>
                      <a:lnTo>
                        <a:pt x="138641" y="43231"/>
                      </a:lnTo>
                      <a:lnTo>
                        <a:pt x="140869" y="51716"/>
                      </a:lnTo>
                      <a:lnTo>
                        <a:pt x="140869" y="54988"/>
                      </a:lnTo>
                      <a:lnTo>
                        <a:pt x="104535" y="54988"/>
                      </a:lnTo>
                      <a:lnTo>
                        <a:pt x="104535" y="50748"/>
                      </a:lnTo>
                      <a:lnTo>
                        <a:pt x="106516" y="43182"/>
                      </a:lnTo>
                      <a:lnTo>
                        <a:pt x="121854" y="41593"/>
                      </a:lnTo>
                      <a:lnTo>
                        <a:pt x="121840" y="41490"/>
                      </a:lnTo>
                      <a:close/>
                      <a:moveTo>
                        <a:pt x="27934" y="0"/>
                      </a:moveTo>
                      <a:cubicBezTo>
                        <a:pt x="27822" y="0"/>
                        <a:pt x="27728" y="94"/>
                        <a:pt x="27728" y="206"/>
                      </a:cubicBezTo>
                      <a:cubicBezTo>
                        <a:pt x="27728" y="295"/>
                        <a:pt x="27782" y="366"/>
                        <a:pt x="27858" y="398"/>
                      </a:cubicBezTo>
                      <a:cubicBezTo>
                        <a:pt x="27858" y="514"/>
                        <a:pt x="27858" y="679"/>
                        <a:pt x="27853" y="875"/>
                      </a:cubicBezTo>
                      <a:cubicBezTo>
                        <a:pt x="27845" y="1072"/>
                        <a:pt x="27831" y="1308"/>
                        <a:pt x="27813" y="1558"/>
                      </a:cubicBezTo>
                      <a:cubicBezTo>
                        <a:pt x="27800" y="1683"/>
                        <a:pt x="27795" y="1812"/>
                        <a:pt x="27778" y="1942"/>
                      </a:cubicBezTo>
                      <a:cubicBezTo>
                        <a:pt x="27760" y="2071"/>
                        <a:pt x="27702" y="2205"/>
                        <a:pt x="27661" y="2339"/>
                      </a:cubicBezTo>
                      <a:cubicBezTo>
                        <a:pt x="27644" y="2406"/>
                        <a:pt x="27635" y="2473"/>
                        <a:pt x="27635" y="2540"/>
                      </a:cubicBezTo>
                      <a:cubicBezTo>
                        <a:pt x="27635" y="2607"/>
                        <a:pt x="27639" y="2670"/>
                        <a:pt x="27639" y="2736"/>
                      </a:cubicBezTo>
                      <a:cubicBezTo>
                        <a:pt x="27644" y="2866"/>
                        <a:pt x="27653" y="2995"/>
                        <a:pt x="27661" y="3120"/>
                      </a:cubicBezTo>
                      <a:cubicBezTo>
                        <a:pt x="27666" y="3178"/>
                        <a:pt x="27670" y="3236"/>
                        <a:pt x="27675" y="3290"/>
                      </a:cubicBezTo>
                      <a:cubicBezTo>
                        <a:pt x="26291" y="3482"/>
                        <a:pt x="25206" y="5178"/>
                        <a:pt x="25206" y="6598"/>
                      </a:cubicBezTo>
                      <a:cubicBezTo>
                        <a:pt x="25206" y="6669"/>
                        <a:pt x="25211" y="6736"/>
                        <a:pt x="25220" y="6803"/>
                      </a:cubicBezTo>
                      <a:lnTo>
                        <a:pt x="25220" y="15489"/>
                      </a:lnTo>
                      <a:lnTo>
                        <a:pt x="24283" y="15489"/>
                      </a:lnTo>
                      <a:lnTo>
                        <a:pt x="24283" y="11271"/>
                      </a:lnTo>
                      <a:lnTo>
                        <a:pt x="24278" y="11271"/>
                      </a:lnTo>
                      <a:cubicBezTo>
                        <a:pt x="24274" y="11039"/>
                        <a:pt x="24099" y="10767"/>
                        <a:pt x="23876" y="10722"/>
                      </a:cubicBezTo>
                      <a:cubicBezTo>
                        <a:pt x="23876" y="10709"/>
                        <a:pt x="23881" y="10700"/>
                        <a:pt x="23881" y="10686"/>
                      </a:cubicBezTo>
                      <a:cubicBezTo>
                        <a:pt x="23885" y="10664"/>
                        <a:pt x="23885" y="10642"/>
                        <a:pt x="23885" y="10619"/>
                      </a:cubicBezTo>
                      <a:cubicBezTo>
                        <a:pt x="23885" y="10610"/>
                        <a:pt x="23890" y="10597"/>
                        <a:pt x="23890" y="10588"/>
                      </a:cubicBezTo>
                      <a:cubicBezTo>
                        <a:pt x="23890" y="10575"/>
                        <a:pt x="23885" y="10561"/>
                        <a:pt x="23881" y="10552"/>
                      </a:cubicBezTo>
                      <a:cubicBezTo>
                        <a:pt x="23872" y="10530"/>
                        <a:pt x="23854" y="10508"/>
                        <a:pt x="23850" y="10481"/>
                      </a:cubicBezTo>
                      <a:cubicBezTo>
                        <a:pt x="23845" y="10459"/>
                        <a:pt x="23845" y="10436"/>
                        <a:pt x="23841" y="10418"/>
                      </a:cubicBezTo>
                      <a:cubicBezTo>
                        <a:pt x="23836" y="10374"/>
                        <a:pt x="23832" y="10334"/>
                        <a:pt x="23832" y="10298"/>
                      </a:cubicBezTo>
                      <a:cubicBezTo>
                        <a:pt x="23832" y="10262"/>
                        <a:pt x="23832" y="10235"/>
                        <a:pt x="23832" y="10213"/>
                      </a:cubicBezTo>
                      <a:lnTo>
                        <a:pt x="23832" y="10209"/>
                      </a:lnTo>
                      <a:cubicBezTo>
                        <a:pt x="23841" y="10204"/>
                        <a:pt x="23845" y="10195"/>
                        <a:pt x="23845" y="10182"/>
                      </a:cubicBezTo>
                      <a:cubicBezTo>
                        <a:pt x="23845" y="10164"/>
                        <a:pt x="23832" y="10146"/>
                        <a:pt x="23809" y="10146"/>
                      </a:cubicBezTo>
                      <a:cubicBezTo>
                        <a:pt x="23792" y="10146"/>
                        <a:pt x="23774" y="10164"/>
                        <a:pt x="23774" y="10182"/>
                      </a:cubicBezTo>
                      <a:cubicBezTo>
                        <a:pt x="23774" y="10195"/>
                        <a:pt x="23783" y="10204"/>
                        <a:pt x="23792" y="10209"/>
                      </a:cubicBezTo>
                      <a:lnTo>
                        <a:pt x="23792" y="10213"/>
                      </a:lnTo>
                      <a:cubicBezTo>
                        <a:pt x="23792" y="10235"/>
                        <a:pt x="23792" y="10262"/>
                        <a:pt x="23787" y="10298"/>
                      </a:cubicBezTo>
                      <a:cubicBezTo>
                        <a:pt x="23787" y="10334"/>
                        <a:pt x="23783" y="10374"/>
                        <a:pt x="23778" y="10418"/>
                      </a:cubicBezTo>
                      <a:cubicBezTo>
                        <a:pt x="23774" y="10436"/>
                        <a:pt x="23774" y="10459"/>
                        <a:pt x="23769" y="10481"/>
                      </a:cubicBezTo>
                      <a:cubicBezTo>
                        <a:pt x="23765" y="10508"/>
                        <a:pt x="23751" y="10530"/>
                        <a:pt x="23738" y="10552"/>
                      </a:cubicBezTo>
                      <a:cubicBezTo>
                        <a:pt x="23733" y="10561"/>
                        <a:pt x="23733" y="10575"/>
                        <a:pt x="23733" y="10588"/>
                      </a:cubicBezTo>
                      <a:cubicBezTo>
                        <a:pt x="23733" y="10597"/>
                        <a:pt x="23733" y="10610"/>
                        <a:pt x="23733" y="10619"/>
                      </a:cubicBezTo>
                      <a:cubicBezTo>
                        <a:pt x="23733" y="10642"/>
                        <a:pt x="23738" y="10664"/>
                        <a:pt x="23738" y="10686"/>
                      </a:cubicBezTo>
                      <a:cubicBezTo>
                        <a:pt x="23742" y="10700"/>
                        <a:pt x="23742" y="10709"/>
                        <a:pt x="23742" y="10722"/>
                      </a:cubicBezTo>
                      <a:cubicBezTo>
                        <a:pt x="23515" y="10771"/>
                        <a:pt x="23341" y="11048"/>
                        <a:pt x="23341" y="11284"/>
                      </a:cubicBezTo>
                      <a:cubicBezTo>
                        <a:pt x="23341" y="11293"/>
                        <a:pt x="23341" y="11298"/>
                        <a:pt x="23341" y="11302"/>
                      </a:cubicBezTo>
                      <a:lnTo>
                        <a:pt x="23341" y="15489"/>
                      </a:lnTo>
                      <a:lnTo>
                        <a:pt x="23341" y="23131"/>
                      </a:lnTo>
                      <a:lnTo>
                        <a:pt x="22479" y="23131"/>
                      </a:lnTo>
                      <a:lnTo>
                        <a:pt x="22479" y="24595"/>
                      </a:lnTo>
                      <a:lnTo>
                        <a:pt x="22493" y="24595"/>
                      </a:lnTo>
                      <a:lnTo>
                        <a:pt x="22345" y="25122"/>
                      </a:lnTo>
                      <a:lnTo>
                        <a:pt x="22189" y="25122"/>
                      </a:lnTo>
                      <a:lnTo>
                        <a:pt x="22189" y="25671"/>
                      </a:lnTo>
                      <a:lnTo>
                        <a:pt x="22015" y="26296"/>
                      </a:lnTo>
                      <a:lnTo>
                        <a:pt x="21854" y="26296"/>
                      </a:lnTo>
                      <a:lnTo>
                        <a:pt x="21854" y="26862"/>
                      </a:lnTo>
                      <a:lnTo>
                        <a:pt x="21640" y="27635"/>
                      </a:lnTo>
                      <a:lnTo>
                        <a:pt x="21524" y="27635"/>
                      </a:lnTo>
                      <a:lnTo>
                        <a:pt x="21524" y="28054"/>
                      </a:lnTo>
                      <a:lnTo>
                        <a:pt x="21278" y="28911"/>
                      </a:lnTo>
                      <a:lnTo>
                        <a:pt x="21145" y="28911"/>
                      </a:lnTo>
                      <a:lnTo>
                        <a:pt x="21145" y="29398"/>
                      </a:lnTo>
                      <a:lnTo>
                        <a:pt x="20912" y="30219"/>
                      </a:lnTo>
                      <a:lnTo>
                        <a:pt x="20787" y="30219"/>
                      </a:lnTo>
                      <a:lnTo>
                        <a:pt x="20787" y="30670"/>
                      </a:lnTo>
                      <a:lnTo>
                        <a:pt x="20542" y="31549"/>
                      </a:lnTo>
                      <a:lnTo>
                        <a:pt x="20408" y="31549"/>
                      </a:lnTo>
                      <a:lnTo>
                        <a:pt x="20408" y="32018"/>
                      </a:lnTo>
                      <a:lnTo>
                        <a:pt x="20131" y="33013"/>
                      </a:lnTo>
                      <a:lnTo>
                        <a:pt x="19988" y="33013"/>
                      </a:lnTo>
                      <a:lnTo>
                        <a:pt x="19988" y="33522"/>
                      </a:lnTo>
                      <a:lnTo>
                        <a:pt x="19703" y="34540"/>
                      </a:lnTo>
                      <a:lnTo>
                        <a:pt x="19564" y="34540"/>
                      </a:lnTo>
                      <a:lnTo>
                        <a:pt x="19564" y="35031"/>
                      </a:lnTo>
                      <a:lnTo>
                        <a:pt x="19073" y="36785"/>
                      </a:lnTo>
                      <a:lnTo>
                        <a:pt x="17806" y="36785"/>
                      </a:lnTo>
                      <a:lnTo>
                        <a:pt x="17806" y="38736"/>
                      </a:lnTo>
                      <a:lnTo>
                        <a:pt x="17828" y="38736"/>
                      </a:lnTo>
                      <a:lnTo>
                        <a:pt x="17556" y="39432"/>
                      </a:lnTo>
                      <a:lnTo>
                        <a:pt x="17266" y="39432"/>
                      </a:lnTo>
                      <a:lnTo>
                        <a:pt x="17266" y="40169"/>
                      </a:lnTo>
                      <a:lnTo>
                        <a:pt x="16940" y="40994"/>
                      </a:lnTo>
                      <a:lnTo>
                        <a:pt x="16645" y="40994"/>
                      </a:lnTo>
                      <a:lnTo>
                        <a:pt x="16645" y="41749"/>
                      </a:lnTo>
                      <a:lnTo>
                        <a:pt x="16243" y="42775"/>
                      </a:lnTo>
                      <a:lnTo>
                        <a:pt x="16025" y="42775"/>
                      </a:lnTo>
                      <a:lnTo>
                        <a:pt x="16025" y="43329"/>
                      </a:lnTo>
                      <a:lnTo>
                        <a:pt x="15578" y="44472"/>
                      </a:lnTo>
                      <a:lnTo>
                        <a:pt x="15324" y="44472"/>
                      </a:lnTo>
                      <a:lnTo>
                        <a:pt x="15324" y="45119"/>
                      </a:lnTo>
                      <a:lnTo>
                        <a:pt x="14895" y="46208"/>
                      </a:lnTo>
                      <a:lnTo>
                        <a:pt x="14659" y="46208"/>
                      </a:lnTo>
                      <a:lnTo>
                        <a:pt x="14659" y="46806"/>
                      </a:lnTo>
                      <a:lnTo>
                        <a:pt x="14204" y="47976"/>
                      </a:lnTo>
                      <a:lnTo>
                        <a:pt x="13958" y="47976"/>
                      </a:lnTo>
                      <a:lnTo>
                        <a:pt x="13958" y="48337"/>
                      </a:lnTo>
                      <a:lnTo>
                        <a:pt x="13547" y="48337"/>
                      </a:lnTo>
                      <a:lnTo>
                        <a:pt x="13485" y="47851"/>
                      </a:lnTo>
                      <a:lnTo>
                        <a:pt x="13891" y="47029"/>
                      </a:lnTo>
                      <a:lnTo>
                        <a:pt x="13378" y="47029"/>
                      </a:lnTo>
                      <a:lnTo>
                        <a:pt x="13347" y="46775"/>
                      </a:lnTo>
                      <a:lnTo>
                        <a:pt x="13695" y="46007"/>
                      </a:lnTo>
                      <a:lnTo>
                        <a:pt x="13248" y="46007"/>
                      </a:lnTo>
                      <a:lnTo>
                        <a:pt x="13181" y="45494"/>
                      </a:lnTo>
                      <a:lnTo>
                        <a:pt x="13181" y="41601"/>
                      </a:lnTo>
                      <a:lnTo>
                        <a:pt x="12757" y="38923"/>
                      </a:lnTo>
                      <a:lnTo>
                        <a:pt x="12757" y="34094"/>
                      </a:lnTo>
                      <a:lnTo>
                        <a:pt x="12744" y="34094"/>
                      </a:lnTo>
                      <a:cubicBezTo>
                        <a:pt x="12726" y="33451"/>
                        <a:pt x="12271" y="32705"/>
                        <a:pt x="11664" y="32536"/>
                      </a:cubicBezTo>
                      <a:cubicBezTo>
                        <a:pt x="11673" y="32500"/>
                        <a:pt x="11677" y="32464"/>
                        <a:pt x="11682" y="32429"/>
                      </a:cubicBezTo>
                      <a:cubicBezTo>
                        <a:pt x="11691" y="32366"/>
                        <a:pt x="11699" y="32304"/>
                        <a:pt x="11704" y="32237"/>
                      </a:cubicBezTo>
                      <a:cubicBezTo>
                        <a:pt x="11704" y="32205"/>
                        <a:pt x="11708" y="32174"/>
                        <a:pt x="11708" y="32139"/>
                      </a:cubicBezTo>
                      <a:cubicBezTo>
                        <a:pt x="11708" y="32107"/>
                        <a:pt x="11699" y="32076"/>
                        <a:pt x="11682" y="32045"/>
                      </a:cubicBezTo>
                      <a:cubicBezTo>
                        <a:pt x="11646" y="31978"/>
                        <a:pt x="11583" y="31911"/>
                        <a:pt x="11566" y="31848"/>
                      </a:cubicBezTo>
                      <a:cubicBezTo>
                        <a:pt x="11548" y="31786"/>
                        <a:pt x="11543" y="31719"/>
                        <a:pt x="11530" y="31661"/>
                      </a:cubicBezTo>
                      <a:cubicBezTo>
                        <a:pt x="11512" y="31536"/>
                        <a:pt x="11499" y="31424"/>
                        <a:pt x="11494" y="31326"/>
                      </a:cubicBezTo>
                      <a:cubicBezTo>
                        <a:pt x="11490" y="31228"/>
                        <a:pt x="11485" y="31143"/>
                        <a:pt x="11490" y="31090"/>
                      </a:cubicBezTo>
                      <a:cubicBezTo>
                        <a:pt x="11490" y="31076"/>
                        <a:pt x="11490" y="31067"/>
                        <a:pt x="11490" y="31058"/>
                      </a:cubicBezTo>
                      <a:cubicBezTo>
                        <a:pt x="11503" y="31040"/>
                        <a:pt x="11512" y="31023"/>
                        <a:pt x="11512" y="30996"/>
                      </a:cubicBezTo>
                      <a:cubicBezTo>
                        <a:pt x="11512" y="30942"/>
                        <a:pt x="11467" y="30898"/>
                        <a:pt x="11409" y="30898"/>
                      </a:cubicBezTo>
                      <a:cubicBezTo>
                        <a:pt x="11356" y="30898"/>
                        <a:pt x="11307" y="30942"/>
                        <a:pt x="11307" y="30996"/>
                      </a:cubicBezTo>
                      <a:cubicBezTo>
                        <a:pt x="11307" y="31023"/>
                        <a:pt x="11316" y="31040"/>
                        <a:pt x="11329" y="31058"/>
                      </a:cubicBezTo>
                      <a:cubicBezTo>
                        <a:pt x="11329" y="31067"/>
                        <a:pt x="11333" y="31076"/>
                        <a:pt x="11333" y="31090"/>
                      </a:cubicBezTo>
                      <a:cubicBezTo>
                        <a:pt x="11333" y="31143"/>
                        <a:pt x="11333" y="31228"/>
                        <a:pt x="11325" y="31326"/>
                      </a:cubicBezTo>
                      <a:cubicBezTo>
                        <a:pt x="11320" y="31424"/>
                        <a:pt x="11307" y="31536"/>
                        <a:pt x="11289" y="31661"/>
                      </a:cubicBezTo>
                      <a:cubicBezTo>
                        <a:pt x="11275" y="31719"/>
                        <a:pt x="11271" y="31786"/>
                        <a:pt x="11253" y="31848"/>
                      </a:cubicBezTo>
                      <a:cubicBezTo>
                        <a:pt x="11235" y="31911"/>
                        <a:pt x="11177" y="31978"/>
                        <a:pt x="11137" y="32045"/>
                      </a:cubicBezTo>
                      <a:cubicBezTo>
                        <a:pt x="11119" y="32076"/>
                        <a:pt x="11110" y="32107"/>
                        <a:pt x="11110" y="32139"/>
                      </a:cubicBezTo>
                      <a:cubicBezTo>
                        <a:pt x="11110" y="32174"/>
                        <a:pt x="11115" y="32205"/>
                        <a:pt x="11115" y="32237"/>
                      </a:cubicBezTo>
                      <a:cubicBezTo>
                        <a:pt x="11119" y="32304"/>
                        <a:pt x="11128" y="32366"/>
                        <a:pt x="11137" y="32429"/>
                      </a:cubicBezTo>
                      <a:cubicBezTo>
                        <a:pt x="11141" y="32464"/>
                        <a:pt x="11150" y="32500"/>
                        <a:pt x="11155" y="32536"/>
                      </a:cubicBezTo>
                      <a:cubicBezTo>
                        <a:pt x="10539" y="32710"/>
                        <a:pt x="10075" y="33478"/>
                        <a:pt x="10075" y="34129"/>
                      </a:cubicBezTo>
                      <a:cubicBezTo>
                        <a:pt x="10075" y="34165"/>
                        <a:pt x="10075" y="34196"/>
                        <a:pt x="10079" y="34228"/>
                      </a:cubicBezTo>
                      <a:lnTo>
                        <a:pt x="10079" y="38923"/>
                      </a:lnTo>
                      <a:lnTo>
                        <a:pt x="9713" y="41601"/>
                      </a:lnTo>
                      <a:lnTo>
                        <a:pt x="9713" y="45494"/>
                      </a:lnTo>
                      <a:lnTo>
                        <a:pt x="9646" y="46007"/>
                      </a:lnTo>
                      <a:lnTo>
                        <a:pt x="9200" y="46007"/>
                      </a:lnTo>
                      <a:lnTo>
                        <a:pt x="9548" y="46775"/>
                      </a:lnTo>
                      <a:lnTo>
                        <a:pt x="9517" y="47029"/>
                      </a:lnTo>
                      <a:lnTo>
                        <a:pt x="9008" y="47029"/>
                      </a:lnTo>
                      <a:lnTo>
                        <a:pt x="9410" y="47851"/>
                      </a:lnTo>
                      <a:lnTo>
                        <a:pt x="9347" y="48337"/>
                      </a:lnTo>
                      <a:lnTo>
                        <a:pt x="8798" y="48337"/>
                      </a:lnTo>
                      <a:lnTo>
                        <a:pt x="9240" y="49163"/>
                      </a:lnTo>
                      <a:lnTo>
                        <a:pt x="9155" y="49828"/>
                      </a:lnTo>
                      <a:lnTo>
                        <a:pt x="8557" y="49828"/>
                      </a:lnTo>
                      <a:lnTo>
                        <a:pt x="9048" y="50676"/>
                      </a:lnTo>
                      <a:lnTo>
                        <a:pt x="8972" y="51261"/>
                      </a:lnTo>
                      <a:lnTo>
                        <a:pt x="8477" y="51261"/>
                      </a:lnTo>
                      <a:lnTo>
                        <a:pt x="8887" y="51948"/>
                      </a:lnTo>
                      <a:lnTo>
                        <a:pt x="8745" y="53051"/>
                      </a:lnTo>
                      <a:lnTo>
                        <a:pt x="7807" y="53051"/>
                      </a:lnTo>
                      <a:lnTo>
                        <a:pt x="7526" y="50855"/>
                      </a:lnTo>
                      <a:lnTo>
                        <a:pt x="8084" y="49922"/>
                      </a:lnTo>
                      <a:lnTo>
                        <a:pt x="7405" y="49922"/>
                      </a:lnTo>
                      <a:lnTo>
                        <a:pt x="7303" y="49123"/>
                      </a:lnTo>
                      <a:lnTo>
                        <a:pt x="7972" y="47976"/>
                      </a:lnTo>
                      <a:lnTo>
                        <a:pt x="7155" y="47976"/>
                      </a:lnTo>
                      <a:lnTo>
                        <a:pt x="7039" y="47069"/>
                      </a:lnTo>
                      <a:lnTo>
                        <a:pt x="7642" y="45945"/>
                      </a:lnTo>
                      <a:lnTo>
                        <a:pt x="6897" y="45945"/>
                      </a:lnTo>
                      <a:lnTo>
                        <a:pt x="6812" y="45284"/>
                      </a:lnTo>
                      <a:lnTo>
                        <a:pt x="7361" y="44164"/>
                      </a:lnTo>
                      <a:lnTo>
                        <a:pt x="6669" y="44164"/>
                      </a:lnTo>
                      <a:lnTo>
                        <a:pt x="6624" y="43820"/>
                      </a:lnTo>
                      <a:lnTo>
                        <a:pt x="7097" y="42775"/>
                      </a:lnTo>
                      <a:lnTo>
                        <a:pt x="6490" y="42775"/>
                      </a:lnTo>
                      <a:lnTo>
                        <a:pt x="6401" y="42079"/>
                      </a:lnTo>
                      <a:lnTo>
                        <a:pt x="6401" y="36785"/>
                      </a:lnTo>
                      <a:lnTo>
                        <a:pt x="5821" y="33147"/>
                      </a:lnTo>
                      <a:lnTo>
                        <a:pt x="5821" y="26577"/>
                      </a:lnTo>
                      <a:lnTo>
                        <a:pt x="5803" y="26577"/>
                      </a:lnTo>
                      <a:cubicBezTo>
                        <a:pt x="5781" y="25671"/>
                        <a:pt x="5111" y="24622"/>
                        <a:pt x="4245" y="24443"/>
                      </a:cubicBezTo>
                      <a:cubicBezTo>
                        <a:pt x="4250" y="24399"/>
                        <a:pt x="4259" y="24358"/>
                        <a:pt x="4263" y="24314"/>
                      </a:cubicBezTo>
                      <a:cubicBezTo>
                        <a:pt x="4272" y="24229"/>
                        <a:pt x="4276" y="24144"/>
                        <a:pt x="4281" y="24055"/>
                      </a:cubicBezTo>
                      <a:cubicBezTo>
                        <a:pt x="4285" y="24010"/>
                        <a:pt x="4290" y="23970"/>
                        <a:pt x="4290" y="23925"/>
                      </a:cubicBezTo>
                      <a:cubicBezTo>
                        <a:pt x="4290" y="23881"/>
                        <a:pt x="4276" y="23836"/>
                        <a:pt x="4259" y="23792"/>
                      </a:cubicBezTo>
                      <a:cubicBezTo>
                        <a:pt x="4223" y="23702"/>
                        <a:pt x="4160" y="23613"/>
                        <a:pt x="4142" y="23528"/>
                      </a:cubicBezTo>
                      <a:cubicBezTo>
                        <a:pt x="4129" y="23439"/>
                        <a:pt x="4120" y="23354"/>
                        <a:pt x="4111" y="23269"/>
                      </a:cubicBezTo>
                      <a:cubicBezTo>
                        <a:pt x="4093" y="23104"/>
                        <a:pt x="4080" y="22948"/>
                        <a:pt x="4071" y="22814"/>
                      </a:cubicBezTo>
                      <a:cubicBezTo>
                        <a:pt x="4067" y="22680"/>
                        <a:pt x="4067" y="22568"/>
                        <a:pt x="4067" y="22493"/>
                      </a:cubicBezTo>
                      <a:lnTo>
                        <a:pt x="4067" y="22479"/>
                      </a:lnTo>
                      <a:cubicBezTo>
                        <a:pt x="4102" y="22457"/>
                        <a:pt x="4125" y="22417"/>
                        <a:pt x="4125" y="22372"/>
                      </a:cubicBezTo>
                      <a:cubicBezTo>
                        <a:pt x="4125" y="22296"/>
                        <a:pt x="4067" y="22234"/>
                        <a:pt x="3986" y="22234"/>
                      </a:cubicBezTo>
                      <a:cubicBezTo>
                        <a:pt x="3910" y="22234"/>
                        <a:pt x="3852" y="22296"/>
                        <a:pt x="3852" y="22372"/>
                      </a:cubicBezTo>
                      <a:cubicBezTo>
                        <a:pt x="3852" y="22417"/>
                        <a:pt x="3875" y="22457"/>
                        <a:pt x="3910" y="22479"/>
                      </a:cubicBezTo>
                      <a:lnTo>
                        <a:pt x="3910" y="22493"/>
                      </a:lnTo>
                      <a:cubicBezTo>
                        <a:pt x="3910" y="22568"/>
                        <a:pt x="3910" y="22680"/>
                        <a:pt x="3906" y="22814"/>
                      </a:cubicBezTo>
                      <a:cubicBezTo>
                        <a:pt x="3897" y="22948"/>
                        <a:pt x="3884" y="23104"/>
                        <a:pt x="3866" y="23269"/>
                      </a:cubicBezTo>
                      <a:cubicBezTo>
                        <a:pt x="3857" y="23354"/>
                        <a:pt x="3848" y="23439"/>
                        <a:pt x="3834" y="23528"/>
                      </a:cubicBezTo>
                      <a:cubicBezTo>
                        <a:pt x="3817" y="23613"/>
                        <a:pt x="3754" y="23702"/>
                        <a:pt x="3718" y="23792"/>
                      </a:cubicBezTo>
                      <a:cubicBezTo>
                        <a:pt x="3701" y="23836"/>
                        <a:pt x="3687" y="23881"/>
                        <a:pt x="3687" y="23925"/>
                      </a:cubicBezTo>
                      <a:cubicBezTo>
                        <a:pt x="3687" y="23970"/>
                        <a:pt x="3692" y="24010"/>
                        <a:pt x="3692" y="24055"/>
                      </a:cubicBezTo>
                      <a:cubicBezTo>
                        <a:pt x="3701" y="24144"/>
                        <a:pt x="3705" y="24229"/>
                        <a:pt x="3714" y="24314"/>
                      </a:cubicBezTo>
                      <a:cubicBezTo>
                        <a:pt x="3718" y="24358"/>
                        <a:pt x="3723" y="24399"/>
                        <a:pt x="3732" y="24443"/>
                      </a:cubicBezTo>
                      <a:cubicBezTo>
                        <a:pt x="2848" y="24626"/>
                        <a:pt x="2170" y="25715"/>
                        <a:pt x="2170" y="26630"/>
                      </a:cubicBezTo>
                      <a:cubicBezTo>
                        <a:pt x="2170" y="26675"/>
                        <a:pt x="2174" y="26720"/>
                        <a:pt x="2178" y="26769"/>
                      </a:cubicBezTo>
                      <a:lnTo>
                        <a:pt x="2178" y="33147"/>
                      </a:lnTo>
                      <a:lnTo>
                        <a:pt x="1683" y="36785"/>
                      </a:lnTo>
                      <a:lnTo>
                        <a:pt x="1683" y="42079"/>
                      </a:lnTo>
                      <a:lnTo>
                        <a:pt x="1594" y="42775"/>
                      </a:lnTo>
                      <a:lnTo>
                        <a:pt x="982" y="42775"/>
                      </a:lnTo>
                      <a:lnTo>
                        <a:pt x="1460" y="43820"/>
                      </a:lnTo>
                      <a:lnTo>
                        <a:pt x="1415" y="44164"/>
                      </a:lnTo>
                      <a:lnTo>
                        <a:pt x="719" y="44164"/>
                      </a:lnTo>
                      <a:lnTo>
                        <a:pt x="1272" y="45284"/>
                      </a:lnTo>
                      <a:lnTo>
                        <a:pt x="1188" y="45945"/>
                      </a:lnTo>
                      <a:lnTo>
                        <a:pt x="438" y="45945"/>
                      </a:lnTo>
                      <a:lnTo>
                        <a:pt x="1040" y="47069"/>
                      </a:lnTo>
                      <a:lnTo>
                        <a:pt x="924" y="47976"/>
                      </a:lnTo>
                      <a:lnTo>
                        <a:pt x="107" y="47976"/>
                      </a:lnTo>
                      <a:lnTo>
                        <a:pt x="777" y="49123"/>
                      </a:lnTo>
                      <a:lnTo>
                        <a:pt x="674" y="49922"/>
                      </a:lnTo>
                      <a:lnTo>
                        <a:pt x="0" y="49922"/>
                      </a:lnTo>
                      <a:lnTo>
                        <a:pt x="558" y="50855"/>
                      </a:lnTo>
                      <a:lnTo>
                        <a:pt x="272" y="53051"/>
                      </a:lnTo>
                      <a:lnTo>
                        <a:pt x="27" y="53051"/>
                      </a:lnTo>
                      <a:lnTo>
                        <a:pt x="27" y="54988"/>
                      </a:lnTo>
                      <a:lnTo>
                        <a:pt x="27" y="56506"/>
                      </a:lnTo>
                      <a:lnTo>
                        <a:pt x="173672" y="56506"/>
                      </a:lnTo>
                      <a:lnTo>
                        <a:pt x="173672" y="54988"/>
                      </a:lnTo>
                      <a:lnTo>
                        <a:pt x="143739" y="54988"/>
                      </a:lnTo>
                      <a:lnTo>
                        <a:pt x="143739" y="51716"/>
                      </a:lnTo>
                      <a:lnTo>
                        <a:pt x="145770" y="43972"/>
                      </a:lnTo>
                      <a:lnTo>
                        <a:pt x="165191" y="45980"/>
                      </a:lnTo>
                      <a:lnTo>
                        <a:pt x="165272" y="45208"/>
                      </a:lnTo>
                      <a:lnTo>
                        <a:pt x="162866" y="44958"/>
                      </a:lnTo>
                      <a:lnTo>
                        <a:pt x="143243" y="14663"/>
                      </a:lnTo>
                      <a:lnTo>
                        <a:pt x="143243" y="13646"/>
                      </a:lnTo>
                      <a:lnTo>
                        <a:pt x="142748" y="13646"/>
                      </a:lnTo>
                      <a:lnTo>
                        <a:pt x="142748" y="10258"/>
                      </a:lnTo>
                      <a:lnTo>
                        <a:pt x="142253" y="10258"/>
                      </a:lnTo>
                      <a:lnTo>
                        <a:pt x="142253" y="13646"/>
                      </a:lnTo>
                      <a:lnTo>
                        <a:pt x="141757" y="13646"/>
                      </a:lnTo>
                      <a:lnTo>
                        <a:pt x="141757" y="14498"/>
                      </a:lnTo>
                      <a:lnTo>
                        <a:pt x="121666" y="40691"/>
                      </a:lnTo>
                      <a:lnTo>
                        <a:pt x="121510" y="40673"/>
                      </a:lnTo>
                      <a:lnTo>
                        <a:pt x="121505" y="40691"/>
                      </a:lnTo>
                      <a:lnTo>
                        <a:pt x="103736" y="17529"/>
                      </a:lnTo>
                      <a:lnTo>
                        <a:pt x="103736" y="16676"/>
                      </a:lnTo>
                      <a:lnTo>
                        <a:pt x="103240" y="16676"/>
                      </a:lnTo>
                      <a:lnTo>
                        <a:pt x="103240" y="13646"/>
                      </a:lnTo>
                      <a:lnTo>
                        <a:pt x="102745" y="13646"/>
                      </a:lnTo>
                      <a:lnTo>
                        <a:pt x="102745" y="16676"/>
                      </a:lnTo>
                      <a:lnTo>
                        <a:pt x="102249" y="16676"/>
                      </a:lnTo>
                      <a:lnTo>
                        <a:pt x="102249" y="17694"/>
                      </a:lnTo>
                      <a:lnTo>
                        <a:pt x="84792" y="44646"/>
                      </a:lnTo>
                      <a:lnTo>
                        <a:pt x="82618" y="44873"/>
                      </a:lnTo>
                      <a:lnTo>
                        <a:pt x="82698" y="45646"/>
                      </a:lnTo>
                      <a:lnTo>
                        <a:pt x="100000" y="43856"/>
                      </a:lnTo>
                      <a:lnTo>
                        <a:pt x="101812" y="50748"/>
                      </a:lnTo>
                      <a:lnTo>
                        <a:pt x="101812" y="54988"/>
                      </a:lnTo>
                      <a:lnTo>
                        <a:pt x="70066" y="54988"/>
                      </a:lnTo>
                      <a:lnTo>
                        <a:pt x="70062" y="45329"/>
                      </a:lnTo>
                      <a:lnTo>
                        <a:pt x="59367" y="45333"/>
                      </a:lnTo>
                      <a:lnTo>
                        <a:pt x="59367" y="54988"/>
                      </a:lnTo>
                      <a:lnTo>
                        <a:pt x="54984" y="54988"/>
                      </a:lnTo>
                      <a:lnTo>
                        <a:pt x="54984" y="53051"/>
                      </a:lnTo>
                      <a:lnTo>
                        <a:pt x="54734" y="53051"/>
                      </a:lnTo>
                      <a:lnTo>
                        <a:pt x="54452" y="50855"/>
                      </a:lnTo>
                      <a:lnTo>
                        <a:pt x="55010" y="49922"/>
                      </a:lnTo>
                      <a:lnTo>
                        <a:pt x="54332" y="49922"/>
                      </a:lnTo>
                      <a:lnTo>
                        <a:pt x="54229" y="49123"/>
                      </a:lnTo>
                      <a:lnTo>
                        <a:pt x="54899" y="47976"/>
                      </a:lnTo>
                      <a:lnTo>
                        <a:pt x="54082" y="47976"/>
                      </a:lnTo>
                      <a:lnTo>
                        <a:pt x="53966" y="47069"/>
                      </a:lnTo>
                      <a:lnTo>
                        <a:pt x="54568" y="45945"/>
                      </a:lnTo>
                      <a:lnTo>
                        <a:pt x="53823" y="45945"/>
                      </a:lnTo>
                      <a:lnTo>
                        <a:pt x="53738" y="45284"/>
                      </a:lnTo>
                      <a:lnTo>
                        <a:pt x="54287" y="44164"/>
                      </a:lnTo>
                      <a:lnTo>
                        <a:pt x="53595" y="44164"/>
                      </a:lnTo>
                      <a:lnTo>
                        <a:pt x="53551" y="43820"/>
                      </a:lnTo>
                      <a:lnTo>
                        <a:pt x="54024" y="42775"/>
                      </a:lnTo>
                      <a:lnTo>
                        <a:pt x="53417" y="42775"/>
                      </a:lnTo>
                      <a:lnTo>
                        <a:pt x="53328" y="42079"/>
                      </a:lnTo>
                      <a:lnTo>
                        <a:pt x="53328" y="36785"/>
                      </a:lnTo>
                      <a:lnTo>
                        <a:pt x="52747" y="33147"/>
                      </a:lnTo>
                      <a:lnTo>
                        <a:pt x="52747" y="26577"/>
                      </a:lnTo>
                      <a:lnTo>
                        <a:pt x="52729" y="26577"/>
                      </a:lnTo>
                      <a:cubicBezTo>
                        <a:pt x="52707" y="25671"/>
                        <a:pt x="52038" y="24622"/>
                        <a:pt x="51172" y="24443"/>
                      </a:cubicBezTo>
                      <a:cubicBezTo>
                        <a:pt x="51181" y="24399"/>
                        <a:pt x="51185" y="24358"/>
                        <a:pt x="51189" y="24314"/>
                      </a:cubicBezTo>
                      <a:cubicBezTo>
                        <a:pt x="51198" y="24229"/>
                        <a:pt x="51207" y="24144"/>
                        <a:pt x="51212" y="24055"/>
                      </a:cubicBezTo>
                      <a:cubicBezTo>
                        <a:pt x="51212" y="24010"/>
                        <a:pt x="51216" y="23970"/>
                        <a:pt x="51216" y="23925"/>
                      </a:cubicBezTo>
                      <a:cubicBezTo>
                        <a:pt x="51216" y="23881"/>
                        <a:pt x="51207" y="23836"/>
                        <a:pt x="51189" y="23792"/>
                      </a:cubicBezTo>
                      <a:cubicBezTo>
                        <a:pt x="51149" y="23702"/>
                        <a:pt x="51091" y="23613"/>
                        <a:pt x="51073" y="23528"/>
                      </a:cubicBezTo>
                      <a:cubicBezTo>
                        <a:pt x="51056" y="23439"/>
                        <a:pt x="51047" y="23354"/>
                        <a:pt x="51038" y="23269"/>
                      </a:cubicBezTo>
                      <a:cubicBezTo>
                        <a:pt x="51020" y="23104"/>
                        <a:pt x="51006" y="22948"/>
                        <a:pt x="50997" y="22814"/>
                      </a:cubicBezTo>
                      <a:cubicBezTo>
                        <a:pt x="50993" y="22680"/>
                        <a:pt x="50993" y="22568"/>
                        <a:pt x="50993" y="22493"/>
                      </a:cubicBezTo>
                      <a:lnTo>
                        <a:pt x="50993" y="22479"/>
                      </a:lnTo>
                      <a:cubicBezTo>
                        <a:pt x="51029" y="22457"/>
                        <a:pt x="51056" y="22417"/>
                        <a:pt x="51056" y="22372"/>
                      </a:cubicBezTo>
                      <a:cubicBezTo>
                        <a:pt x="51056" y="22296"/>
                        <a:pt x="50993" y="22234"/>
                        <a:pt x="50917" y="22234"/>
                      </a:cubicBezTo>
                      <a:cubicBezTo>
                        <a:pt x="50841" y="22234"/>
                        <a:pt x="50779" y="22296"/>
                        <a:pt x="50779" y="22372"/>
                      </a:cubicBezTo>
                      <a:cubicBezTo>
                        <a:pt x="50779" y="22417"/>
                        <a:pt x="50801" y="22457"/>
                        <a:pt x="50837" y="22479"/>
                      </a:cubicBezTo>
                      <a:cubicBezTo>
                        <a:pt x="50837" y="22484"/>
                        <a:pt x="50837" y="22488"/>
                        <a:pt x="50837" y="22493"/>
                      </a:cubicBezTo>
                      <a:cubicBezTo>
                        <a:pt x="50841" y="22568"/>
                        <a:pt x="50837" y="22680"/>
                        <a:pt x="50832" y="22814"/>
                      </a:cubicBezTo>
                      <a:cubicBezTo>
                        <a:pt x="50823" y="22948"/>
                        <a:pt x="50814" y="23104"/>
                        <a:pt x="50797" y="23269"/>
                      </a:cubicBezTo>
                      <a:cubicBezTo>
                        <a:pt x="50783" y="23354"/>
                        <a:pt x="50774" y="23439"/>
                        <a:pt x="50761" y="23528"/>
                      </a:cubicBezTo>
                      <a:cubicBezTo>
                        <a:pt x="50743" y="23613"/>
                        <a:pt x="50681" y="23702"/>
                        <a:pt x="50645" y="23792"/>
                      </a:cubicBezTo>
                      <a:cubicBezTo>
                        <a:pt x="50627" y="23836"/>
                        <a:pt x="50618" y="23881"/>
                        <a:pt x="50614" y="23925"/>
                      </a:cubicBezTo>
                      <a:cubicBezTo>
                        <a:pt x="50618" y="23970"/>
                        <a:pt x="50618" y="24010"/>
                        <a:pt x="50623" y="24055"/>
                      </a:cubicBezTo>
                      <a:cubicBezTo>
                        <a:pt x="50627" y="24144"/>
                        <a:pt x="50631" y="24229"/>
                        <a:pt x="50640" y="24314"/>
                      </a:cubicBezTo>
                      <a:cubicBezTo>
                        <a:pt x="50645" y="24358"/>
                        <a:pt x="50654" y="24399"/>
                        <a:pt x="50658" y="24443"/>
                      </a:cubicBezTo>
                      <a:cubicBezTo>
                        <a:pt x="49779" y="24626"/>
                        <a:pt x="49100" y="25715"/>
                        <a:pt x="49100" y="26630"/>
                      </a:cubicBezTo>
                      <a:cubicBezTo>
                        <a:pt x="49100" y="26675"/>
                        <a:pt x="49100" y="26720"/>
                        <a:pt x="49105" y="26769"/>
                      </a:cubicBezTo>
                      <a:lnTo>
                        <a:pt x="49105" y="33147"/>
                      </a:lnTo>
                      <a:lnTo>
                        <a:pt x="48609" y="36785"/>
                      </a:lnTo>
                      <a:lnTo>
                        <a:pt x="48609" y="42079"/>
                      </a:lnTo>
                      <a:lnTo>
                        <a:pt x="48520" y="42775"/>
                      </a:lnTo>
                      <a:lnTo>
                        <a:pt x="47913" y="42775"/>
                      </a:lnTo>
                      <a:lnTo>
                        <a:pt x="48386" y="43820"/>
                      </a:lnTo>
                      <a:lnTo>
                        <a:pt x="48342" y="44164"/>
                      </a:lnTo>
                      <a:lnTo>
                        <a:pt x="47650" y="44164"/>
                      </a:lnTo>
                      <a:lnTo>
                        <a:pt x="48199" y="45284"/>
                      </a:lnTo>
                      <a:lnTo>
                        <a:pt x="48114" y="45945"/>
                      </a:lnTo>
                      <a:lnTo>
                        <a:pt x="47369" y="45945"/>
                      </a:lnTo>
                      <a:lnTo>
                        <a:pt x="47971" y="47069"/>
                      </a:lnTo>
                      <a:lnTo>
                        <a:pt x="47855" y="47976"/>
                      </a:lnTo>
                      <a:lnTo>
                        <a:pt x="47038" y="47976"/>
                      </a:lnTo>
                      <a:lnTo>
                        <a:pt x="47708" y="49123"/>
                      </a:lnTo>
                      <a:lnTo>
                        <a:pt x="47605" y="49922"/>
                      </a:lnTo>
                      <a:lnTo>
                        <a:pt x="46927" y="49922"/>
                      </a:lnTo>
                      <a:lnTo>
                        <a:pt x="47485" y="50855"/>
                      </a:lnTo>
                      <a:lnTo>
                        <a:pt x="47203" y="53051"/>
                      </a:lnTo>
                      <a:lnTo>
                        <a:pt x="45994" y="53051"/>
                      </a:lnTo>
                      <a:lnTo>
                        <a:pt x="45855" y="51948"/>
                      </a:lnTo>
                      <a:lnTo>
                        <a:pt x="46266" y="51261"/>
                      </a:lnTo>
                      <a:lnTo>
                        <a:pt x="45766" y="51261"/>
                      </a:lnTo>
                      <a:lnTo>
                        <a:pt x="45690" y="50676"/>
                      </a:lnTo>
                      <a:lnTo>
                        <a:pt x="46181" y="49828"/>
                      </a:lnTo>
                      <a:lnTo>
                        <a:pt x="45583" y="49828"/>
                      </a:lnTo>
                      <a:lnTo>
                        <a:pt x="45498" y="49163"/>
                      </a:lnTo>
                      <a:lnTo>
                        <a:pt x="45940" y="48337"/>
                      </a:lnTo>
                      <a:lnTo>
                        <a:pt x="45391" y="48337"/>
                      </a:lnTo>
                      <a:lnTo>
                        <a:pt x="45329" y="47851"/>
                      </a:lnTo>
                      <a:lnTo>
                        <a:pt x="45735" y="47029"/>
                      </a:lnTo>
                      <a:lnTo>
                        <a:pt x="45222" y="47029"/>
                      </a:lnTo>
                      <a:lnTo>
                        <a:pt x="45190" y="46775"/>
                      </a:lnTo>
                      <a:lnTo>
                        <a:pt x="45538" y="46007"/>
                      </a:lnTo>
                      <a:lnTo>
                        <a:pt x="45092" y="46007"/>
                      </a:lnTo>
                      <a:lnTo>
                        <a:pt x="45025" y="45494"/>
                      </a:lnTo>
                      <a:lnTo>
                        <a:pt x="45025" y="41601"/>
                      </a:lnTo>
                      <a:lnTo>
                        <a:pt x="44601" y="38923"/>
                      </a:lnTo>
                      <a:lnTo>
                        <a:pt x="44601" y="34094"/>
                      </a:lnTo>
                      <a:lnTo>
                        <a:pt x="44588" y="34094"/>
                      </a:lnTo>
                      <a:cubicBezTo>
                        <a:pt x="44570" y="33451"/>
                        <a:pt x="44115" y="32705"/>
                        <a:pt x="43507" y="32536"/>
                      </a:cubicBezTo>
                      <a:cubicBezTo>
                        <a:pt x="43516" y="32500"/>
                        <a:pt x="43521" y="32464"/>
                        <a:pt x="43525" y="32429"/>
                      </a:cubicBezTo>
                      <a:cubicBezTo>
                        <a:pt x="43534" y="32366"/>
                        <a:pt x="43543" y="32304"/>
                        <a:pt x="43548" y="32237"/>
                      </a:cubicBezTo>
                      <a:cubicBezTo>
                        <a:pt x="43548" y="32205"/>
                        <a:pt x="43552" y="32174"/>
                        <a:pt x="43552" y="32139"/>
                      </a:cubicBezTo>
                      <a:cubicBezTo>
                        <a:pt x="43552" y="32107"/>
                        <a:pt x="43543" y="32076"/>
                        <a:pt x="43525" y="32045"/>
                      </a:cubicBezTo>
                      <a:cubicBezTo>
                        <a:pt x="43485" y="31978"/>
                        <a:pt x="43427" y="31911"/>
                        <a:pt x="43409" y="31848"/>
                      </a:cubicBezTo>
                      <a:cubicBezTo>
                        <a:pt x="43391" y="31786"/>
                        <a:pt x="43387" y="31719"/>
                        <a:pt x="43374" y="31661"/>
                      </a:cubicBezTo>
                      <a:cubicBezTo>
                        <a:pt x="43356" y="31536"/>
                        <a:pt x="43342" y="31424"/>
                        <a:pt x="43338" y="31326"/>
                      </a:cubicBezTo>
                      <a:cubicBezTo>
                        <a:pt x="43329" y="31228"/>
                        <a:pt x="43329" y="31143"/>
                        <a:pt x="43329" y="31090"/>
                      </a:cubicBezTo>
                      <a:cubicBezTo>
                        <a:pt x="43333" y="31076"/>
                        <a:pt x="43333" y="31067"/>
                        <a:pt x="43333" y="31058"/>
                      </a:cubicBezTo>
                      <a:cubicBezTo>
                        <a:pt x="43347" y="31040"/>
                        <a:pt x="43356" y="31023"/>
                        <a:pt x="43356" y="30996"/>
                      </a:cubicBezTo>
                      <a:cubicBezTo>
                        <a:pt x="43356" y="30942"/>
                        <a:pt x="43311" y="30898"/>
                        <a:pt x="43253" y="30898"/>
                      </a:cubicBezTo>
                      <a:cubicBezTo>
                        <a:pt x="43195" y="30898"/>
                        <a:pt x="43150" y="30942"/>
                        <a:pt x="43150" y="30996"/>
                      </a:cubicBezTo>
                      <a:cubicBezTo>
                        <a:pt x="43150" y="31023"/>
                        <a:pt x="43159" y="31040"/>
                        <a:pt x="43173" y="31058"/>
                      </a:cubicBezTo>
                      <a:cubicBezTo>
                        <a:pt x="43173" y="31067"/>
                        <a:pt x="43173" y="31076"/>
                        <a:pt x="43177" y="31090"/>
                      </a:cubicBezTo>
                      <a:cubicBezTo>
                        <a:pt x="43177" y="31143"/>
                        <a:pt x="43173" y="31228"/>
                        <a:pt x="43168" y="31326"/>
                      </a:cubicBezTo>
                      <a:cubicBezTo>
                        <a:pt x="43164" y="31424"/>
                        <a:pt x="43150" y="31536"/>
                        <a:pt x="43133" y="31661"/>
                      </a:cubicBezTo>
                      <a:cubicBezTo>
                        <a:pt x="43119" y="31719"/>
                        <a:pt x="43115" y="31786"/>
                        <a:pt x="43097" y="31848"/>
                      </a:cubicBezTo>
                      <a:cubicBezTo>
                        <a:pt x="43079" y="31911"/>
                        <a:pt x="43021" y="31978"/>
                        <a:pt x="42981" y="32045"/>
                      </a:cubicBezTo>
                      <a:cubicBezTo>
                        <a:pt x="42963" y="32076"/>
                        <a:pt x="42954" y="32107"/>
                        <a:pt x="42954" y="32139"/>
                      </a:cubicBezTo>
                      <a:cubicBezTo>
                        <a:pt x="42954" y="32174"/>
                        <a:pt x="42958" y="32205"/>
                        <a:pt x="42958" y="32237"/>
                      </a:cubicBezTo>
                      <a:cubicBezTo>
                        <a:pt x="42963" y="32304"/>
                        <a:pt x="42972" y="32366"/>
                        <a:pt x="42981" y="32429"/>
                      </a:cubicBezTo>
                      <a:cubicBezTo>
                        <a:pt x="42985" y="32464"/>
                        <a:pt x="42990" y="32500"/>
                        <a:pt x="42999" y="32536"/>
                      </a:cubicBezTo>
                      <a:cubicBezTo>
                        <a:pt x="42383" y="32710"/>
                        <a:pt x="41918" y="33478"/>
                        <a:pt x="41918" y="34129"/>
                      </a:cubicBezTo>
                      <a:cubicBezTo>
                        <a:pt x="41918" y="34165"/>
                        <a:pt x="41918" y="34196"/>
                        <a:pt x="41923" y="34228"/>
                      </a:cubicBezTo>
                      <a:lnTo>
                        <a:pt x="41923" y="38923"/>
                      </a:lnTo>
                      <a:lnTo>
                        <a:pt x="41557" y="41601"/>
                      </a:lnTo>
                      <a:lnTo>
                        <a:pt x="41557" y="45494"/>
                      </a:lnTo>
                      <a:lnTo>
                        <a:pt x="41490" y="46007"/>
                      </a:lnTo>
                      <a:lnTo>
                        <a:pt x="41044" y="46007"/>
                      </a:lnTo>
                      <a:lnTo>
                        <a:pt x="41133" y="46208"/>
                      </a:lnTo>
                      <a:lnTo>
                        <a:pt x="40914" y="46208"/>
                      </a:lnTo>
                      <a:lnTo>
                        <a:pt x="40526" y="45226"/>
                      </a:lnTo>
                      <a:lnTo>
                        <a:pt x="40539" y="45226"/>
                      </a:lnTo>
                      <a:lnTo>
                        <a:pt x="40539" y="44472"/>
                      </a:lnTo>
                      <a:lnTo>
                        <a:pt x="40231" y="44472"/>
                      </a:lnTo>
                      <a:lnTo>
                        <a:pt x="39838" y="43467"/>
                      </a:lnTo>
                      <a:lnTo>
                        <a:pt x="39838" y="42775"/>
                      </a:lnTo>
                      <a:lnTo>
                        <a:pt x="39566" y="42775"/>
                      </a:lnTo>
                      <a:lnTo>
                        <a:pt x="39164" y="41749"/>
                      </a:lnTo>
                      <a:lnTo>
                        <a:pt x="39213" y="41749"/>
                      </a:lnTo>
                      <a:lnTo>
                        <a:pt x="39213" y="40994"/>
                      </a:lnTo>
                      <a:lnTo>
                        <a:pt x="38865" y="40994"/>
                      </a:lnTo>
                      <a:lnTo>
                        <a:pt x="38548" y="40187"/>
                      </a:lnTo>
                      <a:lnTo>
                        <a:pt x="38593" y="40187"/>
                      </a:lnTo>
                      <a:lnTo>
                        <a:pt x="38593" y="39432"/>
                      </a:lnTo>
                      <a:lnTo>
                        <a:pt x="38254" y="39432"/>
                      </a:lnTo>
                      <a:lnTo>
                        <a:pt x="37977" y="38736"/>
                      </a:lnTo>
                      <a:lnTo>
                        <a:pt x="38057" y="38736"/>
                      </a:lnTo>
                      <a:lnTo>
                        <a:pt x="38057" y="36785"/>
                      </a:lnTo>
                      <a:lnTo>
                        <a:pt x="36736" y="36785"/>
                      </a:lnTo>
                      <a:lnTo>
                        <a:pt x="36263" y="35107"/>
                      </a:lnTo>
                      <a:lnTo>
                        <a:pt x="36272" y="35107"/>
                      </a:lnTo>
                      <a:lnTo>
                        <a:pt x="36272" y="34540"/>
                      </a:lnTo>
                      <a:lnTo>
                        <a:pt x="36107" y="34540"/>
                      </a:lnTo>
                      <a:lnTo>
                        <a:pt x="35839" y="33580"/>
                      </a:lnTo>
                      <a:lnTo>
                        <a:pt x="35848" y="33580"/>
                      </a:lnTo>
                      <a:lnTo>
                        <a:pt x="35848" y="33013"/>
                      </a:lnTo>
                      <a:lnTo>
                        <a:pt x="35678" y="33013"/>
                      </a:lnTo>
                      <a:lnTo>
                        <a:pt x="35424" y="32116"/>
                      </a:lnTo>
                      <a:lnTo>
                        <a:pt x="35428" y="32116"/>
                      </a:lnTo>
                      <a:lnTo>
                        <a:pt x="35428" y="31549"/>
                      </a:lnTo>
                      <a:lnTo>
                        <a:pt x="35268" y="31549"/>
                      </a:lnTo>
                      <a:lnTo>
                        <a:pt x="35049" y="30773"/>
                      </a:lnTo>
                      <a:lnTo>
                        <a:pt x="35049" y="30219"/>
                      </a:lnTo>
                      <a:lnTo>
                        <a:pt x="34893" y="30219"/>
                      </a:lnTo>
                      <a:lnTo>
                        <a:pt x="34687" y="29478"/>
                      </a:lnTo>
                      <a:lnTo>
                        <a:pt x="34692" y="29478"/>
                      </a:lnTo>
                      <a:lnTo>
                        <a:pt x="34692" y="28911"/>
                      </a:lnTo>
                      <a:lnTo>
                        <a:pt x="34527" y="28911"/>
                      </a:lnTo>
                      <a:lnTo>
                        <a:pt x="34317" y="28157"/>
                      </a:lnTo>
                      <a:lnTo>
                        <a:pt x="34317" y="27635"/>
                      </a:lnTo>
                      <a:lnTo>
                        <a:pt x="34170" y="27635"/>
                      </a:lnTo>
                      <a:lnTo>
                        <a:pt x="33955" y="26867"/>
                      </a:lnTo>
                      <a:lnTo>
                        <a:pt x="33982" y="26867"/>
                      </a:lnTo>
                      <a:lnTo>
                        <a:pt x="33982" y="26296"/>
                      </a:lnTo>
                      <a:lnTo>
                        <a:pt x="33795" y="26296"/>
                      </a:lnTo>
                      <a:lnTo>
                        <a:pt x="33625" y="25689"/>
                      </a:lnTo>
                      <a:lnTo>
                        <a:pt x="33647" y="25689"/>
                      </a:lnTo>
                      <a:lnTo>
                        <a:pt x="33647" y="25122"/>
                      </a:lnTo>
                      <a:lnTo>
                        <a:pt x="33464" y="25122"/>
                      </a:lnTo>
                      <a:lnTo>
                        <a:pt x="33317" y="24595"/>
                      </a:lnTo>
                      <a:lnTo>
                        <a:pt x="33357" y="24595"/>
                      </a:lnTo>
                      <a:lnTo>
                        <a:pt x="33357" y="23131"/>
                      </a:lnTo>
                      <a:lnTo>
                        <a:pt x="32500" y="23131"/>
                      </a:lnTo>
                      <a:lnTo>
                        <a:pt x="32500" y="16645"/>
                      </a:lnTo>
                      <a:lnTo>
                        <a:pt x="32500" y="15489"/>
                      </a:lnTo>
                      <a:lnTo>
                        <a:pt x="32500" y="11271"/>
                      </a:lnTo>
                      <a:lnTo>
                        <a:pt x="32491" y="11271"/>
                      </a:lnTo>
                      <a:cubicBezTo>
                        <a:pt x="32487" y="11039"/>
                        <a:pt x="32313" y="10767"/>
                        <a:pt x="32089" y="10722"/>
                      </a:cubicBezTo>
                      <a:cubicBezTo>
                        <a:pt x="32089" y="10709"/>
                        <a:pt x="32094" y="10700"/>
                        <a:pt x="32094" y="10686"/>
                      </a:cubicBezTo>
                      <a:cubicBezTo>
                        <a:pt x="32098" y="10664"/>
                        <a:pt x="32098" y="10642"/>
                        <a:pt x="32098" y="10619"/>
                      </a:cubicBezTo>
                      <a:cubicBezTo>
                        <a:pt x="32098" y="10610"/>
                        <a:pt x="32103" y="10597"/>
                        <a:pt x="32103" y="10588"/>
                      </a:cubicBezTo>
                      <a:cubicBezTo>
                        <a:pt x="32103" y="10575"/>
                        <a:pt x="32098" y="10561"/>
                        <a:pt x="32094" y="10552"/>
                      </a:cubicBezTo>
                      <a:cubicBezTo>
                        <a:pt x="32085" y="10530"/>
                        <a:pt x="32067" y="10508"/>
                        <a:pt x="32063" y="10481"/>
                      </a:cubicBezTo>
                      <a:cubicBezTo>
                        <a:pt x="32058" y="10459"/>
                        <a:pt x="32058" y="10436"/>
                        <a:pt x="32054" y="10418"/>
                      </a:cubicBezTo>
                      <a:cubicBezTo>
                        <a:pt x="32049" y="10374"/>
                        <a:pt x="32049" y="10334"/>
                        <a:pt x="32045" y="10298"/>
                      </a:cubicBezTo>
                      <a:cubicBezTo>
                        <a:pt x="32045" y="10262"/>
                        <a:pt x="32045" y="10235"/>
                        <a:pt x="32045" y="10213"/>
                      </a:cubicBezTo>
                      <a:cubicBezTo>
                        <a:pt x="32045" y="10213"/>
                        <a:pt x="32045" y="10213"/>
                        <a:pt x="32045" y="10209"/>
                      </a:cubicBezTo>
                      <a:cubicBezTo>
                        <a:pt x="32054" y="10204"/>
                        <a:pt x="32058" y="10195"/>
                        <a:pt x="32058" y="10182"/>
                      </a:cubicBezTo>
                      <a:cubicBezTo>
                        <a:pt x="32058" y="10164"/>
                        <a:pt x="32045" y="10146"/>
                        <a:pt x="32022" y="10146"/>
                      </a:cubicBezTo>
                      <a:cubicBezTo>
                        <a:pt x="32005" y="10146"/>
                        <a:pt x="31987" y="10164"/>
                        <a:pt x="31987" y="10182"/>
                      </a:cubicBezTo>
                      <a:cubicBezTo>
                        <a:pt x="31987" y="10195"/>
                        <a:pt x="31996" y="10204"/>
                        <a:pt x="32005" y="10209"/>
                      </a:cubicBezTo>
                      <a:cubicBezTo>
                        <a:pt x="32005" y="10213"/>
                        <a:pt x="32005" y="10213"/>
                        <a:pt x="32005" y="10213"/>
                      </a:cubicBezTo>
                      <a:cubicBezTo>
                        <a:pt x="32005" y="10235"/>
                        <a:pt x="32005" y="10262"/>
                        <a:pt x="32000" y="10298"/>
                      </a:cubicBezTo>
                      <a:cubicBezTo>
                        <a:pt x="32000" y="10334"/>
                        <a:pt x="31996" y="10374"/>
                        <a:pt x="31991" y="10418"/>
                      </a:cubicBezTo>
                      <a:cubicBezTo>
                        <a:pt x="31991" y="10436"/>
                        <a:pt x="31987" y="10459"/>
                        <a:pt x="31982" y="10481"/>
                      </a:cubicBezTo>
                      <a:cubicBezTo>
                        <a:pt x="31978" y="10508"/>
                        <a:pt x="31964" y="10530"/>
                        <a:pt x="31956" y="10552"/>
                      </a:cubicBezTo>
                      <a:cubicBezTo>
                        <a:pt x="31947" y="10561"/>
                        <a:pt x="31947" y="10575"/>
                        <a:pt x="31947" y="10588"/>
                      </a:cubicBezTo>
                      <a:cubicBezTo>
                        <a:pt x="31947" y="10597"/>
                        <a:pt x="31947" y="10610"/>
                        <a:pt x="31947" y="10619"/>
                      </a:cubicBezTo>
                      <a:cubicBezTo>
                        <a:pt x="31947" y="10642"/>
                        <a:pt x="31951" y="10664"/>
                        <a:pt x="31951" y="10686"/>
                      </a:cubicBezTo>
                      <a:cubicBezTo>
                        <a:pt x="31956" y="10700"/>
                        <a:pt x="31956" y="10709"/>
                        <a:pt x="31960" y="10722"/>
                      </a:cubicBezTo>
                      <a:cubicBezTo>
                        <a:pt x="31728" y="10771"/>
                        <a:pt x="31554" y="11048"/>
                        <a:pt x="31554" y="11284"/>
                      </a:cubicBezTo>
                      <a:cubicBezTo>
                        <a:pt x="31554" y="11293"/>
                        <a:pt x="31554" y="11298"/>
                        <a:pt x="31554" y="11302"/>
                      </a:cubicBezTo>
                      <a:lnTo>
                        <a:pt x="31554" y="15489"/>
                      </a:lnTo>
                      <a:lnTo>
                        <a:pt x="30683" y="15489"/>
                      </a:lnTo>
                      <a:lnTo>
                        <a:pt x="30683" y="6522"/>
                      </a:lnTo>
                      <a:lnTo>
                        <a:pt x="30657" y="6522"/>
                      </a:lnTo>
                      <a:cubicBezTo>
                        <a:pt x="30621" y="5120"/>
                        <a:pt x="29554" y="3482"/>
                        <a:pt x="28197" y="3290"/>
                      </a:cubicBezTo>
                      <a:cubicBezTo>
                        <a:pt x="28202" y="3236"/>
                        <a:pt x="28206" y="3178"/>
                        <a:pt x="28211" y="3120"/>
                      </a:cubicBezTo>
                      <a:cubicBezTo>
                        <a:pt x="28219" y="2995"/>
                        <a:pt x="28224" y="2866"/>
                        <a:pt x="28228" y="2736"/>
                      </a:cubicBezTo>
                      <a:cubicBezTo>
                        <a:pt x="28233" y="2670"/>
                        <a:pt x="28233" y="2607"/>
                        <a:pt x="28233" y="2540"/>
                      </a:cubicBezTo>
                      <a:cubicBezTo>
                        <a:pt x="28233" y="2473"/>
                        <a:pt x="28224" y="2406"/>
                        <a:pt x="28206" y="2339"/>
                      </a:cubicBezTo>
                      <a:cubicBezTo>
                        <a:pt x="28170" y="2205"/>
                        <a:pt x="28108" y="2071"/>
                        <a:pt x="28090" y="1942"/>
                      </a:cubicBezTo>
                      <a:cubicBezTo>
                        <a:pt x="28077" y="1812"/>
                        <a:pt x="28068" y="1683"/>
                        <a:pt x="28054" y="1558"/>
                      </a:cubicBezTo>
                      <a:cubicBezTo>
                        <a:pt x="28036" y="1308"/>
                        <a:pt x="28028" y="1072"/>
                        <a:pt x="28019" y="875"/>
                      </a:cubicBezTo>
                      <a:cubicBezTo>
                        <a:pt x="28014" y="679"/>
                        <a:pt x="28010" y="514"/>
                        <a:pt x="28014" y="398"/>
                      </a:cubicBezTo>
                      <a:cubicBezTo>
                        <a:pt x="28090" y="366"/>
                        <a:pt x="28144" y="295"/>
                        <a:pt x="28144" y="206"/>
                      </a:cubicBezTo>
                      <a:cubicBezTo>
                        <a:pt x="28144" y="94"/>
                        <a:pt x="28050" y="0"/>
                        <a:pt x="27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312" name="Google Shape;312;p39"/>
              <p:cNvSpPr/>
              <p:nvPr/>
            </p:nvSpPr>
            <p:spPr>
              <a:xfrm>
                <a:off x="-73660" y="3737353"/>
                <a:ext cx="9382131" cy="1897894"/>
              </a:xfrm>
              <a:custGeom>
                <a:avLst/>
                <a:gdLst/>
                <a:ahLst/>
                <a:cxnLst/>
                <a:rect l="l" t="t" r="r" b="b"/>
                <a:pathLst>
                  <a:path w="61916" h="20039" extrusionOk="0">
                    <a:moveTo>
                      <a:pt x="37321" y="1"/>
                    </a:moveTo>
                    <a:cubicBezTo>
                      <a:pt x="37223" y="301"/>
                      <a:pt x="37106" y="367"/>
                      <a:pt x="36981" y="367"/>
                    </a:cubicBezTo>
                    <a:cubicBezTo>
                      <a:pt x="36882" y="367"/>
                      <a:pt x="36778" y="326"/>
                      <a:pt x="36674" y="326"/>
                    </a:cubicBezTo>
                    <a:cubicBezTo>
                      <a:pt x="36647" y="326"/>
                      <a:pt x="36620" y="329"/>
                      <a:pt x="36594" y="336"/>
                    </a:cubicBezTo>
                    <a:cubicBezTo>
                      <a:pt x="36393" y="398"/>
                      <a:pt x="35928" y="398"/>
                      <a:pt x="35665" y="465"/>
                    </a:cubicBezTo>
                    <a:cubicBezTo>
                      <a:pt x="35134" y="599"/>
                      <a:pt x="34603" y="532"/>
                      <a:pt x="34009" y="666"/>
                    </a:cubicBezTo>
                    <a:cubicBezTo>
                      <a:pt x="33344" y="800"/>
                      <a:pt x="32947" y="1063"/>
                      <a:pt x="32349" y="1327"/>
                    </a:cubicBezTo>
                    <a:cubicBezTo>
                      <a:pt x="31755" y="1527"/>
                      <a:pt x="31291" y="1527"/>
                      <a:pt x="30760" y="1594"/>
                    </a:cubicBezTo>
                    <a:cubicBezTo>
                      <a:pt x="30300" y="1669"/>
                      <a:pt x="30084" y="1746"/>
                      <a:pt x="29829" y="1746"/>
                    </a:cubicBezTo>
                    <a:cubicBezTo>
                      <a:pt x="29644" y="1746"/>
                      <a:pt x="29438" y="1705"/>
                      <a:pt x="29104" y="1594"/>
                    </a:cubicBezTo>
                    <a:cubicBezTo>
                      <a:pt x="28505" y="1460"/>
                      <a:pt x="28108" y="1460"/>
                      <a:pt x="27443" y="1460"/>
                    </a:cubicBezTo>
                    <a:cubicBezTo>
                      <a:pt x="26452" y="1460"/>
                      <a:pt x="25504" y="1232"/>
                      <a:pt x="24605" y="1232"/>
                    </a:cubicBezTo>
                    <a:cubicBezTo>
                      <a:pt x="24423" y="1232"/>
                      <a:pt x="24242" y="1241"/>
                      <a:pt x="24064" y="1264"/>
                    </a:cubicBezTo>
                    <a:cubicBezTo>
                      <a:pt x="23253" y="1304"/>
                      <a:pt x="22331" y="1760"/>
                      <a:pt x="21493" y="1760"/>
                    </a:cubicBezTo>
                    <a:cubicBezTo>
                      <a:pt x="21031" y="1760"/>
                      <a:pt x="20594" y="1621"/>
                      <a:pt x="20216" y="1197"/>
                    </a:cubicBezTo>
                    <a:cubicBezTo>
                      <a:pt x="20020" y="1393"/>
                      <a:pt x="19953" y="1327"/>
                      <a:pt x="19752" y="1393"/>
                    </a:cubicBezTo>
                    <a:cubicBezTo>
                      <a:pt x="19752" y="1327"/>
                      <a:pt x="19819" y="1264"/>
                      <a:pt x="19886" y="1197"/>
                    </a:cubicBezTo>
                    <a:lnTo>
                      <a:pt x="19886" y="1197"/>
                    </a:lnTo>
                    <a:lnTo>
                      <a:pt x="18958" y="1460"/>
                    </a:lnTo>
                    <a:cubicBezTo>
                      <a:pt x="18438" y="1740"/>
                      <a:pt x="17678" y="1852"/>
                      <a:pt x="16938" y="1852"/>
                    </a:cubicBezTo>
                    <a:cubicBezTo>
                      <a:pt x="16452" y="1852"/>
                      <a:pt x="15974" y="1803"/>
                      <a:pt x="15579" y="1724"/>
                    </a:cubicBezTo>
                    <a:cubicBezTo>
                      <a:pt x="14914" y="1594"/>
                      <a:pt x="14449" y="929"/>
                      <a:pt x="13789" y="862"/>
                    </a:cubicBezTo>
                    <a:cubicBezTo>
                      <a:pt x="13495" y="862"/>
                      <a:pt x="13357" y="1074"/>
                      <a:pt x="13098" y="1074"/>
                    </a:cubicBezTo>
                    <a:cubicBezTo>
                      <a:pt x="13065" y="1074"/>
                      <a:pt x="13031" y="1071"/>
                      <a:pt x="12994" y="1063"/>
                    </a:cubicBezTo>
                    <a:cubicBezTo>
                      <a:pt x="12530" y="1063"/>
                      <a:pt x="12329" y="666"/>
                      <a:pt x="11999" y="465"/>
                    </a:cubicBezTo>
                    <a:cubicBezTo>
                      <a:pt x="11661" y="239"/>
                      <a:pt x="11419" y="170"/>
                      <a:pt x="11191" y="170"/>
                    </a:cubicBezTo>
                    <a:cubicBezTo>
                      <a:pt x="10882" y="170"/>
                      <a:pt x="10599" y="297"/>
                      <a:pt x="10142" y="336"/>
                    </a:cubicBezTo>
                    <a:cubicBezTo>
                      <a:pt x="9544" y="336"/>
                      <a:pt x="8883" y="269"/>
                      <a:pt x="8218" y="269"/>
                    </a:cubicBezTo>
                    <a:cubicBezTo>
                      <a:pt x="6892" y="336"/>
                      <a:pt x="5567" y="599"/>
                      <a:pt x="4241" y="666"/>
                    </a:cubicBezTo>
                    <a:cubicBezTo>
                      <a:pt x="3446" y="666"/>
                      <a:pt x="2786" y="929"/>
                      <a:pt x="1987" y="996"/>
                    </a:cubicBezTo>
                    <a:cubicBezTo>
                      <a:pt x="1723" y="996"/>
                      <a:pt x="1393" y="862"/>
                      <a:pt x="1125" y="862"/>
                    </a:cubicBezTo>
                    <a:cubicBezTo>
                      <a:pt x="837" y="911"/>
                      <a:pt x="829" y="1238"/>
                      <a:pt x="618" y="1238"/>
                    </a:cubicBezTo>
                    <a:cubicBezTo>
                      <a:pt x="538" y="1238"/>
                      <a:pt x="429" y="1191"/>
                      <a:pt x="264" y="1063"/>
                    </a:cubicBezTo>
                    <a:cubicBezTo>
                      <a:pt x="197" y="1130"/>
                      <a:pt x="1" y="1264"/>
                      <a:pt x="67" y="1264"/>
                    </a:cubicBezTo>
                    <a:lnTo>
                      <a:pt x="795" y="19989"/>
                    </a:lnTo>
                    <a:lnTo>
                      <a:pt x="61188" y="20038"/>
                    </a:lnTo>
                    <a:lnTo>
                      <a:pt x="61916" y="1661"/>
                    </a:lnTo>
                    <a:cubicBezTo>
                      <a:pt x="60783" y="1661"/>
                      <a:pt x="59651" y="1805"/>
                      <a:pt x="58476" y="1805"/>
                    </a:cubicBezTo>
                    <a:cubicBezTo>
                      <a:pt x="58276" y="1805"/>
                      <a:pt x="58075" y="1800"/>
                      <a:pt x="57872" y="1791"/>
                    </a:cubicBezTo>
                    <a:cubicBezTo>
                      <a:pt x="56778" y="1757"/>
                      <a:pt x="55685" y="1741"/>
                      <a:pt x="54591" y="1741"/>
                    </a:cubicBezTo>
                    <a:cubicBezTo>
                      <a:pt x="53497" y="1741"/>
                      <a:pt x="52404" y="1757"/>
                      <a:pt x="51310" y="1791"/>
                    </a:cubicBezTo>
                    <a:cubicBezTo>
                      <a:pt x="50910" y="1791"/>
                      <a:pt x="50057" y="1934"/>
                      <a:pt x="49352" y="1934"/>
                    </a:cubicBezTo>
                    <a:cubicBezTo>
                      <a:pt x="48886" y="1934"/>
                      <a:pt x="48484" y="1871"/>
                      <a:pt x="48324" y="1661"/>
                    </a:cubicBezTo>
                    <a:cubicBezTo>
                      <a:pt x="48200" y="1702"/>
                      <a:pt x="48067" y="1718"/>
                      <a:pt x="47929" y="1718"/>
                    </a:cubicBezTo>
                    <a:cubicBezTo>
                      <a:pt x="47549" y="1718"/>
                      <a:pt x="47135" y="1603"/>
                      <a:pt x="46776" y="1603"/>
                    </a:cubicBezTo>
                    <a:cubicBezTo>
                      <a:pt x="46643" y="1603"/>
                      <a:pt x="46518" y="1618"/>
                      <a:pt x="46405" y="1661"/>
                    </a:cubicBezTo>
                    <a:cubicBezTo>
                      <a:pt x="46338" y="1594"/>
                      <a:pt x="46338" y="1527"/>
                      <a:pt x="46204" y="1460"/>
                    </a:cubicBezTo>
                    <a:cubicBezTo>
                      <a:pt x="46035" y="1576"/>
                      <a:pt x="45323" y="1737"/>
                      <a:pt x="44915" y="1737"/>
                    </a:cubicBezTo>
                    <a:cubicBezTo>
                      <a:pt x="44849" y="1737"/>
                      <a:pt x="44791" y="1733"/>
                      <a:pt x="44744" y="1724"/>
                    </a:cubicBezTo>
                    <a:cubicBezTo>
                      <a:pt x="44084" y="1661"/>
                      <a:pt x="43820" y="929"/>
                      <a:pt x="43419" y="599"/>
                    </a:cubicBezTo>
                    <a:cubicBezTo>
                      <a:pt x="43298" y="792"/>
                      <a:pt x="43143" y="854"/>
                      <a:pt x="42968" y="854"/>
                    </a:cubicBezTo>
                    <a:cubicBezTo>
                      <a:pt x="42662" y="854"/>
                      <a:pt x="42298" y="666"/>
                      <a:pt x="41963" y="666"/>
                    </a:cubicBezTo>
                    <a:cubicBezTo>
                      <a:pt x="41499" y="666"/>
                      <a:pt x="40968" y="800"/>
                      <a:pt x="40437" y="800"/>
                    </a:cubicBezTo>
                    <a:cubicBezTo>
                      <a:pt x="39374" y="800"/>
                      <a:pt x="38250" y="733"/>
                      <a:pt x="37321" y="1"/>
                    </a:cubicBezTo>
                    <a:close/>
                  </a:path>
                </a:pathLst>
              </a:custGeom>
              <a:solidFill>
                <a:srgbClr val="26003F">
                  <a:alpha val="1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 name="Google Shape;313;p39"/>
              <p:cNvSpPr/>
              <p:nvPr/>
            </p:nvSpPr>
            <p:spPr>
              <a:xfrm>
                <a:off x="-114300" y="4078926"/>
                <a:ext cx="9382202" cy="1662803"/>
              </a:xfrm>
              <a:custGeom>
                <a:avLst/>
                <a:gdLst/>
                <a:ahLst/>
                <a:cxnLst/>
                <a:rect l="l" t="t" r="r" b="b"/>
                <a:pathLst>
                  <a:path w="46325" h="14990" extrusionOk="0">
                    <a:moveTo>
                      <a:pt x="18400" y="1"/>
                    </a:moveTo>
                    <a:cubicBezTo>
                      <a:pt x="17708" y="546"/>
                      <a:pt x="16864" y="595"/>
                      <a:pt x="16070" y="595"/>
                    </a:cubicBezTo>
                    <a:cubicBezTo>
                      <a:pt x="15672" y="595"/>
                      <a:pt x="15275" y="496"/>
                      <a:pt x="14927" y="496"/>
                    </a:cubicBezTo>
                    <a:cubicBezTo>
                      <a:pt x="14674" y="496"/>
                      <a:pt x="14401" y="638"/>
                      <a:pt x="14173" y="638"/>
                    </a:cubicBezTo>
                    <a:cubicBezTo>
                      <a:pt x="14043" y="638"/>
                      <a:pt x="13927" y="592"/>
                      <a:pt x="13838" y="447"/>
                    </a:cubicBezTo>
                    <a:cubicBezTo>
                      <a:pt x="13539" y="697"/>
                      <a:pt x="13342" y="1242"/>
                      <a:pt x="12847" y="1291"/>
                    </a:cubicBezTo>
                    <a:cubicBezTo>
                      <a:pt x="12813" y="1298"/>
                      <a:pt x="12770" y="1301"/>
                      <a:pt x="12722" y="1301"/>
                    </a:cubicBezTo>
                    <a:cubicBezTo>
                      <a:pt x="12418" y="1301"/>
                      <a:pt x="11884" y="1179"/>
                      <a:pt x="11753" y="1090"/>
                    </a:cubicBezTo>
                    <a:cubicBezTo>
                      <a:pt x="11655" y="1144"/>
                      <a:pt x="11655" y="1193"/>
                      <a:pt x="11606" y="1242"/>
                    </a:cubicBezTo>
                    <a:cubicBezTo>
                      <a:pt x="11521" y="1209"/>
                      <a:pt x="11427" y="1198"/>
                      <a:pt x="11328" y="1198"/>
                    </a:cubicBezTo>
                    <a:cubicBezTo>
                      <a:pt x="11059" y="1198"/>
                      <a:pt x="10749" y="1284"/>
                      <a:pt x="10464" y="1284"/>
                    </a:cubicBezTo>
                    <a:cubicBezTo>
                      <a:pt x="10361" y="1284"/>
                      <a:pt x="10262" y="1273"/>
                      <a:pt x="10169" y="1242"/>
                    </a:cubicBezTo>
                    <a:cubicBezTo>
                      <a:pt x="10049" y="1400"/>
                      <a:pt x="9749" y="1448"/>
                      <a:pt x="9399" y="1448"/>
                    </a:cubicBezTo>
                    <a:cubicBezTo>
                      <a:pt x="8872" y="1448"/>
                      <a:pt x="8234" y="1340"/>
                      <a:pt x="7937" y="1340"/>
                    </a:cubicBezTo>
                    <a:cubicBezTo>
                      <a:pt x="7118" y="1316"/>
                      <a:pt x="6299" y="1303"/>
                      <a:pt x="5480" y="1303"/>
                    </a:cubicBezTo>
                    <a:cubicBezTo>
                      <a:pt x="4662" y="1303"/>
                      <a:pt x="3844" y="1316"/>
                      <a:pt x="3027" y="1340"/>
                    </a:cubicBezTo>
                    <a:cubicBezTo>
                      <a:pt x="2878" y="1347"/>
                      <a:pt x="2729" y="1350"/>
                      <a:pt x="2582" y="1350"/>
                    </a:cubicBezTo>
                    <a:cubicBezTo>
                      <a:pt x="1699" y="1350"/>
                      <a:pt x="850" y="1242"/>
                      <a:pt x="0" y="1242"/>
                    </a:cubicBezTo>
                    <a:lnTo>
                      <a:pt x="545" y="14990"/>
                    </a:lnTo>
                    <a:lnTo>
                      <a:pt x="45726" y="14954"/>
                    </a:lnTo>
                    <a:lnTo>
                      <a:pt x="46275" y="943"/>
                    </a:lnTo>
                    <a:cubicBezTo>
                      <a:pt x="46324" y="943"/>
                      <a:pt x="46172" y="845"/>
                      <a:pt x="46123" y="796"/>
                    </a:cubicBezTo>
                    <a:cubicBezTo>
                      <a:pt x="46000" y="892"/>
                      <a:pt x="45918" y="927"/>
                      <a:pt x="45858" y="927"/>
                    </a:cubicBezTo>
                    <a:cubicBezTo>
                      <a:pt x="45701" y="927"/>
                      <a:pt x="45694" y="683"/>
                      <a:pt x="45481" y="644"/>
                    </a:cubicBezTo>
                    <a:cubicBezTo>
                      <a:pt x="45280" y="644"/>
                      <a:pt x="45034" y="746"/>
                      <a:pt x="44833" y="746"/>
                    </a:cubicBezTo>
                    <a:cubicBezTo>
                      <a:pt x="44240" y="697"/>
                      <a:pt x="43744" y="496"/>
                      <a:pt x="43151" y="496"/>
                    </a:cubicBezTo>
                    <a:cubicBezTo>
                      <a:pt x="42155" y="447"/>
                      <a:pt x="41164" y="251"/>
                      <a:pt x="40173" y="197"/>
                    </a:cubicBezTo>
                    <a:cubicBezTo>
                      <a:pt x="39678" y="197"/>
                      <a:pt x="39182" y="251"/>
                      <a:pt x="38736" y="251"/>
                    </a:cubicBezTo>
                    <a:cubicBezTo>
                      <a:pt x="38394" y="220"/>
                      <a:pt x="38183" y="127"/>
                      <a:pt x="37954" y="127"/>
                    </a:cubicBezTo>
                    <a:cubicBezTo>
                      <a:pt x="37783" y="127"/>
                      <a:pt x="37602" y="179"/>
                      <a:pt x="37348" y="349"/>
                    </a:cubicBezTo>
                    <a:cubicBezTo>
                      <a:pt x="37098" y="496"/>
                      <a:pt x="36951" y="796"/>
                      <a:pt x="36602" y="796"/>
                    </a:cubicBezTo>
                    <a:cubicBezTo>
                      <a:pt x="36575" y="801"/>
                      <a:pt x="36550" y="803"/>
                      <a:pt x="36526" y="803"/>
                    </a:cubicBezTo>
                    <a:cubicBezTo>
                      <a:pt x="36329" y="803"/>
                      <a:pt x="36227" y="644"/>
                      <a:pt x="36009" y="644"/>
                    </a:cubicBezTo>
                    <a:cubicBezTo>
                      <a:pt x="35509" y="697"/>
                      <a:pt x="35165" y="1193"/>
                      <a:pt x="34670" y="1291"/>
                    </a:cubicBezTo>
                    <a:cubicBezTo>
                      <a:pt x="34376" y="1349"/>
                      <a:pt x="34020" y="1384"/>
                      <a:pt x="33658" y="1384"/>
                    </a:cubicBezTo>
                    <a:cubicBezTo>
                      <a:pt x="33101" y="1384"/>
                      <a:pt x="32528" y="1301"/>
                      <a:pt x="32139" y="1090"/>
                    </a:cubicBezTo>
                    <a:lnTo>
                      <a:pt x="31442" y="894"/>
                    </a:lnTo>
                    <a:lnTo>
                      <a:pt x="31442" y="894"/>
                    </a:lnTo>
                    <a:cubicBezTo>
                      <a:pt x="31491" y="943"/>
                      <a:pt x="31545" y="992"/>
                      <a:pt x="31545" y="1041"/>
                    </a:cubicBezTo>
                    <a:cubicBezTo>
                      <a:pt x="31393" y="992"/>
                      <a:pt x="31344" y="1041"/>
                      <a:pt x="31197" y="894"/>
                    </a:cubicBezTo>
                    <a:cubicBezTo>
                      <a:pt x="30914" y="1211"/>
                      <a:pt x="30587" y="1315"/>
                      <a:pt x="30241" y="1315"/>
                    </a:cubicBezTo>
                    <a:cubicBezTo>
                      <a:pt x="29615" y="1315"/>
                      <a:pt x="28925" y="974"/>
                      <a:pt x="28318" y="943"/>
                    </a:cubicBezTo>
                    <a:cubicBezTo>
                      <a:pt x="28186" y="926"/>
                      <a:pt x="28053" y="920"/>
                      <a:pt x="27918" y="920"/>
                    </a:cubicBezTo>
                    <a:cubicBezTo>
                      <a:pt x="27245" y="920"/>
                      <a:pt x="26535" y="1090"/>
                      <a:pt x="25791" y="1090"/>
                    </a:cubicBezTo>
                    <a:cubicBezTo>
                      <a:pt x="25296" y="1090"/>
                      <a:pt x="24997" y="1090"/>
                      <a:pt x="24550" y="1193"/>
                    </a:cubicBezTo>
                    <a:cubicBezTo>
                      <a:pt x="24300" y="1276"/>
                      <a:pt x="24145" y="1306"/>
                      <a:pt x="24006" y="1306"/>
                    </a:cubicBezTo>
                    <a:cubicBezTo>
                      <a:pt x="23815" y="1306"/>
                      <a:pt x="23652" y="1249"/>
                      <a:pt x="23310" y="1193"/>
                    </a:cubicBezTo>
                    <a:cubicBezTo>
                      <a:pt x="22912" y="1144"/>
                      <a:pt x="22564" y="1144"/>
                      <a:pt x="22118" y="992"/>
                    </a:cubicBezTo>
                    <a:cubicBezTo>
                      <a:pt x="21671" y="796"/>
                      <a:pt x="21377" y="595"/>
                      <a:pt x="20881" y="496"/>
                    </a:cubicBezTo>
                    <a:cubicBezTo>
                      <a:pt x="20435" y="398"/>
                      <a:pt x="20038" y="447"/>
                      <a:pt x="19640" y="349"/>
                    </a:cubicBezTo>
                    <a:cubicBezTo>
                      <a:pt x="19440" y="300"/>
                      <a:pt x="19096" y="300"/>
                      <a:pt x="18944" y="251"/>
                    </a:cubicBezTo>
                    <a:cubicBezTo>
                      <a:pt x="18923" y="245"/>
                      <a:pt x="18902" y="243"/>
                      <a:pt x="18881" y="243"/>
                    </a:cubicBezTo>
                    <a:cubicBezTo>
                      <a:pt x="18804" y="243"/>
                      <a:pt x="18727" y="273"/>
                      <a:pt x="18653" y="273"/>
                    </a:cubicBezTo>
                    <a:cubicBezTo>
                      <a:pt x="18560" y="273"/>
                      <a:pt x="18473" y="224"/>
                      <a:pt x="18400" y="1"/>
                    </a:cubicBezTo>
                    <a:close/>
                  </a:path>
                </a:pathLst>
              </a:custGeom>
              <a:solidFill>
                <a:srgbClr val="26003F">
                  <a:alpha val="1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14" name="Google Shape;314;p39"/>
            <p:cNvGrpSpPr/>
            <p:nvPr/>
          </p:nvGrpSpPr>
          <p:grpSpPr>
            <a:xfrm>
              <a:off x="7184910" y="3188628"/>
              <a:ext cx="2486217" cy="2031222"/>
              <a:chOff x="5793050" y="3574250"/>
              <a:chExt cx="1261975" cy="1031025"/>
            </a:xfrm>
          </p:grpSpPr>
          <p:sp>
            <p:nvSpPr>
              <p:cNvPr id="315" name="Google Shape;315;p39"/>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 name="Google Shape;316;p39"/>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 name="Google Shape;317;p39"/>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 name="Google Shape;318;p39"/>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 name="Google Shape;319;p39"/>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 name="Google Shape;320;p39"/>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 name="Google Shape;321;p39"/>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 name="Google Shape;322;p39"/>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 name="Google Shape;323;p39"/>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4" name="Google Shape;324;p39"/>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5" name="Google Shape;325;p39"/>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6" name="Google Shape;326;p39"/>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7" name="Google Shape;327;p39"/>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8" name="Google Shape;328;p39"/>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9" name="Google Shape;329;p39"/>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0" name="Google Shape;330;p39"/>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 name="Google Shape;331;p39"/>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 name="Google Shape;332;p39"/>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 name="Google Shape;333;p39"/>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 name="Google Shape;334;p39"/>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 name="Google Shape;335;p39"/>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 name="Google Shape;336;p39"/>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 name="Google Shape;337;p39"/>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 name="Google Shape;338;p39"/>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 name="Google Shape;339;p39"/>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 name="Google Shape;340;p39"/>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 name="Google Shape;341;p39"/>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 name="Google Shape;342;p39"/>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 name="Google Shape;343;p39"/>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 name="Google Shape;344;p39"/>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5" name="Google Shape;345;p39"/>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 name="Google Shape;346;p39"/>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 name="Google Shape;347;p39"/>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 name="Google Shape;348;p39"/>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 name="Google Shape;349;p39"/>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 name="Google Shape;350;p39"/>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 name="Google Shape;351;p39"/>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 name="Google Shape;352;p39"/>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 name="Google Shape;353;p39"/>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 name="Google Shape;354;p39"/>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 name="Google Shape;355;p39"/>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 name="Google Shape;356;p39"/>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 name="Google Shape;357;p39"/>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 name="Google Shape;358;p39"/>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9" name="Google Shape;359;p39"/>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0" name="Google Shape;360;p39"/>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1" name="Google Shape;361;p39"/>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2" name="Google Shape;362;p39"/>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3" name="Google Shape;363;p39"/>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4" name="Google Shape;364;p39"/>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5" name="Google Shape;365;p39"/>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 name="Google Shape;366;p39"/>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 name="Google Shape;367;p39"/>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 name="Google Shape;368;p39"/>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 name="Google Shape;369;p39"/>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 name="Google Shape;370;p39"/>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 name="Google Shape;371;p39"/>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 name="Google Shape;372;p39"/>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 name="Google Shape;373;p39"/>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 name="Google Shape;374;p39"/>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 name="Google Shape;375;p39"/>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 name="Google Shape;376;p39"/>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 name="Google Shape;377;p39"/>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 name="Google Shape;378;p39"/>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 name="Google Shape;379;p39"/>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0" name="Google Shape;380;p39"/>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1" name="Google Shape;381;p39"/>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2" name="Google Shape;382;p39"/>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3" name="Google Shape;383;p39"/>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4" name="Google Shape;384;p39"/>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5" name="Google Shape;385;p39"/>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6" name="Google Shape;386;p39"/>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7" name="Google Shape;387;p39"/>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8" name="Google Shape;388;p39"/>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9" name="Google Shape;389;p39"/>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0" name="Google Shape;390;p39"/>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1" name="Google Shape;391;p39"/>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2" name="Google Shape;392;p39"/>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3" name="Google Shape;393;p39"/>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 name="Google Shape;394;p39"/>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 name="Google Shape;395;p39"/>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 name="Google Shape;396;p39"/>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 name="Google Shape;397;p39"/>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 name="Google Shape;398;p39"/>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 name="Google Shape;399;p39"/>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 name="Google Shape;400;p39"/>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 name="Google Shape;401;p39"/>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 name="Google Shape;402;p39"/>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 name="Google Shape;403;p39"/>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 name="Google Shape;404;p39"/>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 name="Google Shape;405;p39"/>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 name="Google Shape;406;p39"/>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7" name="Google Shape;407;p39"/>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 name="Google Shape;408;p39"/>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 name="Google Shape;409;p39"/>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 name="Google Shape;410;p39"/>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 name="Google Shape;411;p39"/>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 name="Google Shape;412;p39"/>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 name="Google Shape;413;p39"/>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 name="Google Shape;414;p39"/>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 name="Google Shape;415;p39"/>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 name="Google Shape;416;p39"/>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 name="Google Shape;417;p39"/>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 name="Google Shape;418;p39"/>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 name="Google Shape;419;p39"/>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 name="Google Shape;420;p39"/>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 name="Google Shape;421;p39"/>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2" name="Google Shape;422;p39"/>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3" name="Google Shape;423;p39"/>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 name="Google Shape;424;p39"/>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 name="Google Shape;425;p39"/>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 name="Google Shape;426;p39"/>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 name="Google Shape;427;p39"/>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 name="Google Shape;428;p39"/>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 name="Google Shape;429;p39"/>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 name="Google Shape;430;p39"/>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 name="Google Shape;431;p39"/>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 name="Google Shape;432;p39"/>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 name="Google Shape;433;p39"/>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 name="Google Shape;434;p39"/>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 name="Google Shape;435;p39"/>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 name="Google Shape;436;p39"/>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 name="Google Shape;437;p39"/>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8" name="Google Shape;438;p39"/>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 name="Google Shape;439;p39"/>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 name="Google Shape;440;p39"/>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 name="Google Shape;441;p39"/>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 name="Google Shape;442;p39"/>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 name="Google Shape;443;p39"/>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 name="Google Shape;444;p39"/>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 name="Google Shape;445;p39"/>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 name="Google Shape;446;p39"/>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 name="Google Shape;447;p39"/>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 name="Google Shape;448;p39"/>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 name="Google Shape;449;p39"/>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 name="Google Shape;450;p39"/>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 name="Google Shape;451;p39"/>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2" name="Google Shape;452;p39"/>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3" name="Google Shape;453;p39"/>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4" name="Google Shape;454;p39"/>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5" name="Google Shape;455;p39"/>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6" name="Google Shape;456;p39"/>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7" name="Google Shape;457;p39"/>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8" name="Google Shape;458;p39"/>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 name="Google Shape;459;p39"/>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460" name="Google Shape;460;p39"/>
            <p:cNvGrpSpPr/>
            <p:nvPr/>
          </p:nvGrpSpPr>
          <p:grpSpPr>
            <a:xfrm>
              <a:off x="-9451" y="4415785"/>
              <a:ext cx="10223246" cy="1615789"/>
              <a:chOff x="-9451" y="4415785"/>
              <a:chExt cx="10223246" cy="1615789"/>
            </a:xfrm>
          </p:grpSpPr>
          <p:sp>
            <p:nvSpPr>
              <p:cNvPr id="461" name="Google Shape;461;p39"/>
              <p:cNvSpPr/>
              <p:nvPr/>
            </p:nvSpPr>
            <p:spPr>
              <a:xfrm>
                <a:off x="-9451" y="4463250"/>
                <a:ext cx="10017275" cy="68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462" name="Google Shape;462;p39"/>
              <p:cNvGrpSpPr/>
              <p:nvPr/>
            </p:nvGrpSpPr>
            <p:grpSpPr>
              <a:xfrm rot="10800000" flipH="1">
                <a:off x="2855718" y="4415785"/>
                <a:ext cx="4966177" cy="1615789"/>
                <a:chOff x="1637701" y="1925750"/>
                <a:chExt cx="4341825" cy="1412650"/>
              </a:xfrm>
            </p:grpSpPr>
            <p:sp>
              <p:nvSpPr>
                <p:cNvPr id="463" name="Google Shape;463;p39"/>
                <p:cNvSpPr/>
                <p:nvPr/>
              </p:nvSpPr>
              <p:spPr>
                <a:xfrm>
                  <a:off x="3106900" y="2553775"/>
                  <a:ext cx="299875" cy="505325"/>
                </a:xfrm>
                <a:custGeom>
                  <a:avLst/>
                  <a:gdLst/>
                  <a:ahLst/>
                  <a:cxnLst/>
                  <a:rect l="l" t="t" r="r" b="b"/>
                  <a:pathLst>
                    <a:path w="11995" h="20213" extrusionOk="0">
                      <a:moveTo>
                        <a:pt x="5946" y="1"/>
                      </a:moveTo>
                      <a:lnTo>
                        <a:pt x="5879" y="4406"/>
                      </a:lnTo>
                      <a:lnTo>
                        <a:pt x="2465" y="16195"/>
                      </a:lnTo>
                      <a:lnTo>
                        <a:pt x="1" y="20212"/>
                      </a:lnTo>
                      <a:lnTo>
                        <a:pt x="11995" y="20208"/>
                      </a:lnTo>
                      <a:lnTo>
                        <a:pt x="9526" y="16190"/>
                      </a:lnTo>
                      <a:lnTo>
                        <a:pt x="6103" y="4406"/>
                      </a:lnTo>
                      <a:lnTo>
                        <a:pt x="6031" y="1"/>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 name="Google Shape;464;p39"/>
                <p:cNvSpPr/>
                <p:nvPr/>
              </p:nvSpPr>
              <p:spPr>
                <a:xfrm>
                  <a:off x="3435550" y="3013100"/>
                  <a:ext cx="287250" cy="287350"/>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 name="Google Shape;465;p39"/>
                <p:cNvSpPr/>
                <p:nvPr/>
              </p:nvSpPr>
              <p:spPr>
                <a:xfrm>
                  <a:off x="1637701" y="1925750"/>
                  <a:ext cx="4341825" cy="1412650"/>
                </a:xfrm>
                <a:custGeom>
                  <a:avLst/>
                  <a:gdLst/>
                  <a:ahLst/>
                  <a:cxnLst/>
                  <a:rect l="l" t="t" r="r" b="b"/>
                  <a:pathLst>
                    <a:path w="173673" h="56506" extrusionOk="0">
                      <a:moveTo>
                        <a:pt x="140097" y="16895"/>
                      </a:moveTo>
                      <a:lnTo>
                        <a:pt x="123032" y="40834"/>
                      </a:lnTo>
                      <a:lnTo>
                        <a:pt x="121831" y="40709"/>
                      </a:lnTo>
                      <a:lnTo>
                        <a:pt x="140097" y="16895"/>
                      </a:lnTo>
                      <a:close/>
                      <a:moveTo>
                        <a:pt x="105396" y="19926"/>
                      </a:moveTo>
                      <a:lnTo>
                        <a:pt x="121452" y="40852"/>
                      </a:lnTo>
                      <a:lnTo>
                        <a:pt x="120394" y="40959"/>
                      </a:lnTo>
                      <a:lnTo>
                        <a:pt x="105396" y="19926"/>
                      </a:lnTo>
                      <a:close/>
                      <a:moveTo>
                        <a:pt x="140677" y="16328"/>
                      </a:moveTo>
                      <a:lnTo>
                        <a:pt x="124661" y="41003"/>
                      </a:lnTo>
                      <a:lnTo>
                        <a:pt x="123193" y="40847"/>
                      </a:lnTo>
                      <a:lnTo>
                        <a:pt x="140677" y="16328"/>
                      </a:lnTo>
                      <a:close/>
                      <a:moveTo>
                        <a:pt x="104820" y="19359"/>
                      </a:moveTo>
                      <a:lnTo>
                        <a:pt x="120233" y="40977"/>
                      </a:lnTo>
                      <a:lnTo>
                        <a:pt x="118939" y="41110"/>
                      </a:lnTo>
                      <a:lnTo>
                        <a:pt x="104820" y="19359"/>
                      </a:lnTo>
                      <a:close/>
                      <a:moveTo>
                        <a:pt x="140579" y="16739"/>
                      </a:moveTo>
                      <a:lnTo>
                        <a:pt x="126054" y="41146"/>
                      </a:lnTo>
                      <a:lnTo>
                        <a:pt x="124822" y="41017"/>
                      </a:lnTo>
                      <a:lnTo>
                        <a:pt x="140579" y="16739"/>
                      </a:lnTo>
                      <a:close/>
                      <a:moveTo>
                        <a:pt x="104914" y="19770"/>
                      </a:moveTo>
                      <a:lnTo>
                        <a:pt x="118778" y="41128"/>
                      </a:lnTo>
                      <a:lnTo>
                        <a:pt x="117693" y="41240"/>
                      </a:lnTo>
                      <a:lnTo>
                        <a:pt x="104914" y="19770"/>
                      </a:lnTo>
                      <a:close/>
                      <a:moveTo>
                        <a:pt x="140963" y="16377"/>
                      </a:moveTo>
                      <a:lnTo>
                        <a:pt x="127612" y="41307"/>
                      </a:lnTo>
                      <a:lnTo>
                        <a:pt x="126210" y="41160"/>
                      </a:lnTo>
                      <a:lnTo>
                        <a:pt x="140963" y="16377"/>
                      </a:lnTo>
                      <a:close/>
                      <a:moveTo>
                        <a:pt x="104535" y="19404"/>
                      </a:moveTo>
                      <a:lnTo>
                        <a:pt x="117537" y="41258"/>
                      </a:lnTo>
                      <a:lnTo>
                        <a:pt x="116301" y="41383"/>
                      </a:lnTo>
                      <a:lnTo>
                        <a:pt x="104535" y="19404"/>
                      </a:lnTo>
                      <a:close/>
                      <a:moveTo>
                        <a:pt x="140655" y="17248"/>
                      </a:moveTo>
                      <a:lnTo>
                        <a:pt x="128777" y="41427"/>
                      </a:lnTo>
                      <a:lnTo>
                        <a:pt x="127763" y="41320"/>
                      </a:lnTo>
                      <a:lnTo>
                        <a:pt x="140655" y="17248"/>
                      </a:lnTo>
                      <a:close/>
                      <a:moveTo>
                        <a:pt x="104838" y="20274"/>
                      </a:moveTo>
                      <a:lnTo>
                        <a:pt x="116149" y="41401"/>
                      </a:lnTo>
                      <a:lnTo>
                        <a:pt x="115261" y="41494"/>
                      </a:lnTo>
                      <a:lnTo>
                        <a:pt x="104838" y="20274"/>
                      </a:lnTo>
                      <a:close/>
                      <a:moveTo>
                        <a:pt x="141204" y="16449"/>
                      </a:moveTo>
                      <a:lnTo>
                        <a:pt x="130263" y="41579"/>
                      </a:lnTo>
                      <a:lnTo>
                        <a:pt x="128929" y="41441"/>
                      </a:lnTo>
                      <a:lnTo>
                        <a:pt x="141204" y="16449"/>
                      </a:lnTo>
                      <a:close/>
                      <a:moveTo>
                        <a:pt x="104289" y="19475"/>
                      </a:moveTo>
                      <a:lnTo>
                        <a:pt x="115109" y="41508"/>
                      </a:lnTo>
                      <a:lnTo>
                        <a:pt x="113935" y="41628"/>
                      </a:lnTo>
                      <a:lnTo>
                        <a:pt x="104289" y="19475"/>
                      </a:lnTo>
                      <a:close/>
                      <a:moveTo>
                        <a:pt x="141538" y="16038"/>
                      </a:moveTo>
                      <a:lnTo>
                        <a:pt x="131986" y="41758"/>
                      </a:lnTo>
                      <a:lnTo>
                        <a:pt x="130410" y="41597"/>
                      </a:lnTo>
                      <a:lnTo>
                        <a:pt x="141538" y="16038"/>
                      </a:lnTo>
                      <a:close/>
                      <a:moveTo>
                        <a:pt x="103959" y="19069"/>
                      </a:moveTo>
                      <a:lnTo>
                        <a:pt x="113788" y="41646"/>
                      </a:lnTo>
                      <a:lnTo>
                        <a:pt x="112395" y="41789"/>
                      </a:lnTo>
                      <a:lnTo>
                        <a:pt x="103959" y="19069"/>
                      </a:lnTo>
                      <a:close/>
                      <a:moveTo>
                        <a:pt x="141605" y="16257"/>
                      </a:moveTo>
                      <a:lnTo>
                        <a:pt x="133548" y="41923"/>
                      </a:lnTo>
                      <a:lnTo>
                        <a:pt x="132133" y="41776"/>
                      </a:lnTo>
                      <a:lnTo>
                        <a:pt x="141605" y="16257"/>
                      </a:lnTo>
                      <a:close/>
                      <a:moveTo>
                        <a:pt x="103887" y="19283"/>
                      </a:moveTo>
                      <a:lnTo>
                        <a:pt x="112248" y="41802"/>
                      </a:lnTo>
                      <a:lnTo>
                        <a:pt x="110998" y="41932"/>
                      </a:lnTo>
                      <a:lnTo>
                        <a:pt x="103887" y="19283"/>
                      </a:lnTo>
                      <a:close/>
                      <a:moveTo>
                        <a:pt x="103807" y="19506"/>
                      </a:moveTo>
                      <a:lnTo>
                        <a:pt x="110855" y="41950"/>
                      </a:lnTo>
                      <a:lnTo>
                        <a:pt x="109717" y="42066"/>
                      </a:lnTo>
                      <a:lnTo>
                        <a:pt x="103807" y="19506"/>
                      </a:lnTo>
                      <a:close/>
                      <a:moveTo>
                        <a:pt x="141686" y="16480"/>
                      </a:moveTo>
                      <a:lnTo>
                        <a:pt x="134986" y="42070"/>
                      </a:lnTo>
                      <a:lnTo>
                        <a:pt x="133696" y="41936"/>
                      </a:lnTo>
                      <a:lnTo>
                        <a:pt x="141686" y="16480"/>
                      </a:lnTo>
                      <a:close/>
                      <a:moveTo>
                        <a:pt x="103736" y="19797"/>
                      </a:moveTo>
                      <a:lnTo>
                        <a:pt x="109574" y="42084"/>
                      </a:lnTo>
                      <a:lnTo>
                        <a:pt x="108547" y="42186"/>
                      </a:lnTo>
                      <a:lnTo>
                        <a:pt x="103736" y="19801"/>
                      </a:lnTo>
                      <a:lnTo>
                        <a:pt x="103736" y="19797"/>
                      </a:lnTo>
                      <a:close/>
                      <a:moveTo>
                        <a:pt x="141757" y="16766"/>
                      </a:moveTo>
                      <a:lnTo>
                        <a:pt x="141757" y="16770"/>
                      </a:lnTo>
                      <a:lnTo>
                        <a:pt x="136289" y="42204"/>
                      </a:lnTo>
                      <a:lnTo>
                        <a:pt x="135129" y="42084"/>
                      </a:lnTo>
                      <a:lnTo>
                        <a:pt x="141757" y="16766"/>
                      </a:lnTo>
                      <a:close/>
                      <a:moveTo>
                        <a:pt x="103736" y="20475"/>
                      </a:moveTo>
                      <a:lnTo>
                        <a:pt x="108409" y="42204"/>
                      </a:lnTo>
                      <a:lnTo>
                        <a:pt x="107432" y="42302"/>
                      </a:lnTo>
                      <a:lnTo>
                        <a:pt x="103736" y="20618"/>
                      </a:lnTo>
                      <a:lnTo>
                        <a:pt x="103736" y="20475"/>
                      </a:lnTo>
                      <a:close/>
                      <a:moveTo>
                        <a:pt x="103736" y="21461"/>
                      </a:moveTo>
                      <a:lnTo>
                        <a:pt x="107293" y="42316"/>
                      </a:lnTo>
                      <a:lnTo>
                        <a:pt x="106646" y="42383"/>
                      </a:lnTo>
                      <a:lnTo>
                        <a:pt x="103736" y="25635"/>
                      </a:lnTo>
                      <a:lnTo>
                        <a:pt x="103736" y="21461"/>
                      </a:lnTo>
                      <a:close/>
                      <a:moveTo>
                        <a:pt x="141757" y="17444"/>
                      </a:moveTo>
                      <a:lnTo>
                        <a:pt x="141757" y="17587"/>
                      </a:lnTo>
                      <a:lnTo>
                        <a:pt x="137543" y="42311"/>
                      </a:lnTo>
                      <a:lnTo>
                        <a:pt x="137686" y="42334"/>
                      </a:lnTo>
                      <a:lnTo>
                        <a:pt x="141757" y="18431"/>
                      </a:lnTo>
                      <a:lnTo>
                        <a:pt x="141757" y="23662"/>
                      </a:lnTo>
                      <a:lnTo>
                        <a:pt x="138503" y="42436"/>
                      </a:lnTo>
                      <a:lnTo>
                        <a:pt x="136432" y="42222"/>
                      </a:lnTo>
                      <a:lnTo>
                        <a:pt x="141757" y="17444"/>
                      </a:lnTo>
                      <a:close/>
                      <a:moveTo>
                        <a:pt x="103807" y="34732"/>
                      </a:moveTo>
                      <a:lnTo>
                        <a:pt x="105155" y="42512"/>
                      </a:lnTo>
                      <a:lnTo>
                        <a:pt x="105151" y="42539"/>
                      </a:lnTo>
                      <a:lnTo>
                        <a:pt x="104133" y="42646"/>
                      </a:lnTo>
                      <a:lnTo>
                        <a:pt x="103807" y="34732"/>
                      </a:lnTo>
                      <a:close/>
                      <a:moveTo>
                        <a:pt x="141632" y="33094"/>
                      </a:moveTo>
                      <a:lnTo>
                        <a:pt x="141235" y="42717"/>
                      </a:lnTo>
                      <a:lnTo>
                        <a:pt x="140012" y="42592"/>
                      </a:lnTo>
                      <a:lnTo>
                        <a:pt x="139994" y="42525"/>
                      </a:lnTo>
                      <a:lnTo>
                        <a:pt x="141632" y="33094"/>
                      </a:lnTo>
                      <a:close/>
                      <a:moveTo>
                        <a:pt x="103066" y="30456"/>
                      </a:moveTo>
                      <a:lnTo>
                        <a:pt x="103620" y="33661"/>
                      </a:lnTo>
                      <a:lnTo>
                        <a:pt x="103990" y="42659"/>
                      </a:lnTo>
                      <a:lnTo>
                        <a:pt x="103066" y="42753"/>
                      </a:lnTo>
                      <a:lnTo>
                        <a:pt x="103066" y="30456"/>
                      </a:lnTo>
                      <a:close/>
                      <a:moveTo>
                        <a:pt x="142431" y="28487"/>
                      </a:moveTo>
                      <a:lnTo>
                        <a:pt x="142431" y="42842"/>
                      </a:lnTo>
                      <a:lnTo>
                        <a:pt x="141378" y="42731"/>
                      </a:lnTo>
                      <a:lnTo>
                        <a:pt x="141815" y="32022"/>
                      </a:lnTo>
                      <a:lnTo>
                        <a:pt x="142431" y="28487"/>
                      </a:lnTo>
                      <a:close/>
                      <a:moveTo>
                        <a:pt x="102923" y="31081"/>
                      </a:moveTo>
                      <a:lnTo>
                        <a:pt x="102923" y="42771"/>
                      </a:lnTo>
                      <a:lnTo>
                        <a:pt x="102053" y="42860"/>
                      </a:lnTo>
                      <a:lnTo>
                        <a:pt x="102365" y="34723"/>
                      </a:lnTo>
                      <a:lnTo>
                        <a:pt x="102923" y="31081"/>
                      </a:lnTo>
                      <a:close/>
                      <a:moveTo>
                        <a:pt x="102178" y="35964"/>
                      </a:moveTo>
                      <a:lnTo>
                        <a:pt x="101910" y="42860"/>
                      </a:lnTo>
                      <a:lnTo>
                        <a:pt x="102008" y="42865"/>
                      </a:lnTo>
                      <a:lnTo>
                        <a:pt x="101298" y="42936"/>
                      </a:lnTo>
                      <a:lnTo>
                        <a:pt x="101178" y="42490"/>
                      </a:lnTo>
                      <a:lnTo>
                        <a:pt x="102178" y="35964"/>
                      </a:lnTo>
                      <a:close/>
                      <a:moveTo>
                        <a:pt x="142574" y="29112"/>
                      </a:moveTo>
                      <a:lnTo>
                        <a:pt x="143185" y="33112"/>
                      </a:lnTo>
                      <a:lnTo>
                        <a:pt x="143565" y="42918"/>
                      </a:lnTo>
                      <a:lnTo>
                        <a:pt x="143703" y="42914"/>
                      </a:lnTo>
                      <a:lnTo>
                        <a:pt x="143373" y="34353"/>
                      </a:lnTo>
                      <a:lnTo>
                        <a:pt x="144618" y="42499"/>
                      </a:lnTo>
                      <a:lnTo>
                        <a:pt x="144475" y="43052"/>
                      </a:lnTo>
                      <a:lnTo>
                        <a:pt x="142574" y="42856"/>
                      </a:lnTo>
                      <a:lnTo>
                        <a:pt x="142574" y="29112"/>
                      </a:lnTo>
                      <a:close/>
                      <a:moveTo>
                        <a:pt x="102249" y="22457"/>
                      </a:moveTo>
                      <a:lnTo>
                        <a:pt x="102249" y="25639"/>
                      </a:lnTo>
                      <a:lnTo>
                        <a:pt x="99669" y="42517"/>
                      </a:lnTo>
                      <a:lnTo>
                        <a:pt x="99651" y="42521"/>
                      </a:lnTo>
                      <a:lnTo>
                        <a:pt x="99660" y="42570"/>
                      </a:lnTo>
                      <a:lnTo>
                        <a:pt x="99634" y="42753"/>
                      </a:lnTo>
                      <a:lnTo>
                        <a:pt x="99714" y="42762"/>
                      </a:lnTo>
                      <a:lnTo>
                        <a:pt x="99799" y="43092"/>
                      </a:lnTo>
                      <a:lnTo>
                        <a:pt x="99334" y="43141"/>
                      </a:lnTo>
                      <a:lnTo>
                        <a:pt x="102249" y="22457"/>
                      </a:lnTo>
                      <a:close/>
                      <a:moveTo>
                        <a:pt x="102249" y="21287"/>
                      </a:moveTo>
                      <a:lnTo>
                        <a:pt x="102249" y="21444"/>
                      </a:lnTo>
                      <a:lnTo>
                        <a:pt x="99187" y="43155"/>
                      </a:lnTo>
                      <a:lnTo>
                        <a:pt x="98370" y="43240"/>
                      </a:lnTo>
                      <a:lnTo>
                        <a:pt x="102249" y="21287"/>
                      </a:lnTo>
                      <a:close/>
                      <a:moveTo>
                        <a:pt x="143243" y="19426"/>
                      </a:moveTo>
                      <a:lnTo>
                        <a:pt x="146609" y="43275"/>
                      </a:lnTo>
                      <a:lnTo>
                        <a:pt x="145971" y="43208"/>
                      </a:lnTo>
                      <a:lnTo>
                        <a:pt x="146073" y="42820"/>
                      </a:lnTo>
                      <a:lnTo>
                        <a:pt x="146172" y="42802"/>
                      </a:lnTo>
                      <a:lnTo>
                        <a:pt x="146136" y="42579"/>
                      </a:lnTo>
                      <a:lnTo>
                        <a:pt x="146154" y="42512"/>
                      </a:lnTo>
                      <a:lnTo>
                        <a:pt x="146123" y="42503"/>
                      </a:lnTo>
                      <a:lnTo>
                        <a:pt x="143243" y="23671"/>
                      </a:lnTo>
                      <a:lnTo>
                        <a:pt x="143243" y="19426"/>
                      </a:lnTo>
                      <a:close/>
                      <a:moveTo>
                        <a:pt x="102249" y="20359"/>
                      </a:moveTo>
                      <a:lnTo>
                        <a:pt x="102249" y="20475"/>
                      </a:lnTo>
                      <a:lnTo>
                        <a:pt x="98223" y="43257"/>
                      </a:lnTo>
                      <a:lnTo>
                        <a:pt x="97147" y="43369"/>
                      </a:lnTo>
                      <a:lnTo>
                        <a:pt x="102249" y="20359"/>
                      </a:lnTo>
                      <a:close/>
                      <a:moveTo>
                        <a:pt x="143243" y="18257"/>
                      </a:moveTo>
                      <a:lnTo>
                        <a:pt x="147689" y="43387"/>
                      </a:lnTo>
                      <a:lnTo>
                        <a:pt x="146752" y="43289"/>
                      </a:lnTo>
                      <a:lnTo>
                        <a:pt x="143243" y="18413"/>
                      </a:lnTo>
                      <a:lnTo>
                        <a:pt x="143243" y="18257"/>
                      </a:lnTo>
                      <a:close/>
                      <a:moveTo>
                        <a:pt x="102013" y="20787"/>
                      </a:moveTo>
                      <a:lnTo>
                        <a:pt x="97000" y="43382"/>
                      </a:lnTo>
                      <a:lnTo>
                        <a:pt x="96179" y="43467"/>
                      </a:lnTo>
                      <a:lnTo>
                        <a:pt x="102013" y="20787"/>
                      </a:lnTo>
                      <a:close/>
                      <a:moveTo>
                        <a:pt x="143243" y="17328"/>
                      </a:moveTo>
                      <a:lnTo>
                        <a:pt x="149055" y="43525"/>
                      </a:lnTo>
                      <a:lnTo>
                        <a:pt x="147837" y="43400"/>
                      </a:lnTo>
                      <a:lnTo>
                        <a:pt x="143243" y="17444"/>
                      </a:lnTo>
                      <a:lnTo>
                        <a:pt x="143243" y="17328"/>
                      </a:lnTo>
                      <a:close/>
                      <a:moveTo>
                        <a:pt x="102115" y="19819"/>
                      </a:moveTo>
                      <a:lnTo>
                        <a:pt x="96027" y="43485"/>
                      </a:lnTo>
                      <a:lnTo>
                        <a:pt x="94884" y="43601"/>
                      </a:lnTo>
                      <a:lnTo>
                        <a:pt x="102115" y="19819"/>
                      </a:lnTo>
                      <a:close/>
                      <a:moveTo>
                        <a:pt x="143484" y="17757"/>
                      </a:moveTo>
                      <a:lnTo>
                        <a:pt x="150144" y="43641"/>
                      </a:lnTo>
                      <a:lnTo>
                        <a:pt x="149202" y="43543"/>
                      </a:lnTo>
                      <a:lnTo>
                        <a:pt x="143484" y="17757"/>
                      </a:lnTo>
                      <a:close/>
                      <a:moveTo>
                        <a:pt x="101950" y="19872"/>
                      </a:moveTo>
                      <a:lnTo>
                        <a:pt x="94728" y="43619"/>
                      </a:lnTo>
                      <a:lnTo>
                        <a:pt x="93581" y="43740"/>
                      </a:lnTo>
                      <a:lnTo>
                        <a:pt x="93581" y="43740"/>
                      </a:lnTo>
                      <a:lnTo>
                        <a:pt x="101950" y="19872"/>
                      </a:lnTo>
                      <a:close/>
                      <a:moveTo>
                        <a:pt x="143382" y="16788"/>
                      </a:moveTo>
                      <a:lnTo>
                        <a:pt x="151591" y="43789"/>
                      </a:lnTo>
                      <a:lnTo>
                        <a:pt x="151591" y="43789"/>
                      </a:lnTo>
                      <a:lnTo>
                        <a:pt x="150292" y="43655"/>
                      </a:lnTo>
                      <a:lnTo>
                        <a:pt x="143382" y="16788"/>
                      </a:lnTo>
                      <a:close/>
                      <a:moveTo>
                        <a:pt x="101673" y="20234"/>
                      </a:moveTo>
                      <a:lnTo>
                        <a:pt x="93425" y="43753"/>
                      </a:lnTo>
                      <a:lnTo>
                        <a:pt x="92385" y="43860"/>
                      </a:lnTo>
                      <a:lnTo>
                        <a:pt x="101673" y="20234"/>
                      </a:lnTo>
                      <a:close/>
                      <a:moveTo>
                        <a:pt x="143547" y="16846"/>
                      </a:moveTo>
                      <a:lnTo>
                        <a:pt x="153050" y="43940"/>
                      </a:lnTo>
                      <a:lnTo>
                        <a:pt x="153050" y="43940"/>
                      </a:lnTo>
                      <a:lnTo>
                        <a:pt x="151747" y="43807"/>
                      </a:lnTo>
                      <a:lnTo>
                        <a:pt x="143547" y="16846"/>
                      </a:lnTo>
                      <a:close/>
                      <a:moveTo>
                        <a:pt x="101714" y="19747"/>
                      </a:moveTo>
                      <a:lnTo>
                        <a:pt x="92224" y="43878"/>
                      </a:lnTo>
                      <a:lnTo>
                        <a:pt x="90956" y="44007"/>
                      </a:lnTo>
                      <a:lnTo>
                        <a:pt x="90956" y="44007"/>
                      </a:lnTo>
                      <a:lnTo>
                        <a:pt x="101714" y="19747"/>
                      </a:lnTo>
                      <a:close/>
                      <a:moveTo>
                        <a:pt x="143824" y="17203"/>
                      </a:moveTo>
                      <a:lnTo>
                        <a:pt x="154389" y="44079"/>
                      </a:lnTo>
                      <a:lnTo>
                        <a:pt x="153206" y="43958"/>
                      </a:lnTo>
                      <a:lnTo>
                        <a:pt x="143824" y="17203"/>
                      </a:lnTo>
                      <a:close/>
                      <a:moveTo>
                        <a:pt x="101392" y="20122"/>
                      </a:moveTo>
                      <a:lnTo>
                        <a:pt x="90795" y="44025"/>
                      </a:lnTo>
                      <a:lnTo>
                        <a:pt x="89653" y="44146"/>
                      </a:lnTo>
                      <a:lnTo>
                        <a:pt x="101392" y="20122"/>
                      </a:lnTo>
                      <a:close/>
                      <a:moveTo>
                        <a:pt x="143784" y="16717"/>
                      </a:moveTo>
                      <a:lnTo>
                        <a:pt x="155987" y="44244"/>
                      </a:lnTo>
                      <a:lnTo>
                        <a:pt x="154550" y="44097"/>
                      </a:lnTo>
                      <a:lnTo>
                        <a:pt x="143784" y="16717"/>
                      </a:lnTo>
                      <a:close/>
                      <a:moveTo>
                        <a:pt x="100799" y="21011"/>
                      </a:moveTo>
                      <a:lnTo>
                        <a:pt x="89488" y="44164"/>
                      </a:lnTo>
                      <a:lnTo>
                        <a:pt x="88590" y="44253"/>
                      </a:lnTo>
                      <a:lnTo>
                        <a:pt x="88590" y="44253"/>
                      </a:lnTo>
                      <a:lnTo>
                        <a:pt x="100799" y="21011"/>
                      </a:lnTo>
                      <a:close/>
                      <a:moveTo>
                        <a:pt x="100924" y="20471"/>
                      </a:moveTo>
                      <a:lnTo>
                        <a:pt x="88421" y="44271"/>
                      </a:lnTo>
                      <a:lnTo>
                        <a:pt x="87345" y="44382"/>
                      </a:lnTo>
                      <a:lnTo>
                        <a:pt x="87345" y="44382"/>
                      </a:lnTo>
                      <a:lnTo>
                        <a:pt x="100924" y="20471"/>
                      </a:lnTo>
                      <a:close/>
                      <a:moveTo>
                        <a:pt x="144105" y="17087"/>
                      </a:moveTo>
                      <a:lnTo>
                        <a:pt x="157447" y="44396"/>
                      </a:lnTo>
                      <a:lnTo>
                        <a:pt x="157447" y="44396"/>
                      </a:lnTo>
                      <a:lnTo>
                        <a:pt x="156148" y="44262"/>
                      </a:lnTo>
                      <a:lnTo>
                        <a:pt x="144105" y="17087"/>
                      </a:lnTo>
                      <a:close/>
                      <a:moveTo>
                        <a:pt x="100678" y="20613"/>
                      </a:moveTo>
                      <a:lnTo>
                        <a:pt x="87171" y="44400"/>
                      </a:lnTo>
                      <a:lnTo>
                        <a:pt x="86109" y="44512"/>
                      </a:lnTo>
                      <a:lnTo>
                        <a:pt x="100678" y="20613"/>
                      </a:lnTo>
                      <a:close/>
                      <a:moveTo>
                        <a:pt x="144694" y="17975"/>
                      </a:moveTo>
                      <a:lnTo>
                        <a:pt x="158639" y="44521"/>
                      </a:lnTo>
                      <a:lnTo>
                        <a:pt x="157612" y="44414"/>
                      </a:lnTo>
                      <a:lnTo>
                        <a:pt x="144694" y="17975"/>
                      </a:lnTo>
                      <a:close/>
                      <a:moveTo>
                        <a:pt x="100236" y="21064"/>
                      </a:moveTo>
                      <a:lnTo>
                        <a:pt x="85935" y="44530"/>
                      </a:lnTo>
                      <a:lnTo>
                        <a:pt x="84975" y="44628"/>
                      </a:lnTo>
                      <a:lnTo>
                        <a:pt x="100236" y="21064"/>
                      </a:lnTo>
                      <a:close/>
                      <a:moveTo>
                        <a:pt x="144574" y="17440"/>
                      </a:moveTo>
                      <a:lnTo>
                        <a:pt x="160031" y="44664"/>
                      </a:lnTo>
                      <a:lnTo>
                        <a:pt x="158808" y="44539"/>
                      </a:lnTo>
                      <a:lnTo>
                        <a:pt x="144574" y="17440"/>
                      </a:lnTo>
                      <a:close/>
                      <a:moveTo>
                        <a:pt x="144815" y="17578"/>
                      </a:moveTo>
                      <a:lnTo>
                        <a:pt x="161415" y="44806"/>
                      </a:lnTo>
                      <a:lnTo>
                        <a:pt x="160205" y="44681"/>
                      </a:lnTo>
                      <a:lnTo>
                        <a:pt x="144815" y="17578"/>
                      </a:lnTo>
                      <a:close/>
                      <a:moveTo>
                        <a:pt x="145261" y="18033"/>
                      </a:moveTo>
                      <a:lnTo>
                        <a:pt x="162687" y="44940"/>
                      </a:lnTo>
                      <a:lnTo>
                        <a:pt x="162687" y="44940"/>
                      </a:lnTo>
                      <a:lnTo>
                        <a:pt x="161589" y="44824"/>
                      </a:lnTo>
                      <a:lnTo>
                        <a:pt x="145261" y="18033"/>
                      </a:lnTo>
                      <a:close/>
                      <a:moveTo>
                        <a:pt x="41200" y="46355"/>
                      </a:moveTo>
                      <a:lnTo>
                        <a:pt x="41392" y="46775"/>
                      </a:lnTo>
                      <a:lnTo>
                        <a:pt x="41360" y="47029"/>
                      </a:lnTo>
                      <a:lnTo>
                        <a:pt x="41235" y="47029"/>
                      </a:lnTo>
                      <a:lnTo>
                        <a:pt x="41200" y="46944"/>
                      </a:lnTo>
                      <a:lnTo>
                        <a:pt x="41200" y="46355"/>
                      </a:lnTo>
                      <a:close/>
                      <a:moveTo>
                        <a:pt x="13958" y="48596"/>
                      </a:moveTo>
                      <a:lnTo>
                        <a:pt x="13672" y="49319"/>
                      </a:lnTo>
                      <a:lnTo>
                        <a:pt x="13655" y="49163"/>
                      </a:lnTo>
                      <a:lnTo>
                        <a:pt x="13958" y="48596"/>
                      </a:lnTo>
                      <a:close/>
                      <a:moveTo>
                        <a:pt x="104936" y="43342"/>
                      </a:moveTo>
                      <a:lnTo>
                        <a:pt x="103173" y="50078"/>
                      </a:lnTo>
                      <a:lnTo>
                        <a:pt x="101499" y="43699"/>
                      </a:lnTo>
                      <a:lnTo>
                        <a:pt x="104936" y="43342"/>
                      </a:lnTo>
                      <a:close/>
                      <a:moveTo>
                        <a:pt x="140222" y="43396"/>
                      </a:moveTo>
                      <a:lnTo>
                        <a:pt x="144275" y="43815"/>
                      </a:lnTo>
                      <a:lnTo>
                        <a:pt x="142302" y="51323"/>
                      </a:lnTo>
                      <a:lnTo>
                        <a:pt x="140222" y="43396"/>
                      </a:lnTo>
                      <a:close/>
                      <a:moveTo>
                        <a:pt x="121840" y="41490"/>
                      </a:moveTo>
                      <a:lnTo>
                        <a:pt x="138641" y="43231"/>
                      </a:lnTo>
                      <a:lnTo>
                        <a:pt x="140869" y="51716"/>
                      </a:lnTo>
                      <a:lnTo>
                        <a:pt x="140869" y="54988"/>
                      </a:lnTo>
                      <a:lnTo>
                        <a:pt x="104535" y="54988"/>
                      </a:lnTo>
                      <a:lnTo>
                        <a:pt x="104535" y="50748"/>
                      </a:lnTo>
                      <a:lnTo>
                        <a:pt x="106516" y="43182"/>
                      </a:lnTo>
                      <a:lnTo>
                        <a:pt x="121854" y="41593"/>
                      </a:lnTo>
                      <a:lnTo>
                        <a:pt x="121840" y="41490"/>
                      </a:lnTo>
                      <a:close/>
                      <a:moveTo>
                        <a:pt x="27934" y="0"/>
                      </a:moveTo>
                      <a:cubicBezTo>
                        <a:pt x="27822" y="0"/>
                        <a:pt x="27728" y="94"/>
                        <a:pt x="27728" y="206"/>
                      </a:cubicBezTo>
                      <a:cubicBezTo>
                        <a:pt x="27728" y="295"/>
                        <a:pt x="27782" y="366"/>
                        <a:pt x="27858" y="398"/>
                      </a:cubicBezTo>
                      <a:cubicBezTo>
                        <a:pt x="27858" y="514"/>
                        <a:pt x="27858" y="679"/>
                        <a:pt x="27853" y="875"/>
                      </a:cubicBezTo>
                      <a:cubicBezTo>
                        <a:pt x="27845" y="1072"/>
                        <a:pt x="27831" y="1308"/>
                        <a:pt x="27813" y="1558"/>
                      </a:cubicBezTo>
                      <a:cubicBezTo>
                        <a:pt x="27800" y="1683"/>
                        <a:pt x="27795" y="1812"/>
                        <a:pt x="27778" y="1942"/>
                      </a:cubicBezTo>
                      <a:cubicBezTo>
                        <a:pt x="27760" y="2071"/>
                        <a:pt x="27702" y="2205"/>
                        <a:pt x="27661" y="2339"/>
                      </a:cubicBezTo>
                      <a:cubicBezTo>
                        <a:pt x="27644" y="2406"/>
                        <a:pt x="27635" y="2473"/>
                        <a:pt x="27635" y="2540"/>
                      </a:cubicBezTo>
                      <a:cubicBezTo>
                        <a:pt x="27635" y="2607"/>
                        <a:pt x="27639" y="2670"/>
                        <a:pt x="27639" y="2736"/>
                      </a:cubicBezTo>
                      <a:cubicBezTo>
                        <a:pt x="27644" y="2866"/>
                        <a:pt x="27653" y="2995"/>
                        <a:pt x="27661" y="3120"/>
                      </a:cubicBezTo>
                      <a:cubicBezTo>
                        <a:pt x="27666" y="3178"/>
                        <a:pt x="27670" y="3236"/>
                        <a:pt x="27675" y="3290"/>
                      </a:cubicBezTo>
                      <a:cubicBezTo>
                        <a:pt x="26291" y="3482"/>
                        <a:pt x="25206" y="5178"/>
                        <a:pt x="25206" y="6598"/>
                      </a:cubicBezTo>
                      <a:cubicBezTo>
                        <a:pt x="25206" y="6669"/>
                        <a:pt x="25211" y="6736"/>
                        <a:pt x="25220" y="6803"/>
                      </a:cubicBezTo>
                      <a:lnTo>
                        <a:pt x="25220" y="15489"/>
                      </a:lnTo>
                      <a:lnTo>
                        <a:pt x="24283" y="15489"/>
                      </a:lnTo>
                      <a:lnTo>
                        <a:pt x="24283" y="11271"/>
                      </a:lnTo>
                      <a:lnTo>
                        <a:pt x="24278" y="11271"/>
                      </a:lnTo>
                      <a:cubicBezTo>
                        <a:pt x="24274" y="11039"/>
                        <a:pt x="24099" y="10767"/>
                        <a:pt x="23876" y="10722"/>
                      </a:cubicBezTo>
                      <a:cubicBezTo>
                        <a:pt x="23876" y="10709"/>
                        <a:pt x="23881" y="10700"/>
                        <a:pt x="23881" y="10686"/>
                      </a:cubicBezTo>
                      <a:cubicBezTo>
                        <a:pt x="23885" y="10664"/>
                        <a:pt x="23885" y="10642"/>
                        <a:pt x="23885" y="10619"/>
                      </a:cubicBezTo>
                      <a:cubicBezTo>
                        <a:pt x="23885" y="10610"/>
                        <a:pt x="23890" y="10597"/>
                        <a:pt x="23890" y="10588"/>
                      </a:cubicBezTo>
                      <a:cubicBezTo>
                        <a:pt x="23890" y="10575"/>
                        <a:pt x="23885" y="10561"/>
                        <a:pt x="23881" y="10552"/>
                      </a:cubicBezTo>
                      <a:cubicBezTo>
                        <a:pt x="23872" y="10530"/>
                        <a:pt x="23854" y="10508"/>
                        <a:pt x="23850" y="10481"/>
                      </a:cubicBezTo>
                      <a:cubicBezTo>
                        <a:pt x="23845" y="10459"/>
                        <a:pt x="23845" y="10436"/>
                        <a:pt x="23841" y="10418"/>
                      </a:cubicBezTo>
                      <a:cubicBezTo>
                        <a:pt x="23836" y="10374"/>
                        <a:pt x="23832" y="10334"/>
                        <a:pt x="23832" y="10298"/>
                      </a:cubicBezTo>
                      <a:cubicBezTo>
                        <a:pt x="23832" y="10262"/>
                        <a:pt x="23832" y="10235"/>
                        <a:pt x="23832" y="10213"/>
                      </a:cubicBezTo>
                      <a:lnTo>
                        <a:pt x="23832" y="10209"/>
                      </a:lnTo>
                      <a:cubicBezTo>
                        <a:pt x="23841" y="10204"/>
                        <a:pt x="23845" y="10195"/>
                        <a:pt x="23845" y="10182"/>
                      </a:cubicBezTo>
                      <a:cubicBezTo>
                        <a:pt x="23845" y="10164"/>
                        <a:pt x="23832" y="10146"/>
                        <a:pt x="23809" y="10146"/>
                      </a:cubicBezTo>
                      <a:cubicBezTo>
                        <a:pt x="23792" y="10146"/>
                        <a:pt x="23774" y="10164"/>
                        <a:pt x="23774" y="10182"/>
                      </a:cubicBezTo>
                      <a:cubicBezTo>
                        <a:pt x="23774" y="10195"/>
                        <a:pt x="23783" y="10204"/>
                        <a:pt x="23792" y="10209"/>
                      </a:cubicBezTo>
                      <a:lnTo>
                        <a:pt x="23792" y="10213"/>
                      </a:lnTo>
                      <a:cubicBezTo>
                        <a:pt x="23792" y="10235"/>
                        <a:pt x="23792" y="10262"/>
                        <a:pt x="23787" y="10298"/>
                      </a:cubicBezTo>
                      <a:cubicBezTo>
                        <a:pt x="23787" y="10334"/>
                        <a:pt x="23783" y="10374"/>
                        <a:pt x="23778" y="10418"/>
                      </a:cubicBezTo>
                      <a:cubicBezTo>
                        <a:pt x="23774" y="10436"/>
                        <a:pt x="23774" y="10459"/>
                        <a:pt x="23769" y="10481"/>
                      </a:cubicBezTo>
                      <a:cubicBezTo>
                        <a:pt x="23765" y="10508"/>
                        <a:pt x="23751" y="10530"/>
                        <a:pt x="23738" y="10552"/>
                      </a:cubicBezTo>
                      <a:cubicBezTo>
                        <a:pt x="23733" y="10561"/>
                        <a:pt x="23733" y="10575"/>
                        <a:pt x="23733" y="10588"/>
                      </a:cubicBezTo>
                      <a:cubicBezTo>
                        <a:pt x="23733" y="10597"/>
                        <a:pt x="23733" y="10610"/>
                        <a:pt x="23733" y="10619"/>
                      </a:cubicBezTo>
                      <a:cubicBezTo>
                        <a:pt x="23733" y="10642"/>
                        <a:pt x="23738" y="10664"/>
                        <a:pt x="23738" y="10686"/>
                      </a:cubicBezTo>
                      <a:cubicBezTo>
                        <a:pt x="23742" y="10700"/>
                        <a:pt x="23742" y="10709"/>
                        <a:pt x="23742" y="10722"/>
                      </a:cubicBezTo>
                      <a:cubicBezTo>
                        <a:pt x="23515" y="10771"/>
                        <a:pt x="23341" y="11048"/>
                        <a:pt x="23341" y="11284"/>
                      </a:cubicBezTo>
                      <a:cubicBezTo>
                        <a:pt x="23341" y="11293"/>
                        <a:pt x="23341" y="11298"/>
                        <a:pt x="23341" y="11302"/>
                      </a:cubicBezTo>
                      <a:lnTo>
                        <a:pt x="23341" y="15489"/>
                      </a:lnTo>
                      <a:lnTo>
                        <a:pt x="23341" y="23131"/>
                      </a:lnTo>
                      <a:lnTo>
                        <a:pt x="22479" y="23131"/>
                      </a:lnTo>
                      <a:lnTo>
                        <a:pt x="22479" y="24595"/>
                      </a:lnTo>
                      <a:lnTo>
                        <a:pt x="22493" y="24595"/>
                      </a:lnTo>
                      <a:lnTo>
                        <a:pt x="22345" y="25122"/>
                      </a:lnTo>
                      <a:lnTo>
                        <a:pt x="22189" y="25122"/>
                      </a:lnTo>
                      <a:lnTo>
                        <a:pt x="22189" y="25671"/>
                      </a:lnTo>
                      <a:lnTo>
                        <a:pt x="22015" y="26296"/>
                      </a:lnTo>
                      <a:lnTo>
                        <a:pt x="21854" y="26296"/>
                      </a:lnTo>
                      <a:lnTo>
                        <a:pt x="21854" y="26862"/>
                      </a:lnTo>
                      <a:lnTo>
                        <a:pt x="21640" y="27635"/>
                      </a:lnTo>
                      <a:lnTo>
                        <a:pt x="21524" y="27635"/>
                      </a:lnTo>
                      <a:lnTo>
                        <a:pt x="21524" y="28054"/>
                      </a:lnTo>
                      <a:lnTo>
                        <a:pt x="21278" y="28911"/>
                      </a:lnTo>
                      <a:lnTo>
                        <a:pt x="21145" y="28911"/>
                      </a:lnTo>
                      <a:lnTo>
                        <a:pt x="21145" y="29398"/>
                      </a:lnTo>
                      <a:lnTo>
                        <a:pt x="20912" y="30219"/>
                      </a:lnTo>
                      <a:lnTo>
                        <a:pt x="20787" y="30219"/>
                      </a:lnTo>
                      <a:lnTo>
                        <a:pt x="20787" y="30670"/>
                      </a:lnTo>
                      <a:lnTo>
                        <a:pt x="20542" y="31549"/>
                      </a:lnTo>
                      <a:lnTo>
                        <a:pt x="20408" y="31549"/>
                      </a:lnTo>
                      <a:lnTo>
                        <a:pt x="20408" y="32018"/>
                      </a:lnTo>
                      <a:lnTo>
                        <a:pt x="20131" y="33013"/>
                      </a:lnTo>
                      <a:lnTo>
                        <a:pt x="19988" y="33013"/>
                      </a:lnTo>
                      <a:lnTo>
                        <a:pt x="19988" y="33522"/>
                      </a:lnTo>
                      <a:lnTo>
                        <a:pt x="19703" y="34540"/>
                      </a:lnTo>
                      <a:lnTo>
                        <a:pt x="19564" y="34540"/>
                      </a:lnTo>
                      <a:lnTo>
                        <a:pt x="19564" y="35031"/>
                      </a:lnTo>
                      <a:lnTo>
                        <a:pt x="19073" y="36785"/>
                      </a:lnTo>
                      <a:lnTo>
                        <a:pt x="17806" y="36785"/>
                      </a:lnTo>
                      <a:lnTo>
                        <a:pt x="17806" y="38736"/>
                      </a:lnTo>
                      <a:lnTo>
                        <a:pt x="17828" y="38736"/>
                      </a:lnTo>
                      <a:lnTo>
                        <a:pt x="17556" y="39432"/>
                      </a:lnTo>
                      <a:lnTo>
                        <a:pt x="17266" y="39432"/>
                      </a:lnTo>
                      <a:lnTo>
                        <a:pt x="17266" y="40169"/>
                      </a:lnTo>
                      <a:lnTo>
                        <a:pt x="16940" y="40994"/>
                      </a:lnTo>
                      <a:lnTo>
                        <a:pt x="16645" y="40994"/>
                      </a:lnTo>
                      <a:lnTo>
                        <a:pt x="16645" y="41749"/>
                      </a:lnTo>
                      <a:lnTo>
                        <a:pt x="16243" y="42775"/>
                      </a:lnTo>
                      <a:lnTo>
                        <a:pt x="16025" y="42775"/>
                      </a:lnTo>
                      <a:lnTo>
                        <a:pt x="16025" y="43329"/>
                      </a:lnTo>
                      <a:lnTo>
                        <a:pt x="15578" y="44472"/>
                      </a:lnTo>
                      <a:lnTo>
                        <a:pt x="15324" y="44472"/>
                      </a:lnTo>
                      <a:lnTo>
                        <a:pt x="15324" y="45119"/>
                      </a:lnTo>
                      <a:lnTo>
                        <a:pt x="14895" y="46208"/>
                      </a:lnTo>
                      <a:lnTo>
                        <a:pt x="14659" y="46208"/>
                      </a:lnTo>
                      <a:lnTo>
                        <a:pt x="14659" y="46806"/>
                      </a:lnTo>
                      <a:lnTo>
                        <a:pt x="14204" y="47976"/>
                      </a:lnTo>
                      <a:lnTo>
                        <a:pt x="13958" y="47976"/>
                      </a:lnTo>
                      <a:lnTo>
                        <a:pt x="13958" y="48337"/>
                      </a:lnTo>
                      <a:lnTo>
                        <a:pt x="13547" y="48337"/>
                      </a:lnTo>
                      <a:lnTo>
                        <a:pt x="13485" y="47851"/>
                      </a:lnTo>
                      <a:lnTo>
                        <a:pt x="13891" y="47029"/>
                      </a:lnTo>
                      <a:lnTo>
                        <a:pt x="13378" y="47029"/>
                      </a:lnTo>
                      <a:lnTo>
                        <a:pt x="13347" y="46775"/>
                      </a:lnTo>
                      <a:lnTo>
                        <a:pt x="13695" y="46007"/>
                      </a:lnTo>
                      <a:lnTo>
                        <a:pt x="13248" y="46007"/>
                      </a:lnTo>
                      <a:lnTo>
                        <a:pt x="13181" y="45494"/>
                      </a:lnTo>
                      <a:lnTo>
                        <a:pt x="13181" y="41601"/>
                      </a:lnTo>
                      <a:lnTo>
                        <a:pt x="12757" y="38923"/>
                      </a:lnTo>
                      <a:lnTo>
                        <a:pt x="12757" y="34094"/>
                      </a:lnTo>
                      <a:lnTo>
                        <a:pt x="12744" y="34094"/>
                      </a:lnTo>
                      <a:cubicBezTo>
                        <a:pt x="12726" y="33451"/>
                        <a:pt x="12271" y="32705"/>
                        <a:pt x="11664" y="32536"/>
                      </a:cubicBezTo>
                      <a:cubicBezTo>
                        <a:pt x="11673" y="32500"/>
                        <a:pt x="11677" y="32464"/>
                        <a:pt x="11682" y="32429"/>
                      </a:cubicBezTo>
                      <a:cubicBezTo>
                        <a:pt x="11691" y="32366"/>
                        <a:pt x="11699" y="32304"/>
                        <a:pt x="11704" y="32237"/>
                      </a:cubicBezTo>
                      <a:cubicBezTo>
                        <a:pt x="11704" y="32205"/>
                        <a:pt x="11708" y="32174"/>
                        <a:pt x="11708" y="32139"/>
                      </a:cubicBezTo>
                      <a:cubicBezTo>
                        <a:pt x="11708" y="32107"/>
                        <a:pt x="11699" y="32076"/>
                        <a:pt x="11682" y="32045"/>
                      </a:cubicBezTo>
                      <a:cubicBezTo>
                        <a:pt x="11646" y="31978"/>
                        <a:pt x="11583" y="31911"/>
                        <a:pt x="11566" y="31848"/>
                      </a:cubicBezTo>
                      <a:cubicBezTo>
                        <a:pt x="11548" y="31786"/>
                        <a:pt x="11543" y="31719"/>
                        <a:pt x="11530" y="31661"/>
                      </a:cubicBezTo>
                      <a:cubicBezTo>
                        <a:pt x="11512" y="31536"/>
                        <a:pt x="11499" y="31424"/>
                        <a:pt x="11494" y="31326"/>
                      </a:cubicBezTo>
                      <a:cubicBezTo>
                        <a:pt x="11490" y="31228"/>
                        <a:pt x="11485" y="31143"/>
                        <a:pt x="11490" y="31090"/>
                      </a:cubicBezTo>
                      <a:cubicBezTo>
                        <a:pt x="11490" y="31076"/>
                        <a:pt x="11490" y="31067"/>
                        <a:pt x="11490" y="31058"/>
                      </a:cubicBezTo>
                      <a:cubicBezTo>
                        <a:pt x="11503" y="31040"/>
                        <a:pt x="11512" y="31023"/>
                        <a:pt x="11512" y="30996"/>
                      </a:cubicBezTo>
                      <a:cubicBezTo>
                        <a:pt x="11512" y="30942"/>
                        <a:pt x="11467" y="30898"/>
                        <a:pt x="11409" y="30898"/>
                      </a:cubicBezTo>
                      <a:cubicBezTo>
                        <a:pt x="11356" y="30898"/>
                        <a:pt x="11307" y="30942"/>
                        <a:pt x="11307" y="30996"/>
                      </a:cubicBezTo>
                      <a:cubicBezTo>
                        <a:pt x="11307" y="31023"/>
                        <a:pt x="11316" y="31040"/>
                        <a:pt x="11329" y="31058"/>
                      </a:cubicBezTo>
                      <a:cubicBezTo>
                        <a:pt x="11329" y="31067"/>
                        <a:pt x="11333" y="31076"/>
                        <a:pt x="11333" y="31090"/>
                      </a:cubicBezTo>
                      <a:cubicBezTo>
                        <a:pt x="11333" y="31143"/>
                        <a:pt x="11333" y="31228"/>
                        <a:pt x="11325" y="31326"/>
                      </a:cubicBezTo>
                      <a:cubicBezTo>
                        <a:pt x="11320" y="31424"/>
                        <a:pt x="11307" y="31536"/>
                        <a:pt x="11289" y="31661"/>
                      </a:cubicBezTo>
                      <a:cubicBezTo>
                        <a:pt x="11275" y="31719"/>
                        <a:pt x="11271" y="31786"/>
                        <a:pt x="11253" y="31848"/>
                      </a:cubicBezTo>
                      <a:cubicBezTo>
                        <a:pt x="11235" y="31911"/>
                        <a:pt x="11177" y="31978"/>
                        <a:pt x="11137" y="32045"/>
                      </a:cubicBezTo>
                      <a:cubicBezTo>
                        <a:pt x="11119" y="32076"/>
                        <a:pt x="11110" y="32107"/>
                        <a:pt x="11110" y="32139"/>
                      </a:cubicBezTo>
                      <a:cubicBezTo>
                        <a:pt x="11110" y="32174"/>
                        <a:pt x="11115" y="32205"/>
                        <a:pt x="11115" y="32237"/>
                      </a:cubicBezTo>
                      <a:cubicBezTo>
                        <a:pt x="11119" y="32304"/>
                        <a:pt x="11128" y="32366"/>
                        <a:pt x="11137" y="32429"/>
                      </a:cubicBezTo>
                      <a:cubicBezTo>
                        <a:pt x="11141" y="32464"/>
                        <a:pt x="11150" y="32500"/>
                        <a:pt x="11155" y="32536"/>
                      </a:cubicBezTo>
                      <a:cubicBezTo>
                        <a:pt x="10539" y="32710"/>
                        <a:pt x="10075" y="33478"/>
                        <a:pt x="10075" y="34129"/>
                      </a:cubicBezTo>
                      <a:cubicBezTo>
                        <a:pt x="10075" y="34165"/>
                        <a:pt x="10075" y="34196"/>
                        <a:pt x="10079" y="34228"/>
                      </a:cubicBezTo>
                      <a:lnTo>
                        <a:pt x="10079" y="38923"/>
                      </a:lnTo>
                      <a:lnTo>
                        <a:pt x="9713" y="41601"/>
                      </a:lnTo>
                      <a:lnTo>
                        <a:pt x="9713" y="45494"/>
                      </a:lnTo>
                      <a:lnTo>
                        <a:pt x="9646" y="46007"/>
                      </a:lnTo>
                      <a:lnTo>
                        <a:pt x="9200" y="46007"/>
                      </a:lnTo>
                      <a:lnTo>
                        <a:pt x="9548" y="46775"/>
                      </a:lnTo>
                      <a:lnTo>
                        <a:pt x="9517" y="47029"/>
                      </a:lnTo>
                      <a:lnTo>
                        <a:pt x="9008" y="47029"/>
                      </a:lnTo>
                      <a:lnTo>
                        <a:pt x="9410" y="47851"/>
                      </a:lnTo>
                      <a:lnTo>
                        <a:pt x="9347" y="48337"/>
                      </a:lnTo>
                      <a:lnTo>
                        <a:pt x="8798" y="48337"/>
                      </a:lnTo>
                      <a:lnTo>
                        <a:pt x="9240" y="49163"/>
                      </a:lnTo>
                      <a:lnTo>
                        <a:pt x="9155" y="49828"/>
                      </a:lnTo>
                      <a:lnTo>
                        <a:pt x="8557" y="49828"/>
                      </a:lnTo>
                      <a:lnTo>
                        <a:pt x="9048" y="50676"/>
                      </a:lnTo>
                      <a:lnTo>
                        <a:pt x="8972" y="51261"/>
                      </a:lnTo>
                      <a:lnTo>
                        <a:pt x="8477" y="51261"/>
                      </a:lnTo>
                      <a:lnTo>
                        <a:pt x="8887" y="51948"/>
                      </a:lnTo>
                      <a:lnTo>
                        <a:pt x="8745" y="53051"/>
                      </a:lnTo>
                      <a:lnTo>
                        <a:pt x="7807" y="53051"/>
                      </a:lnTo>
                      <a:lnTo>
                        <a:pt x="7526" y="50855"/>
                      </a:lnTo>
                      <a:lnTo>
                        <a:pt x="8084" y="49922"/>
                      </a:lnTo>
                      <a:lnTo>
                        <a:pt x="7405" y="49922"/>
                      </a:lnTo>
                      <a:lnTo>
                        <a:pt x="7303" y="49123"/>
                      </a:lnTo>
                      <a:lnTo>
                        <a:pt x="7972" y="47976"/>
                      </a:lnTo>
                      <a:lnTo>
                        <a:pt x="7155" y="47976"/>
                      </a:lnTo>
                      <a:lnTo>
                        <a:pt x="7039" y="47069"/>
                      </a:lnTo>
                      <a:lnTo>
                        <a:pt x="7642" y="45945"/>
                      </a:lnTo>
                      <a:lnTo>
                        <a:pt x="6897" y="45945"/>
                      </a:lnTo>
                      <a:lnTo>
                        <a:pt x="6812" y="45284"/>
                      </a:lnTo>
                      <a:lnTo>
                        <a:pt x="7361" y="44164"/>
                      </a:lnTo>
                      <a:lnTo>
                        <a:pt x="6669" y="44164"/>
                      </a:lnTo>
                      <a:lnTo>
                        <a:pt x="6624" y="43820"/>
                      </a:lnTo>
                      <a:lnTo>
                        <a:pt x="7097" y="42775"/>
                      </a:lnTo>
                      <a:lnTo>
                        <a:pt x="6490" y="42775"/>
                      </a:lnTo>
                      <a:lnTo>
                        <a:pt x="6401" y="42079"/>
                      </a:lnTo>
                      <a:lnTo>
                        <a:pt x="6401" y="36785"/>
                      </a:lnTo>
                      <a:lnTo>
                        <a:pt x="5821" y="33147"/>
                      </a:lnTo>
                      <a:lnTo>
                        <a:pt x="5821" y="26577"/>
                      </a:lnTo>
                      <a:lnTo>
                        <a:pt x="5803" y="26577"/>
                      </a:lnTo>
                      <a:cubicBezTo>
                        <a:pt x="5781" y="25671"/>
                        <a:pt x="5111" y="24622"/>
                        <a:pt x="4245" y="24443"/>
                      </a:cubicBezTo>
                      <a:cubicBezTo>
                        <a:pt x="4250" y="24399"/>
                        <a:pt x="4259" y="24358"/>
                        <a:pt x="4263" y="24314"/>
                      </a:cubicBezTo>
                      <a:cubicBezTo>
                        <a:pt x="4272" y="24229"/>
                        <a:pt x="4276" y="24144"/>
                        <a:pt x="4281" y="24055"/>
                      </a:cubicBezTo>
                      <a:cubicBezTo>
                        <a:pt x="4285" y="24010"/>
                        <a:pt x="4290" y="23970"/>
                        <a:pt x="4290" y="23925"/>
                      </a:cubicBezTo>
                      <a:cubicBezTo>
                        <a:pt x="4290" y="23881"/>
                        <a:pt x="4276" y="23836"/>
                        <a:pt x="4259" y="23792"/>
                      </a:cubicBezTo>
                      <a:cubicBezTo>
                        <a:pt x="4223" y="23702"/>
                        <a:pt x="4160" y="23613"/>
                        <a:pt x="4142" y="23528"/>
                      </a:cubicBezTo>
                      <a:cubicBezTo>
                        <a:pt x="4129" y="23439"/>
                        <a:pt x="4120" y="23354"/>
                        <a:pt x="4111" y="23269"/>
                      </a:cubicBezTo>
                      <a:cubicBezTo>
                        <a:pt x="4093" y="23104"/>
                        <a:pt x="4080" y="22948"/>
                        <a:pt x="4071" y="22814"/>
                      </a:cubicBezTo>
                      <a:cubicBezTo>
                        <a:pt x="4067" y="22680"/>
                        <a:pt x="4067" y="22568"/>
                        <a:pt x="4067" y="22493"/>
                      </a:cubicBezTo>
                      <a:lnTo>
                        <a:pt x="4067" y="22479"/>
                      </a:lnTo>
                      <a:cubicBezTo>
                        <a:pt x="4102" y="22457"/>
                        <a:pt x="4125" y="22417"/>
                        <a:pt x="4125" y="22372"/>
                      </a:cubicBezTo>
                      <a:cubicBezTo>
                        <a:pt x="4125" y="22296"/>
                        <a:pt x="4067" y="22234"/>
                        <a:pt x="3986" y="22234"/>
                      </a:cubicBezTo>
                      <a:cubicBezTo>
                        <a:pt x="3910" y="22234"/>
                        <a:pt x="3852" y="22296"/>
                        <a:pt x="3852" y="22372"/>
                      </a:cubicBezTo>
                      <a:cubicBezTo>
                        <a:pt x="3852" y="22417"/>
                        <a:pt x="3875" y="22457"/>
                        <a:pt x="3910" y="22479"/>
                      </a:cubicBezTo>
                      <a:lnTo>
                        <a:pt x="3910" y="22493"/>
                      </a:lnTo>
                      <a:cubicBezTo>
                        <a:pt x="3910" y="22568"/>
                        <a:pt x="3910" y="22680"/>
                        <a:pt x="3906" y="22814"/>
                      </a:cubicBezTo>
                      <a:cubicBezTo>
                        <a:pt x="3897" y="22948"/>
                        <a:pt x="3884" y="23104"/>
                        <a:pt x="3866" y="23269"/>
                      </a:cubicBezTo>
                      <a:cubicBezTo>
                        <a:pt x="3857" y="23354"/>
                        <a:pt x="3848" y="23439"/>
                        <a:pt x="3834" y="23528"/>
                      </a:cubicBezTo>
                      <a:cubicBezTo>
                        <a:pt x="3817" y="23613"/>
                        <a:pt x="3754" y="23702"/>
                        <a:pt x="3718" y="23792"/>
                      </a:cubicBezTo>
                      <a:cubicBezTo>
                        <a:pt x="3701" y="23836"/>
                        <a:pt x="3687" y="23881"/>
                        <a:pt x="3687" y="23925"/>
                      </a:cubicBezTo>
                      <a:cubicBezTo>
                        <a:pt x="3687" y="23970"/>
                        <a:pt x="3692" y="24010"/>
                        <a:pt x="3692" y="24055"/>
                      </a:cubicBezTo>
                      <a:cubicBezTo>
                        <a:pt x="3701" y="24144"/>
                        <a:pt x="3705" y="24229"/>
                        <a:pt x="3714" y="24314"/>
                      </a:cubicBezTo>
                      <a:cubicBezTo>
                        <a:pt x="3718" y="24358"/>
                        <a:pt x="3723" y="24399"/>
                        <a:pt x="3732" y="24443"/>
                      </a:cubicBezTo>
                      <a:cubicBezTo>
                        <a:pt x="2848" y="24626"/>
                        <a:pt x="2170" y="25715"/>
                        <a:pt x="2170" y="26630"/>
                      </a:cubicBezTo>
                      <a:cubicBezTo>
                        <a:pt x="2170" y="26675"/>
                        <a:pt x="2174" y="26720"/>
                        <a:pt x="2178" y="26769"/>
                      </a:cubicBezTo>
                      <a:lnTo>
                        <a:pt x="2178" y="33147"/>
                      </a:lnTo>
                      <a:lnTo>
                        <a:pt x="1683" y="36785"/>
                      </a:lnTo>
                      <a:lnTo>
                        <a:pt x="1683" y="42079"/>
                      </a:lnTo>
                      <a:lnTo>
                        <a:pt x="1594" y="42775"/>
                      </a:lnTo>
                      <a:lnTo>
                        <a:pt x="982" y="42775"/>
                      </a:lnTo>
                      <a:lnTo>
                        <a:pt x="1460" y="43820"/>
                      </a:lnTo>
                      <a:lnTo>
                        <a:pt x="1415" y="44164"/>
                      </a:lnTo>
                      <a:lnTo>
                        <a:pt x="719" y="44164"/>
                      </a:lnTo>
                      <a:lnTo>
                        <a:pt x="1272" y="45284"/>
                      </a:lnTo>
                      <a:lnTo>
                        <a:pt x="1188" y="45945"/>
                      </a:lnTo>
                      <a:lnTo>
                        <a:pt x="438" y="45945"/>
                      </a:lnTo>
                      <a:lnTo>
                        <a:pt x="1040" y="47069"/>
                      </a:lnTo>
                      <a:lnTo>
                        <a:pt x="924" y="47976"/>
                      </a:lnTo>
                      <a:lnTo>
                        <a:pt x="107" y="47976"/>
                      </a:lnTo>
                      <a:lnTo>
                        <a:pt x="777" y="49123"/>
                      </a:lnTo>
                      <a:lnTo>
                        <a:pt x="674" y="49922"/>
                      </a:lnTo>
                      <a:lnTo>
                        <a:pt x="0" y="49922"/>
                      </a:lnTo>
                      <a:lnTo>
                        <a:pt x="558" y="50855"/>
                      </a:lnTo>
                      <a:lnTo>
                        <a:pt x="272" y="53051"/>
                      </a:lnTo>
                      <a:lnTo>
                        <a:pt x="27" y="53051"/>
                      </a:lnTo>
                      <a:lnTo>
                        <a:pt x="27" y="54988"/>
                      </a:lnTo>
                      <a:lnTo>
                        <a:pt x="27" y="56506"/>
                      </a:lnTo>
                      <a:lnTo>
                        <a:pt x="173672" y="56506"/>
                      </a:lnTo>
                      <a:lnTo>
                        <a:pt x="173672" y="54988"/>
                      </a:lnTo>
                      <a:lnTo>
                        <a:pt x="143739" y="54988"/>
                      </a:lnTo>
                      <a:lnTo>
                        <a:pt x="143739" y="51716"/>
                      </a:lnTo>
                      <a:lnTo>
                        <a:pt x="145770" y="43972"/>
                      </a:lnTo>
                      <a:lnTo>
                        <a:pt x="165191" y="45980"/>
                      </a:lnTo>
                      <a:lnTo>
                        <a:pt x="165272" y="45208"/>
                      </a:lnTo>
                      <a:lnTo>
                        <a:pt x="162866" y="44958"/>
                      </a:lnTo>
                      <a:lnTo>
                        <a:pt x="143243" y="14663"/>
                      </a:lnTo>
                      <a:lnTo>
                        <a:pt x="143243" y="13646"/>
                      </a:lnTo>
                      <a:lnTo>
                        <a:pt x="142748" y="13646"/>
                      </a:lnTo>
                      <a:lnTo>
                        <a:pt x="142748" y="10258"/>
                      </a:lnTo>
                      <a:lnTo>
                        <a:pt x="142253" y="10258"/>
                      </a:lnTo>
                      <a:lnTo>
                        <a:pt x="142253" y="13646"/>
                      </a:lnTo>
                      <a:lnTo>
                        <a:pt x="141757" y="13646"/>
                      </a:lnTo>
                      <a:lnTo>
                        <a:pt x="141757" y="14498"/>
                      </a:lnTo>
                      <a:lnTo>
                        <a:pt x="121666" y="40691"/>
                      </a:lnTo>
                      <a:lnTo>
                        <a:pt x="121510" y="40673"/>
                      </a:lnTo>
                      <a:lnTo>
                        <a:pt x="121505" y="40691"/>
                      </a:lnTo>
                      <a:lnTo>
                        <a:pt x="103736" y="17529"/>
                      </a:lnTo>
                      <a:lnTo>
                        <a:pt x="103736" y="16676"/>
                      </a:lnTo>
                      <a:lnTo>
                        <a:pt x="103240" y="16676"/>
                      </a:lnTo>
                      <a:lnTo>
                        <a:pt x="103240" y="13646"/>
                      </a:lnTo>
                      <a:lnTo>
                        <a:pt x="102745" y="13646"/>
                      </a:lnTo>
                      <a:lnTo>
                        <a:pt x="102745" y="16676"/>
                      </a:lnTo>
                      <a:lnTo>
                        <a:pt x="102249" y="16676"/>
                      </a:lnTo>
                      <a:lnTo>
                        <a:pt x="102249" y="17694"/>
                      </a:lnTo>
                      <a:lnTo>
                        <a:pt x="84792" y="44646"/>
                      </a:lnTo>
                      <a:lnTo>
                        <a:pt x="82618" y="44873"/>
                      </a:lnTo>
                      <a:lnTo>
                        <a:pt x="82698" y="45646"/>
                      </a:lnTo>
                      <a:lnTo>
                        <a:pt x="100000" y="43856"/>
                      </a:lnTo>
                      <a:lnTo>
                        <a:pt x="101812" y="50748"/>
                      </a:lnTo>
                      <a:lnTo>
                        <a:pt x="101812" y="54988"/>
                      </a:lnTo>
                      <a:lnTo>
                        <a:pt x="70066" y="54988"/>
                      </a:lnTo>
                      <a:lnTo>
                        <a:pt x="70062" y="45329"/>
                      </a:lnTo>
                      <a:lnTo>
                        <a:pt x="59367" y="45333"/>
                      </a:lnTo>
                      <a:lnTo>
                        <a:pt x="59367" y="54988"/>
                      </a:lnTo>
                      <a:lnTo>
                        <a:pt x="54984" y="54988"/>
                      </a:lnTo>
                      <a:lnTo>
                        <a:pt x="54984" y="53051"/>
                      </a:lnTo>
                      <a:lnTo>
                        <a:pt x="54734" y="53051"/>
                      </a:lnTo>
                      <a:lnTo>
                        <a:pt x="54452" y="50855"/>
                      </a:lnTo>
                      <a:lnTo>
                        <a:pt x="55010" y="49922"/>
                      </a:lnTo>
                      <a:lnTo>
                        <a:pt x="54332" y="49922"/>
                      </a:lnTo>
                      <a:lnTo>
                        <a:pt x="54229" y="49123"/>
                      </a:lnTo>
                      <a:lnTo>
                        <a:pt x="54899" y="47976"/>
                      </a:lnTo>
                      <a:lnTo>
                        <a:pt x="54082" y="47976"/>
                      </a:lnTo>
                      <a:lnTo>
                        <a:pt x="53966" y="47069"/>
                      </a:lnTo>
                      <a:lnTo>
                        <a:pt x="54568" y="45945"/>
                      </a:lnTo>
                      <a:lnTo>
                        <a:pt x="53823" y="45945"/>
                      </a:lnTo>
                      <a:lnTo>
                        <a:pt x="53738" y="45284"/>
                      </a:lnTo>
                      <a:lnTo>
                        <a:pt x="54287" y="44164"/>
                      </a:lnTo>
                      <a:lnTo>
                        <a:pt x="53595" y="44164"/>
                      </a:lnTo>
                      <a:lnTo>
                        <a:pt x="53551" y="43820"/>
                      </a:lnTo>
                      <a:lnTo>
                        <a:pt x="54024" y="42775"/>
                      </a:lnTo>
                      <a:lnTo>
                        <a:pt x="53417" y="42775"/>
                      </a:lnTo>
                      <a:lnTo>
                        <a:pt x="53328" y="42079"/>
                      </a:lnTo>
                      <a:lnTo>
                        <a:pt x="53328" y="36785"/>
                      </a:lnTo>
                      <a:lnTo>
                        <a:pt x="52747" y="33147"/>
                      </a:lnTo>
                      <a:lnTo>
                        <a:pt x="52747" y="26577"/>
                      </a:lnTo>
                      <a:lnTo>
                        <a:pt x="52729" y="26577"/>
                      </a:lnTo>
                      <a:cubicBezTo>
                        <a:pt x="52707" y="25671"/>
                        <a:pt x="52038" y="24622"/>
                        <a:pt x="51172" y="24443"/>
                      </a:cubicBezTo>
                      <a:cubicBezTo>
                        <a:pt x="51181" y="24399"/>
                        <a:pt x="51185" y="24358"/>
                        <a:pt x="51189" y="24314"/>
                      </a:cubicBezTo>
                      <a:cubicBezTo>
                        <a:pt x="51198" y="24229"/>
                        <a:pt x="51207" y="24144"/>
                        <a:pt x="51212" y="24055"/>
                      </a:cubicBezTo>
                      <a:cubicBezTo>
                        <a:pt x="51212" y="24010"/>
                        <a:pt x="51216" y="23970"/>
                        <a:pt x="51216" y="23925"/>
                      </a:cubicBezTo>
                      <a:cubicBezTo>
                        <a:pt x="51216" y="23881"/>
                        <a:pt x="51207" y="23836"/>
                        <a:pt x="51189" y="23792"/>
                      </a:cubicBezTo>
                      <a:cubicBezTo>
                        <a:pt x="51149" y="23702"/>
                        <a:pt x="51091" y="23613"/>
                        <a:pt x="51073" y="23528"/>
                      </a:cubicBezTo>
                      <a:cubicBezTo>
                        <a:pt x="51056" y="23439"/>
                        <a:pt x="51047" y="23354"/>
                        <a:pt x="51038" y="23269"/>
                      </a:cubicBezTo>
                      <a:cubicBezTo>
                        <a:pt x="51020" y="23104"/>
                        <a:pt x="51006" y="22948"/>
                        <a:pt x="50997" y="22814"/>
                      </a:cubicBezTo>
                      <a:cubicBezTo>
                        <a:pt x="50993" y="22680"/>
                        <a:pt x="50993" y="22568"/>
                        <a:pt x="50993" y="22493"/>
                      </a:cubicBezTo>
                      <a:lnTo>
                        <a:pt x="50993" y="22479"/>
                      </a:lnTo>
                      <a:cubicBezTo>
                        <a:pt x="51029" y="22457"/>
                        <a:pt x="51056" y="22417"/>
                        <a:pt x="51056" y="22372"/>
                      </a:cubicBezTo>
                      <a:cubicBezTo>
                        <a:pt x="51056" y="22296"/>
                        <a:pt x="50993" y="22234"/>
                        <a:pt x="50917" y="22234"/>
                      </a:cubicBezTo>
                      <a:cubicBezTo>
                        <a:pt x="50841" y="22234"/>
                        <a:pt x="50779" y="22296"/>
                        <a:pt x="50779" y="22372"/>
                      </a:cubicBezTo>
                      <a:cubicBezTo>
                        <a:pt x="50779" y="22417"/>
                        <a:pt x="50801" y="22457"/>
                        <a:pt x="50837" y="22479"/>
                      </a:cubicBezTo>
                      <a:cubicBezTo>
                        <a:pt x="50837" y="22484"/>
                        <a:pt x="50837" y="22488"/>
                        <a:pt x="50837" y="22493"/>
                      </a:cubicBezTo>
                      <a:cubicBezTo>
                        <a:pt x="50841" y="22568"/>
                        <a:pt x="50837" y="22680"/>
                        <a:pt x="50832" y="22814"/>
                      </a:cubicBezTo>
                      <a:cubicBezTo>
                        <a:pt x="50823" y="22948"/>
                        <a:pt x="50814" y="23104"/>
                        <a:pt x="50797" y="23269"/>
                      </a:cubicBezTo>
                      <a:cubicBezTo>
                        <a:pt x="50783" y="23354"/>
                        <a:pt x="50774" y="23439"/>
                        <a:pt x="50761" y="23528"/>
                      </a:cubicBezTo>
                      <a:cubicBezTo>
                        <a:pt x="50743" y="23613"/>
                        <a:pt x="50681" y="23702"/>
                        <a:pt x="50645" y="23792"/>
                      </a:cubicBezTo>
                      <a:cubicBezTo>
                        <a:pt x="50627" y="23836"/>
                        <a:pt x="50618" y="23881"/>
                        <a:pt x="50614" y="23925"/>
                      </a:cubicBezTo>
                      <a:cubicBezTo>
                        <a:pt x="50618" y="23970"/>
                        <a:pt x="50618" y="24010"/>
                        <a:pt x="50623" y="24055"/>
                      </a:cubicBezTo>
                      <a:cubicBezTo>
                        <a:pt x="50627" y="24144"/>
                        <a:pt x="50631" y="24229"/>
                        <a:pt x="50640" y="24314"/>
                      </a:cubicBezTo>
                      <a:cubicBezTo>
                        <a:pt x="50645" y="24358"/>
                        <a:pt x="50654" y="24399"/>
                        <a:pt x="50658" y="24443"/>
                      </a:cubicBezTo>
                      <a:cubicBezTo>
                        <a:pt x="49779" y="24626"/>
                        <a:pt x="49100" y="25715"/>
                        <a:pt x="49100" y="26630"/>
                      </a:cubicBezTo>
                      <a:cubicBezTo>
                        <a:pt x="49100" y="26675"/>
                        <a:pt x="49100" y="26720"/>
                        <a:pt x="49105" y="26769"/>
                      </a:cubicBezTo>
                      <a:lnTo>
                        <a:pt x="49105" y="33147"/>
                      </a:lnTo>
                      <a:lnTo>
                        <a:pt x="48609" y="36785"/>
                      </a:lnTo>
                      <a:lnTo>
                        <a:pt x="48609" y="42079"/>
                      </a:lnTo>
                      <a:lnTo>
                        <a:pt x="48520" y="42775"/>
                      </a:lnTo>
                      <a:lnTo>
                        <a:pt x="47913" y="42775"/>
                      </a:lnTo>
                      <a:lnTo>
                        <a:pt x="48386" y="43820"/>
                      </a:lnTo>
                      <a:lnTo>
                        <a:pt x="48342" y="44164"/>
                      </a:lnTo>
                      <a:lnTo>
                        <a:pt x="47650" y="44164"/>
                      </a:lnTo>
                      <a:lnTo>
                        <a:pt x="48199" y="45284"/>
                      </a:lnTo>
                      <a:lnTo>
                        <a:pt x="48114" y="45945"/>
                      </a:lnTo>
                      <a:lnTo>
                        <a:pt x="47369" y="45945"/>
                      </a:lnTo>
                      <a:lnTo>
                        <a:pt x="47971" y="47069"/>
                      </a:lnTo>
                      <a:lnTo>
                        <a:pt x="47855" y="47976"/>
                      </a:lnTo>
                      <a:lnTo>
                        <a:pt x="47038" y="47976"/>
                      </a:lnTo>
                      <a:lnTo>
                        <a:pt x="47708" y="49123"/>
                      </a:lnTo>
                      <a:lnTo>
                        <a:pt x="47605" y="49922"/>
                      </a:lnTo>
                      <a:lnTo>
                        <a:pt x="46927" y="49922"/>
                      </a:lnTo>
                      <a:lnTo>
                        <a:pt x="47485" y="50855"/>
                      </a:lnTo>
                      <a:lnTo>
                        <a:pt x="47203" y="53051"/>
                      </a:lnTo>
                      <a:lnTo>
                        <a:pt x="45994" y="53051"/>
                      </a:lnTo>
                      <a:lnTo>
                        <a:pt x="45855" y="51948"/>
                      </a:lnTo>
                      <a:lnTo>
                        <a:pt x="46266" y="51261"/>
                      </a:lnTo>
                      <a:lnTo>
                        <a:pt x="45766" y="51261"/>
                      </a:lnTo>
                      <a:lnTo>
                        <a:pt x="45690" y="50676"/>
                      </a:lnTo>
                      <a:lnTo>
                        <a:pt x="46181" y="49828"/>
                      </a:lnTo>
                      <a:lnTo>
                        <a:pt x="45583" y="49828"/>
                      </a:lnTo>
                      <a:lnTo>
                        <a:pt x="45498" y="49163"/>
                      </a:lnTo>
                      <a:lnTo>
                        <a:pt x="45940" y="48337"/>
                      </a:lnTo>
                      <a:lnTo>
                        <a:pt x="45391" y="48337"/>
                      </a:lnTo>
                      <a:lnTo>
                        <a:pt x="45329" y="47851"/>
                      </a:lnTo>
                      <a:lnTo>
                        <a:pt x="45735" y="47029"/>
                      </a:lnTo>
                      <a:lnTo>
                        <a:pt x="45222" y="47029"/>
                      </a:lnTo>
                      <a:lnTo>
                        <a:pt x="45190" y="46775"/>
                      </a:lnTo>
                      <a:lnTo>
                        <a:pt x="45538" y="46007"/>
                      </a:lnTo>
                      <a:lnTo>
                        <a:pt x="45092" y="46007"/>
                      </a:lnTo>
                      <a:lnTo>
                        <a:pt x="45025" y="45494"/>
                      </a:lnTo>
                      <a:lnTo>
                        <a:pt x="45025" y="41601"/>
                      </a:lnTo>
                      <a:lnTo>
                        <a:pt x="44601" y="38923"/>
                      </a:lnTo>
                      <a:lnTo>
                        <a:pt x="44601" y="34094"/>
                      </a:lnTo>
                      <a:lnTo>
                        <a:pt x="44588" y="34094"/>
                      </a:lnTo>
                      <a:cubicBezTo>
                        <a:pt x="44570" y="33451"/>
                        <a:pt x="44115" y="32705"/>
                        <a:pt x="43507" y="32536"/>
                      </a:cubicBezTo>
                      <a:cubicBezTo>
                        <a:pt x="43516" y="32500"/>
                        <a:pt x="43521" y="32464"/>
                        <a:pt x="43525" y="32429"/>
                      </a:cubicBezTo>
                      <a:cubicBezTo>
                        <a:pt x="43534" y="32366"/>
                        <a:pt x="43543" y="32304"/>
                        <a:pt x="43548" y="32237"/>
                      </a:cubicBezTo>
                      <a:cubicBezTo>
                        <a:pt x="43548" y="32205"/>
                        <a:pt x="43552" y="32174"/>
                        <a:pt x="43552" y="32139"/>
                      </a:cubicBezTo>
                      <a:cubicBezTo>
                        <a:pt x="43552" y="32107"/>
                        <a:pt x="43543" y="32076"/>
                        <a:pt x="43525" y="32045"/>
                      </a:cubicBezTo>
                      <a:cubicBezTo>
                        <a:pt x="43485" y="31978"/>
                        <a:pt x="43427" y="31911"/>
                        <a:pt x="43409" y="31848"/>
                      </a:cubicBezTo>
                      <a:cubicBezTo>
                        <a:pt x="43391" y="31786"/>
                        <a:pt x="43387" y="31719"/>
                        <a:pt x="43374" y="31661"/>
                      </a:cubicBezTo>
                      <a:cubicBezTo>
                        <a:pt x="43356" y="31536"/>
                        <a:pt x="43342" y="31424"/>
                        <a:pt x="43338" y="31326"/>
                      </a:cubicBezTo>
                      <a:cubicBezTo>
                        <a:pt x="43329" y="31228"/>
                        <a:pt x="43329" y="31143"/>
                        <a:pt x="43329" y="31090"/>
                      </a:cubicBezTo>
                      <a:cubicBezTo>
                        <a:pt x="43333" y="31076"/>
                        <a:pt x="43333" y="31067"/>
                        <a:pt x="43333" y="31058"/>
                      </a:cubicBezTo>
                      <a:cubicBezTo>
                        <a:pt x="43347" y="31040"/>
                        <a:pt x="43356" y="31023"/>
                        <a:pt x="43356" y="30996"/>
                      </a:cubicBezTo>
                      <a:cubicBezTo>
                        <a:pt x="43356" y="30942"/>
                        <a:pt x="43311" y="30898"/>
                        <a:pt x="43253" y="30898"/>
                      </a:cubicBezTo>
                      <a:cubicBezTo>
                        <a:pt x="43195" y="30898"/>
                        <a:pt x="43150" y="30942"/>
                        <a:pt x="43150" y="30996"/>
                      </a:cubicBezTo>
                      <a:cubicBezTo>
                        <a:pt x="43150" y="31023"/>
                        <a:pt x="43159" y="31040"/>
                        <a:pt x="43173" y="31058"/>
                      </a:cubicBezTo>
                      <a:cubicBezTo>
                        <a:pt x="43173" y="31067"/>
                        <a:pt x="43173" y="31076"/>
                        <a:pt x="43177" y="31090"/>
                      </a:cubicBezTo>
                      <a:cubicBezTo>
                        <a:pt x="43177" y="31143"/>
                        <a:pt x="43173" y="31228"/>
                        <a:pt x="43168" y="31326"/>
                      </a:cubicBezTo>
                      <a:cubicBezTo>
                        <a:pt x="43164" y="31424"/>
                        <a:pt x="43150" y="31536"/>
                        <a:pt x="43133" y="31661"/>
                      </a:cubicBezTo>
                      <a:cubicBezTo>
                        <a:pt x="43119" y="31719"/>
                        <a:pt x="43115" y="31786"/>
                        <a:pt x="43097" y="31848"/>
                      </a:cubicBezTo>
                      <a:cubicBezTo>
                        <a:pt x="43079" y="31911"/>
                        <a:pt x="43021" y="31978"/>
                        <a:pt x="42981" y="32045"/>
                      </a:cubicBezTo>
                      <a:cubicBezTo>
                        <a:pt x="42963" y="32076"/>
                        <a:pt x="42954" y="32107"/>
                        <a:pt x="42954" y="32139"/>
                      </a:cubicBezTo>
                      <a:cubicBezTo>
                        <a:pt x="42954" y="32174"/>
                        <a:pt x="42958" y="32205"/>
                        <a:pt x="42958" y="32237"/>
                      </a:cubicBezTo>
                      <a:cubicBezTo>
                        <a:pt x="42963" y="32304"/>
                        <a:pt x="42972" y="32366"/>
                        <a:pt x="42981" y="32429"/>
                      </a:cubicBezTo>
                      <a:cubicBezTo>
                        <a:pt x="42985" y="32464"/>
                        <a:pt x="42990" y="32500"/>
                        <a:pt x="42999" y="32536"/>
                      </a:cubicBezTo>
                      <a:cubicBezTo>
                        <a:pt x="42383" y="32710"/>
                        <a:pt x="41918" y="33478"/>
                        <a:pt x="41918" y="34129"/>
                      </a:cubicBezTo>
                      <a:cubicBezTo>
                        <a:pt x="41918" y="34165"/>
                        <a:pt x="41918" y="34196"/>
                        <a:pt x="41923" y="34228"/>
                      </a:cubicBezTo>
                      <a:lnTo>
                        <a:pt x="41923" y="38923"/>
                      </a:lnTo>
                      <a:lnTo>
                        <a:pt x="41557" y="41601"/>
                      </a:lnTo>
                      <a:lnTo>
                        <a:pt x="41557" y="45494"/>
                      </a:lnTo>
                      <a:lnTo>
                        <a:pt x="41490" y="46007"/>
                      </a:lnTo>
                      <a:lnTo>
                        <a:pt x="41044" y="46007"/>
                      </a:lnTo>
                      <a:lnTo>
                        <a:pt x="41133" y="46208"/>
                      </a:lnTo>
                      <a:lnTo>
                        <a:pt x="40914" y="46208"/>
                      </a:lnTo>
                      <a:lnTo>
                        <a:pt x="40526" y="45226"/>
                      </a:lnTo>
                      <a:lnTo>
                        <a:pt x="40539" y="45226"/>
                      </a:lnTo>
                      <a:lnTo>
                        <a:pt x="40539" y="44472"/>
                      </a:lnTo>
                      <a:lnTo>
                        <a:pt x="40231" y="44472"/>
                      </a:lnTo>
                      <a:lnTo>
                        <a:pt x="39838" y="43467"/>
                      </a:lnTo>
                      <a:lnTo>
                        <a:pt x="39838" y="42775"/>
                      </a:lnTo>
                      <a:lnTo>
                        <a:pt x="39566" y="42775"/>
                      </a:lnTo>
                      <a:lnTo>
                        <a:pt x="39164" y="41749"/>
                      </a:lnTo>
                      <a:lnTo>
                        <a:pt x="39213" y="41749"/>
                      </a:lnTo>
                      <a:lnTo>
                        <a:pt x="39213" y="40994"/>
                      </a:lnTo>
                      <a:lnTo>
                        <a:pt x="38865" y="40994"/>
                      </a:lnTo>
                      <a:lnTo>
                        <a:pt x="38548" y="40187"/>
                      </a:lnTo>
                      <a:lnTo>
                        <a:pt x="38593" y="40187"/>
                      </a:lnTo>
                      <a:lnTo>
                        <a:pt x="38593" y="39432"/>
                      </a:lnTo>
                      <a:lnTo>
                        <a:pt x="38254" y="39432"/>
                      </a:lnTo>
                      <a:lnTo>
                        <a:pt x="37977" y="38736"/>
                      </a:lnTo>
                      <a:lnTo>
                        <a:pt x="38057" y="38736"/>
                      </a:lnTo>
                      <a:lnTo>
                        <a:pt x="38057" y="36785"/>
                      </a:lnTo>
                      <a:lnTo>
                        <a:pt x="36736" y="36785"/>
                      </a:lnTo>
                      <a:lnTo>
                        <a:pt x="36263" y="35107"/>
                      </a:lnTo>
                      <a:lnTo>
                        <a:pt x="36272" y="35107"/>
                      </a:lnTo>
                      <a:lnTo>
                        <a:pt x="36272" y="34540"/>
                      </a:lnTo>
                      <a:lnTo>
                        <a:pt x="36107" y="34540"/>
                      </a:lnTo>
                      <a:lnTo>
                        <a:pt x="35839" y="33580"/>
                      </a:lnTo>
                      <a:lnTo>
                        <a:pt x="35848" y="33580"/>
                      </a:lnTo>
                      <a:lnTo>
                        <a:pt x="35848" y="33013"/>
                      </a:lnTo>
                      <a:lnTo>
                        <a:pt x="35678" y="33013"/>
                      </a:lnTo>
                      <a:lnTo>
                        <a:pt x="35424" y="32116"/>
                      </a:lnTo>
                      <a:lnTo>
                        <a:pt x="35428" y="32116"/>
                      </a:lnTo>
                      <a:lnTo>
                        <a:pt x="35428" y="31549"/>
                      </a:lnTo>
                      <a:lnTo>
                        <a:pt x="35268" y="31549"/>
                      </a:lnTo>
                      <a:lnTo>
                        <a:pt x="35049" y="30773"/>
                      </a:lnTo>
                      <a:lnTo>
                        <a:pt x="35049" y="30219"/>
                      </a:lnTo>
                      <a:lnTo>
                        <a:pt x="34893" y="30219"/>
                      </a:lnTo>
                      <a:lnTo>
                        <a:pt x="34687" y="29478"/>
                      </a:lnTo>
                      <a:lnTo>
                        <a:pt x="34692" y="29478"/>
                      </a:lnTo>
                      <a:lnTo>
                        <a:pt x="34692" y="28911"/>
                      </a:lnTo>
                      <a:lnTo>
                        <a:pt x="34527" y="28911"/>
                      </a:lnTo>
                      <a:lnTo>
                        <a:pt x="34317" y="28157"/>
                      </a:lnTo>
                      <a:lnTo>
                        <a:pt x="34317" y="27635"/>
                      </a:lnTo>
                      <a:lnTo>
                        <a:pt x="34170" y="27635"/>
                      </a:lnTo>
                      <a:lnTo>
                        <a:pt x="33955" y="26867"/>
                      </a:lnTo>
                      <a:lnTo>
                        <a:pt x="33982" y="26867"/>
                      </a:lnTo>
                      <a:lnTo>
                        <a:pt x="33982" y="26296"/>
                      </a:lnTo>
                      <a:lnTo>
                        <a:pt x="33795" y="26296"/>
                      </a:lnTo>
                      <a:lnTo>
                        <a:pt x="33625" y="25689"/>
                      </a:lnTo>
                      <a:lnTo>
                        <a:pt x="33647" y="25689"/>
                      </a:lnTo>
                      <a:lnTo>
                        <a:pt x="33647" y="25122"/>
                      </a:lnTo>
                      <a:lnTo>
                        <a:pt x="33464" y="25122"/>
                      </a:lnTo>
                      <a:lnTo>
                        <a:pt x="33317" y="24595"/>
                      </a:lnTo>
                      <a:lnTo>
                        <a:pt x="33357" y="24595"/>
                      </a:lnTo>
                      <a:lnTo>
                        <a:pt x="33357" y="23131"/>
                      </a:lnTo>
                      <a:lnTo>
                        <a:pt x="32500" y="23131"/>
                      </a:lnTo>
                      <a:lnTo>
                        <a:pt x="32500" y="16645"/>
                      </a:lnTo>
                      <a:lnTo>
                        <a:pt x="32500" y="15489"/>
                      </a:lnTo>
                      <a:lnTo>
                        <a:pt x="32500" y="11271"/>
                      </a:lnTo>
                      <a:lnTo>
                        <a:pt x="32491" y="11271"/>
                      </a:lnTo>
                      <a:cubicBezTo>
                        <a:pt x="32487" y="11039"/>
                        <a:pt x="32313" y="10767"/>
                        <a:pt x="32089" y="10722"/>
                      </a:cubicBezTo>
                      <a:cubicBezTo>
                        <a:pt x="32089" y="10709"/>
                        <a:pt x="32094" y="10700"/>
                        <a:pt x="32094" y="10686"/>
                      </a:cubicBezTo>
                      <a:cubicBezTo>
                        <a:pt x="32098" y="10664"/>
                        <a:pt x="32098" y="10642"/>
                        <a:pt x="32098" y="10619"/>
                      </a:cubicBezTo>
                      <a:cubicBezTo>
                        <a:pt x="32098" y="10610"/>
                        <a:pt x="32103" y="10597"/>
                        <a:pt x="32103" y="10588"/>
                      </a:cubicBezTo>
                      <a:cubicBezTo>
                        <a:pt x="32103" y="10575"/>
                        <a:pt x="32098" y="10561"/>
                        <a:pt x="32094" y="10552"/>
                      </a:cubicBezTo>
                      <a:cubicBezTo>
                        <a:pt x="32085" y="10530"/>
                        <a:pt x="32067" y="10508"/>
                        <a:pt x="32063" y="10481"/>
                      </a:cubicBezTo>
                      <a:cubicBezTo>
                        <a:pt x="32058" y="10459"/>
                        <a:pt x="32058" y="10436"/>
                        <a:pt x="32054" y="10418"/>
                      </a:cubicBezTo>
                      <a:cubicBezTo>
                        <a:pt x="32049" y="10374"/>
                        <a:pt x="32049" y="10334"/>
                        <a:pt x="32045" y="10298"/>
                      </a:cubicBezTo>
                      <a:cubicBezTo>
                        <a:pt x="32045" y="10262"/>
                        <a:pt x="32045" y="10235"/>
                        <a:pt x="32045" y="10213"/>
                      </a:cubicBezTo>
                      <a:cubicBezTo>
                        <a:pt x="32045" y="10213"/>
                        <a:pt x="32045" y="10213"/>
                        <a:pt x="32045" y="10209"/>
                      </a:cubicBezTo>
                      <a:cubicBezTo>
                        <a:pt x="32054" y="10204"/>
                        <a:pt x="32058" y="10195"/>
                        <a:pt x="32058" y="10182"/>
                      </a:cubicBezTo>
                      <a:cubicBezTo>
                        <a:pt x="32058" y="10164"/>
                        <a:pt x="32045" y="10146"/>
                        <a:pt x="32022" y="10146"/>
                      </a:cubicBezTo>
                      <a:cubicBezTo>
                        <a:pt x="32005" y="10146"/>
                        <a:pt x="31987" y="10164"/>
                        <a:pt x="31987" y="10182"/>
                      </a:cubicBezTo>
                      <a:cubicBezTo>
                        <a:pt x="31987" y="10195"/>
                        <a:pt x="31996" y="10204"/>
                        <a:pt x="32005" y="10209"/>
                      </a:cubicBezTo>
                      <a:cubicBezTo>
                        <a:pt x="32005" y="10213"/>
                        <a:pt x="32005" y="10213"/>
                        <a:pt x="32005" y="10213"/>
                      </a:cubicBezTo>
                      <a:cubicBezTo>
                        <a:pt x="32005" y="10235"/>
                        <a:pt x="32005" y="10262"/>
                        <a:pt x="32000" y="10298"/>
                      </a:cubicBezTo>
                      <a:cubicBezTo>
                        <a:pt x="32000" y="10334"/>
                        <a:pt x="31996" y="10374"/>
                        <a:pt x="31991" y="10418"/>
                      </a:cubicBezTo>
                      <a:cubicBezTo>
                        <a:pt x="31991" y="10436"/>
                        <a:pt x="31987" y="10459"/>
                        <a:pt x="31982" y="10481"/>
                      </a:cubicBezTo>
                      <a:cubicBezTo>
                        <a:pt x="31978" y="10508"/>
                        <a:pt x="31964" y="10530"/>
                        <a:pt x="31956" y="10552"/>
                      </a:cubicBezTo>
                      <a:cubicBezTo>
                        <a:pt x="31947" y="10561"/>
                        <a:pt x="31947" y="10575"/>
                        <a:pt x="31947" y="10588"/>
                      </a:cubicBezTo>
                      <a:cubicBezTo>
                        <a:pt x="31947" y="10597"/>
                        <a:pt x="31947" y="10610"/>
                        <a:pt x="31947" y="10619"/>
                      </a:cubicBezTo>
                      <a:cubicBezTo>
                        <a:pt x="31947" y="10642"/>
                        <a:pt x="31951" y="10664"/>
                        <a:pt x="31951" y="10686"/>
                      </a:cubicBezTo>
                      <a:cubicBezTo>
                        <a:pt x="31956" y="10700"/>
                        <a:pt x="31956" y="10709"/>
                        <a:pt x="31960" y="10722"/>
                      </a:cubicBezTo>
                      <a:cubicBezTo>
                        <a:pt x="31728" y="10771"/>
                        <a:pt x="31554" y="11048"/>
                        <a:pt x="31554" y="11284"/>
                      </a:cubicBezTo>
                      <a:cubicBezTo>
                        <a:pt x="31554" y="11293"/>
                        <a:pt x="31554" y="11298"/>
                        <a:pt x="31554" y="11302"/>
                      </a:cubicBezTo>
                      <a:lnTo>
                        <a:pt x="31554" y="15489"/>
                      </a:lnTo>
                      <a:lnTo>
                        <a:pt x="30683" y="15489"/>
                      </a:lnTo>
                      <a:lnTo>
                        <a:pt x="30683" y="6522"/>
                      </a:lnTo>
                      <a:lnTo>
                        <a:pt x="30657" y="6522"/>
                      </a:lnTo>
                      <a:cubicBezTo>
                        <a:pt x="30621" y="5120"/>
                        <a:pt x="29554" y="3482"/>
                        <a:pt x="28197" y="3290"/>
                      </a:cubicBezTo>
                      <a:cubicBezTo>
                        <a:pt x="28202" y="3236"/>
                        <a:pt x="28206" y="3178"/>
                        <a:pt x="28211" y="3120"/>
                      </a:cubicBezTo>
                      <a:cubicBezTo>
                        <a:pt x="28219" y="2995"/>
                        <a:pt x="28224" y="2866"/>
                        <a:pt x="28228" y="2736"/>
                      </a:cubicBezTo>
                      <a:cubicBezTo>
                        <a:pt x="28233" y="2670"/>
                        <a:pt x="28233" y="2607"/>
                        <a:pt x="28233" y="2540"/>
                      </a:cubicBezTo>
                      <a:cubicBezTo>
                        <a:pt x="28233" y="2473"/>
                        <a:pt x="28224" y="2406"/>
                        <a:pt x="28206" y="2339"/>
                      </a:cubicBezTo>
                      <a:cubicBezTo>
                        <a:pt x="28170" y="2205"/>
                        <a:pt x="28108" y="2071"/>
                        <a:pt x="28090" y="1942"/>
                      </a:cubicBezTo>
                      <a:cubicBezTo>
                        <a:pt x="28077" y="1812"/>
                        <a:pt x="28068" y="1683"/>
                        <a:pt x="28054" y="1558"/>
                      </a:cubicBezTo>
                      <a:cubicBezTo>
                        <a:pt x="28036" y="1308"/>
                        <a:pt x="28028" y="1072"/>
                        <a:pt x="28019" y="875"/>
                      </a:cubicBezTo>
                      <a:cubicBezTo>
                        <a:pt x="28014" y="679"/>
                        <a:pt x="28010" y="514"/>
                        <a:pt x="28014" y="398"/>
                      </a:cubicBezTo>
                      <a:cubicBezTo>
                        <a:pt x="28090" y="366"/>
                        <a:pt x="28144" y="295"/>
                        <a:pt x="28144" y="206"/>
                      </a:cubicBezTo>
                      <a:cubicBezTo>
                        <a:pt x="28144" y="94"/>
                        <a:pt x="28050" y="0"/>
                        <a:pt x="27934" y="0"/>
                      </a:cubicBez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466" name="Google Shape;466;p39"/>
              <p:cNvSpPr/>
              <p:nvPr/>
            </p:nvSpPr>
            <p:spPr>
              <a:xfrm rot="10800000" flipH="1">
                <a:off x="7568188" y="4425494"/>
                <a:ext cx="2645607" cy="1343896"/>
              </a:xfrm>
              <a:custGeom>
                <a:avLst/>
                <a:gdLst/>
                <a:ahLst/>
                <a:cxnLst/>
                <a:rect l="l" t="t" r="r" b="b"/>
                <a:pathLst>
                  <a:path w="112579" h="57181" extrusionOk="0">
                    <a:moveTo>
                      <a:pt x="71066" y="8210"/>
                    </a:moveTo>
                    <a:lnTo>
                      <a:pt x="49971" y="37799"/>
                    </a:lnTo>
                    <a:lnTo>
                      <a:pt x="48485" y="37647"/>
                    </a:lnTo>
                    <a:lnTo>
                      <a:pt x="71066" y="8210"/>
                    </a:lnTo>
                    <a:close/>
                    <a:moveTo>
                      <a:pt x="28162" y="11950"/>
                    </a:moveTo>
                    <a:lnTo>
                      <a:pt x="48012" y="37826"/>
                    </a:lnTo>
                    <a:lnTo>
                      <a:pt x="46708" y="37960"/>
                    </a:lnTo>
                    <a:lnTo>
                      <a:pt x="28162" y="11950"/>
                    </a:lnTo>
                    <a:close/>
                    <a:moveTo>
                      <a:pt x="71781" y="7509"/>
                    </a:moveTo>
                    <a:lnTo>
                      <a:pt x="51984" y="38009"/>
                    </a:lnTo>
                    <a:lnTo>
                      <a:pt x="50172" y="37821"/>
                    </a:lnTo>
                    <a:lnTo>
                      <a:pt x="71781" y="7509"/>
                    </a:lnTo>
                    <a:close/>
                    <a:moveTo>
                      <a:pt x="27448" y="11249"/>
                    </a:moveTo>
                    <a:lnTo>
                      <a:pt x="46507" y="37982"/>
                    </a:lnTo>
                    <a:lnTo>
                      <a:pt x="44905" y="38147"/>
                    </a:lnTo>
                    <a:lnTo>
                      <a:pt x="27448" y="11249"/>
                    </a:lnTo>
                    <a:close/>
                    <a:moveTo>
                      <a:pt x="71665" y="8013"/>
                    </a:moveTo>
                    <a:lnTo>
                      <a:pt x="53707" y="38187"/>
                    </a:lnTo>
                    <a:lnTo>
                      <a:pt x="52181" y="38031"/>
                    </a:lnTo>
                    <a:lnTo>
                      <a:pt x="71665" y="8013"/>
                    </a:lnTo>
                    <a:close/>
                    <a:moveTo>
                      <a:pt x="27572" y="11758"/>
                    </a:moveTo>
                    <a:lnTo>
                      <a:pt x="44708" y="38165"/>
                    </a:lnTo>
                    <a:lnTo>
                      <a:pt x="43365" y="38303"/>
                    </a:lnTo>
                    <a:lnTo>
                      <a:pt x="27572" y="11758"/>
                    </a:lnTo>
                    <a:close/>
                    <a:moveTo>
                      <a:pt x="72133" y="7562"/>
                    </a:moveTo>
                    <a:lnTo>
                      <a:pt x="55631" y="38388"/>
                    </a:lnTo>
                    <a:lnTo>
                      <a:pt x="53899" y="38210"/>
                    </a:lnTo>
                    <a:lnTo>
                      <a:pt x="72133" y="7562"/>
                    </a:lnTo>
                    <a:close/>
                    <a:moveTo>
                      <a:pt x="27099" y="11307"/>
                    </a:moveTo>
                    <a:lnTo>
                      <a:pt x="43173" y="38326"/>
                    </a:lnTo>
                    <a:lnTo>
                      <a:pt x="41646" y="38482"/>
                    </a:lnTo>
                    <a:lnTo>
                      <a:pt x="27099" y="11307"/>
                    </a:lnTo>
                    <a:close/>
                    <a:moveTo>
                      <a:pt x="71754" y="8642"/>
                    </a:moveTo>
                    <a:lnTo>
                      <a:pt x="57073" y="38536"/>
                    </a:lnTo>
                    <a:lnTo>
                      <a:pt x="55819" y="38406"/>
                    </a:lnTo>
                    <a:lnTo>
                      <a:pt x="71754" y="8642"/>
                    </a:lnTo>
                    <a:close/>
                    <a:moveTo>
                      <a:pt x="27479" y="12383"/>
                    </a:moveTo>
                    <a:lnTo>
                      <a:pt x="41459" y="38504"/>
                    </a:lnTo>
                    <a:lnTo>
                      <a:pt x="40361" y="38616"/>
                    </a:lnTo>
                    <a:lnTo>
                      <a:pt x="27479" y="12383"/>
                    </a:lnTo>
                    <a:close/>
                    <a:moveTo>
                      <a:pt x="72437" y="7652"/>
                    </a:moveTo>
                    <a:lnTo>
                      <a:pt x="58907" y="38727"/>
                    </a:lnTo>
                    <a:lnTo>
                      <a:pt x="57260" y="38553"/>
                    </a:lnTo>
                    <a:lnTo>
                      <a:pt x="72437" y="7652"/>
                    </a:lnTo>
                    <a:close/>
                    <a:moveTo>
                      <a:pt x="26796" y="11397"/>
                    </a:moveTo>
                    <a:lnTo>
                      <a:pt x="40173" y="38634"/>
                    </a:lnTo>
                    <a:lnTo>
                      <a:pt x="38718" y="38786"/>
                    </a:lnTo>
                    <a:lnTo>
                      <a:pt x="26796" y="11397"/>
                    </a:lnTo>
                    <a:close/>
                    <a:moveTo>
                      <a:pt x="72847" y="7147"/>
                    </a:moveTo>
                    <a:lnTo>
                      <a:pt x="61037" y="38946"/>
                    </a:lnTo>
                    <a:lnTo>
                      <a:pt x="59090" y="38745"/>
                    </a:lnTo>
                    <a:lnTo>
                      <a:pt x="72847" y="7147"/>
                    </a:lnTo>
                    <a:close/>
                    <a:moveTo>
                      <a:pt x="26385" y="10892"/>
                    </a:moveTo>
                    <a:lnTo>
                      <a:pt x="38535" y="38803"/>
                    </a:lnTo>
                    <a:lnTo>
                      <a:pt x="36817" y="38982"/>
                    </a:lnTo>
                    <a:lnTo>
                      <a:pt x="26385" y="10892"/>
                    </a:lnTo>
                    <a:close/>
                    <a:moveTo>
                      <a:pt x="72932" y="7419"/>
                    </a:moveTo>
                    <a:lnTo>
                      <a:pt x="62974" y="39147"/>
                    </a:lnTo>
                    <a:lnTo>
                      <a:pt x="61220" y="38964"/>
                    </a:lnTo>
                    <a:lnTo>
                      <a:pt x="72932" y="7419"/>
                    </a:lnTo>
                    <a:close/>
                    <a:moveTo>
                      <a:pt x="26300" y="11160"/>
                    </a:moveTo>
                    <a:lnTo>
                      <a:pt x="36638" y="39000"/>
                    </a:lnTo>
                    <a:lnTo>
                      <a:pt x="35089" y="39160"/>
                    </a:lnTo>
                    <a:lnTo>
                      <a:pt x="26300" y="11160"/>
                    </a:lnTo>
                    <a:close/>
                    <a:moveTo>
                      <a:pt x="26202" y="11437"/>
                    </a:moveTo>
                    <a:lnTo>
                      <a:pt x="34911" y="39183"/>
                    </a:lnTo>
                    <a:lnTo>
                      <a:pt x="33505" y="39326"/>
                    </a:lnTo>
                    <a:lnTo>
                      <a:pt x="26202" y="11437"/>
                    </a:lnTo>
                    <a:close/>
                    <a:moveTo>
                      <a:pt x="73030" y="7692"/>
                    </a:moveTo>
                    <a:lnTo>
                      <a:pt x="64746" y="39330"/>
                    </a:lnTo>
                    <a:lnTo>
                      <a:pt x="63148" y="39165"/>
                    </a:lnTo>
                    <a:lnTo>
                      <a:pt x="73030" y="7692"/>
                    </a:lnTo>
                    <a:close/>
                    <a:moveTo>
                      <a:pt x="26113" y="11794"/>
                    </a:moveTo>
                    <a:lnTo>
                      <a:pt x="33331" y="39343"/>
                    </a:lnTo>
                    <a:lnTo>
                      <a:pt x="32063" y="39477"/>
                    </a:lnTo>
                    <a:lnTo>
                      <a:pt x="26113" y="11798"/>
                    </a:lnTo>
                    <a:lnTo>
                      <a:pt x="26113" y="11794"/>
                    </a:lnTo>
                    <a:close/>
                    <a:moveTo>
                      <a:pt x="73120" y="8044"/>
                    </a:moveTo>
                    <a:lnTo>
                      <a:pt x="73120" y="8049"/>
                    </a:lnTo>
                    <a:lnTo>
                      <a:pt x="66362" y="39500"/>
                    </a:lnTo>
                    <a:lnTo>
                      <a:pt x="64924" y="39348"/>
                    </a:lnTo>
                    <a:lnTo>
                      <a:pt x="73120" y="8044"/>
                    </a:lnTo>
                    <a:close/>
                    <a:moveTo>
                      <a:pt x="26113" y="12629"/>
                    </a:moveTo>
                    <a:lnTo>
                      <a:pt x="31889" y="39495"/>
                    </a:lnTo>
                    <a:lnTo>
                      <a:pt x="30684" y="39620"/>
                    </a:lnTo>
                    <a:lnTo>
                      <a:pt x="26113" y="12812"/>
                    </a:lnTo>
                    <a:lnTo>
                      <a:pt x="26113" y="12629"/>
                    </a:lnTo>
                    <a:close/>
                    <a:moveTo>
                      <a:pt x="26113" y="13852"/>
                    </a:moveTo>
                    <a:lnTo>
                      <a:pt x="30510" y="39638"/>
                    </a:lnTo>
                    <a:lnTo>
                      <a:pt x="29706" y="39718"/>
                    </a:lnTo>
                    <a:lnTo>
                      <a:pt x="26113" y="19007"/>
                    </a:lnTo>
                    <a:lnTo>
                      <a:pt x="26113" y="13852"/>
                    </a:lnTo>
                    <a:close/>
                    <a:moveTo>
                      <a:pt x="73120" y="8884"/>
                    </a:moveTo>
                    <a:lnTo>
                      <a:pt x="73120" y="9062"/>
                    </a:lnTo>
                    <a:lnTo>
                      <a:pt x="67911" y="39629"/>
                    </a:lnTo>
                    <a:lnTo>
                      <a:pt x="68085" y="39656"/>
                    </a:lnTo>
                    <a:lnTo>
                      <a:pt x="73120" y="10107"/>
                    </a:lnTo>
                    <a:lnTo>
                      <a:pt x="73120" y="16574"/>
                    </a:lnTo>
                    <a:lnTo>
                      <a:pt x="69093" y="39781"/>
                    </a:lnTo>
                    <a:lnTo>
                      <a:pt x="66536" y="39518"/>
                    </a:lnTo>
                    <a:lnTo>
                      <a:pt x="73120" y="8884"/>
                    </a:lnTo>
                    <a:close/>
                    <a:moveTo>
                      <a:pt x="26198" y="30255"/>
                    </a:moveTo>
                    <a:lnTo>
                      <a:pt x="27867" y="39875"/>
                    </a:lnTo>
                    <a:lnTo>
                      <a:pt x="27858" y="39910"/>
                    </a:lnTo>
                    <a:lnTo>
                      <a:pt x="26599" y="40040"/>
                    </a:lnTo>
                    <a:lnTo>
                      <a:pt x="26198" y="30255"/>
                    </a:lnTo>
                    <a:close/>
                    <a:moveTo>
                      <a:pt x="72963" y="28229"/>
                    </a:moveTo>
                    <a:lnTo>
                      <a:pt x="72477" y="40134"/>
                    </a:lnTo>
                    <a:lnTo>
                      <a:pt x="70964" y="39973"/>
                    </a:lnTo>
                    <a:lnTo>
                      <a:pt x="70941" y="39893"/>
                    </a:lnTo>
                    <a:lnTo>
                      <a:pt x="72963" y="28229"/>
                    </a:lnTo>
                    <a:close/>
                    <a:moveTo>
                      <a:pt x="25283" y="24971"/>
                    </a:moveTo>
                    <a:lnTo>
                      <a:pt x="25970" y="28934"/>
                    </a:lnTo>
                    <a:lnTo>
                      <a:pt x="26425" y="40058"/>
                    </a:lnTo>
                    <a:lnTo>
                      <a:pt x="25283" y="40178"/>
                    </a:lnTo>
                    <a:lnTo>
                      <a:pt x="25283" y="24971"/>
                    </a:lnTo>
                    <a:close/>
                    <a:moveTo>
                      <a:pt x="73950" y="22538"/>
                    </a:moveTo>
                    <a:lnTo>
                      <a:pt x="73950" y="40285"/>
                    </a:lnTo>
                    <a:lnTo>
                      <a:pt x="72651" y="40151"/>
                    </a:lnTo>
                    <a:lnTo>
                      <a:pt x="73196" y="26908"/>
                    </a:lnTo>
                    <a:lnTo>
                      <a:pt x="73950" y="22538"/>
                    </a:lnTo>
                    <a:close/>
                    <a:moveTo>
                      <a:pt x="25109" y="25743"/>
                    </a:moveTo>
                    <a:lnTo>
                      <a:pt x="25109" y="40196"/>
                    </a:lnTo>
                    <a:lnTo>
                      <a:pt x="24028" y="40308"/>
                    </a:lnTo>
                    <a:lnTo>
                      <a:pt x="24417" y="30247"/>
                    </a:lnTo>
                    <a:lnTo>
                      <a:pt x="25109" y="25743"/>
                    </a:lnTo>
                    <a:close/>
                    <a:moveTo>
                      <a:pt x="24185" y="31782"/>
                    </a:moveTo>
                    <a:lnTo>
                      <a:pt x="23854" y="40308"/>
                    </a:lnTo>
                    <a:lnTo>
                      <a:pt x="23975" y="40312"/>
                    </a:lnTo>
                    <a:lnTo>
                      <a:pt x="23095" y="40406"/>
                    </a:lnTo>
                    <a:lnTo>
                      <a:pt x="22953" y="39848"/>
                    </a:lnTo>
                    <a:lnTo>
                      <a:pt x="24185" y="31782"/>
                    </a:lnTo>
                    <a:close/>
                    <a:moveTo>
                      <a:pt x="74128" y="23310"/>
                    </a:moveTo>
                    <a:lnTo>
                      <a:pt x="74883" y="28256"/>
                    </a:lnTo>
                    <a:lnTo>
                      <a:pt x="75351" y="40379"/>
                    </a:lnTo>
                    <a:lnTo>
                      <a:pt x="75530" y="40375"/>
                    </a:lnTo>
                    <a:lnTo>
                      <a:pt x="75119" y="29791"/>
                    </a:lnTo>
                    <a:lnTo>
                      <a:pt x="76659" y="39861"/>
                    </a:lnTo>
                    <a:lnTo>
                      <a:pt x="76476" y="40544"/>
                    </a:lnTo>
                    <a:lnTo>
                      <a:pt x="74128" y="40303"/>
                    </a:lnTo>
                    <a:lnTo>
                      <a:pt x="74128" y="23310"/>
                    </a:lnTo>
                    <a:close/>
                    <a:moveTo>
                      <a:pt x="24274" y="15084"/>
                    </a:moveTo>
                    <a:lnTo>
                      <a:pt x="24274" y="19020"/>
                    </a:lnTo>
                    <a:lnTo>
                      <a:pt x="21087" y="39884"/>
                    </a:lnTo>
                    <a:lnTo>
                      <a:pt x="21060" y="39888"/>
                    </a:lnTo>
                    <a:lnTo>
                      <a:pt x="21073" y="39946"/>
                    </a:lnTo>
                    <a:lnTo>
                      <a:pt x="21042" y="40174"/>
                    </a:lnTo>
                    <a:lnTo>
                      <a:pt x="21140" y="40187"/>
                    </a:lnTo>
                    <a:lnTo>
                      <a:pt x="21247" y="40598"/>
                    </a:lnTo>
                    <a:lnTo>
                      <a:pt x="20667" y="40656"/>
                    </a:lnTo>
                    <a:lnTo>
                      <a:pt x="24274" y="15084"/>
                    </a:lnTo>
                    <a:close/>
                    <a:moveTo>
                      <a:pt x="24274" y="13637"/>
                    </a:moveTo>
                    <a:lnTo>
                      <a:pt x="24274" y="13829"/>
                    </a:lnTo>
                    <a:lnTo>
                      <a:pt x="20489" y="40674"/>
                    </a:lnTo>
                    <a:lnTo>
                      <a:pt x="19475" y="40781"/>
                    </a:lnTo>
                    <a:lnTo>
                      <a:pt x="19475" y="40781"/>
                    </a:lnTo>
                    <a:lnTo>
                      <a:pt x="24274" y="13637"/>
                    </a:lnTo>
                    <a:close/>
                    <a:moveTo>
                      <a:pt x="74959" y="11339"/>
                    </a:moveTo>
                    <a:lnTo>
                      <a:pt x="79114" y="40821"/>
                    </a:lnTo>
                    <a:lnTo>
                      <a:pt x="78329" y="40736"/>
                    </a:lnTo>
                    <a:lnTo>
                      <a:pt x="78454" y="40254"/>
                    </a:lnTo>
                    <a:lnTo>
                      <a:pt x="78574" y="40236"/>
                    </a:lnTo>
                    <a:lnTo>
                      <a:pt x="78534" y="39959"/>
                    </a:lnTo>
                    <a:lnTo>
                      <a:pt x="78556" y="39875"/>
                    </a:lnTo>
                    <a:lnTo>
                      <a:pt x="78516" y="39866"/>
                    </a:lnTo>
                    <a:lnTo>
                      <a:pt x="74959" y="16583"/>
                    </a:lnTo>
                    <a:lnTo>
                      <a:pt x="74959" y="11339"/>
                    </a:lnTo>
                    <a:close/>
                    <a:moveTo>
                      <a:pt x="24274" y="12486"/>
                    </a:moveTo>
                    <a:lnTo>
                      <a:pt x="24274" y="12633"/>
                    </a:lnTo>
                    <a:lnTo>
                      <a:pt x="19292" y="40799"/>
                    </a:lnTo>
                    <a:lnTo>
                      <a:pt x="17967" y="40937"/>
                    </a:lnTo>
                    <a:lnTo>
                      <a:pt x="24274" y="12486"/>
                    </a:lnTo>
                    <a:close/>
                    <a:moveTo>
                      <a:pt x="74959" y="9892"/>
                    </a:moveTo>
                    <a:lnTo>
                      <a:pt x="80453" y="40959"/>
                    </a:lnTo>
                    <a:lnTo>
                      <a:pt x="79297" y="40839"/>
                    </a:lnTo>
                    <a:lnTo>
                      <a:pt x="74959" y="10084"/>
                    </a:lnTo>
                    <a:lnTo>
                      <a:pt x="74959" y="9892"/>
                    </a:lnTo>
                    <a:close/>
                    <a:moveTo>
                      <a:pt x="23979" y="13017"/>
                    </a:moveTo>
                    <a:lnTo>
                      <a:pt x="17784" y="40955"/>
                    </a:lnTo>
                    <a:lnTo>
                      <a:pt x="16766" y="41062"/>
                    </a:lnTo>
                    <a:lnTo>
                      <a:pt x="23979" y="13017"/>
                    </a:lnTo>
                    <a:close/>
                    <a:moveTo>
                      <a:pt x="74959" y="8741"/>
                    </a:moveTo>
                    <a:lnTo>
                      <a:pt x="82141" y="41133"/>
                    </a:lnTo>
                    <a:lnTo>
                      <a:pt x="80636" y="40977"/>
                    </a:lnTo>
                    <a:lnTo>
                      <a:pt x="74959" y="8888"/>
                    </a:lnTo>
                    <a:lnTo>
                      <a:pt x="74959" y="8741"/>
                    </a:lnTo>
                    <a:close/>
                    <a:moveTo>
                      <a:pt x="24104" y="11821"/>
                    </a:moveTo>
                    <a:lnTo>
                      <a:pt x="16579" y="41080"/>
                    </a:lnTo>
                    <a:lnTo>
                      <a:pt x="15168" y="41227"/>
                    </a:lnTo>
                    <a:lnTo>
                      <a:pt x="15168" y="41227"/>
                    </a:lnTo>
                    <a:lnTo>
                      <a:pt x="24104" y="11821"/>
                    </a:lnTo>
                    <a:close/>
                    <a:moveTo>
                      <a:pt x="75253" y="9267"/>
                    </a:moveTo>
                    <a:lnTo>
                      <a:pt x="83484" y="41272"/>
                    </a:lnTo>
                    <a:lnTo>
                      <a:pt x="82324" y="41151"/>
                    </a:lnTo>
                    <a:lnTo>
                      <a:pt x="75253" y="9267"/>
                    </a:lnTo>
                    <a:close/>
                    <a:moveTo>
                      <a:pt x="23903" y="11888"/>
                    </a:moveTo>
                    <a:lnTo>
                      <a:pt x="14976" y="41245"/>
                    </a:lnTo>
                    <a:lnTo>
                      <a:pt x="13557" y="41392"/>
                    </a:lnTo>
                    <a:lnTo>
                      <a:pt x="23903" y="11888"/>
                    </a:lnTo>
                    <a:close/>
                    <a:moveTo>
                      <a:pt x="75128" y="8071"/>
                    </a:moveTo>
                    <a:lnTo>
                      <a:pt x="85279" y="41459"/>
                    </a:lnTo>
                    <a:lnTo>
                      <a:pt x="85279" y="41459"/>
                    </a:lnTo>
                    <a:lnTo>
                      <a:pt x="83672" y="41290"/>
                    </a:lnTo>
                    <a:lnTo>
                      <a:pt x="75128" y="8071"/>
                    </a:lnTo>
                    <a:close/>
                    <a:moveTo>
                      <a:pt x="23560" y="12334"/>
                    </a:moveTo>
                    <a:lnTo>
                      <a:pt x="13365" y="41410"/>
                    </a:lnTo>
                    <a:lnTo>
                      <a:pt x="12075" y="41544"/>
                    </a:lnTo>
                    <a:lnTo>
                      <a:pt x="23560" y="12334"/>
                    </a:lnTo>
                    <a:close/>
                    <a:moveTo>
                      <a:pt x="75334" y="8143"/>
                    </a:moveTo>
                    <a:lnTo>
                      <a:pt x="87082" y="41642"/>
                    </a:lnTo>
                    <a:lnTo>
                      <a:pt x="85466" y="41477"/>
                    </a:lnTo>
                    <a:lnTo>
                      <a:pt x="75334" y="8143"/>
                    </a:lnTo>
                    <a:close/>
                    <a:moveTo>
                      <a:pt x="23609" y="11731"/>
                    </a:moveTo>
                    <a:lnTo>
                      <a:pt x="11878" y="41566"/>
                    </a:lnTo>
                    <a:lnTo>
                      <a:pt x="10316" y="41727"/>
                    </a:lnTo>
                    <a:lnTo>
                      <a:pt x="23609" y="11731"/>
                    </a:lnTo>
                    <a:close/>
                    <a:moveTo>
                      <a:pt x="75673" y="8584"/>
                    </a:moveTo>
                    <a:lnTo>
                      <a:pt x="88738" y="41816"/>
                    </a:lnTo>
                    <a:lnTo>
                      <a:pt x="88738" y="41816"/>
                    </a:lnTo>
                    <a:lnTo>
                      <a:pt x="87274" y="41665"/>
                    </a:lnTo>
                    <a:lnTo>
                      <a:pt x="75673" y="8584"/>
                    </a:lnTo>
                    <a:close/>
                    <a:moveTo>
                      <a:pt x="23212" y="12196"/>
                    </a:moveTo>
                    <a:lnTo>
                      <a:pt x="10115" y="41749"/>
                    </a:lnTo>
                    <a:lnTo>
                      <a:pt x="8700" y="41897"/>
                    </a:lnTo>
                    <a:lnTo>
                      <a:pt x="8700" y="41897"/>
                    </a:lnTo>
                    <a:lnTo>
                      <a:pt x="23212" y="12196"/>
                    </a:lnTo>
                    <a:close/>
                    <a:moveTo>
                      <a:pt x="75624" y="7982"/>
                    </a:moveTo>
                    <a:lnTo>
                      <a:pt x="90711" y="42022"/>
                    </a:lnTo>
                    <a:lnTo>
                      <a:pt x="88934" y="41834"/>
                    </a:lnTo>
                    <a:lnTo>
                      <a:pt x="75624" y="7982"/>
                    </a:lnTo>
                    <a:close/>
                    <a:moveTo>
                      <a:pt x="22479" y="13298"/>
                    </a:moveTo>
                    <a:lnTo>
                      <a:pt x="8495" y="41915"/>
                    </a:lnTo>
                    <a:lnTo>
                      <a:pt x="7383" y="42031"/>
                    </a:lnTo>
                    <a:lnTo>
                      <a:pt x="22479" y="13298"/>
                    </a:lnTo>
                    <a:close/>
                    <a:moveTo>
                      <a:pt x="22636" y="12624"/>
                    </a:moveTo>
                    <a:lnTo>
                      <a:pt x="7174" y="42053"/>
                    </a:lnTo>
                    <a:lnTo>
                      <a:pt x="5843" y="42191"/>
                    </a:lnTo>
                    <a:lnTo>
                      <a:pt x="5843" y="42191"/>
                    </a:lnTo>
                    <a:lnTo>
                      <a:pt x="22636" y="12624"/>
                    </a:lnTo>
                    <a:close/>
                    <a:moveTo>
                      <a:pt x="76021" y="8446"/>
                    </a:moveTo>
                    <a:lnTo>
                      <a:pt x="92519" y="42205"/>
                    </a:lnTo>
                    <a:lnTo>
                      <a:pt x="92519" y="42205"/>
                    </a:lnTo>
                    <a:lnTo>
                      <a:pt x="90912" y="42040"/>
                    </a:lnTo>
                    <a:lnTo>
                      <a:pt x="76021" y="8446"/>
                    </a:lnTo>
                    <a:close/>
                    <a:moveTo>
                      <a:pt x="22332" y="12803"/>
                    </a:moveTo>
                    <a:lnTo>
                      <a:pt x="5629" y="42214"/>
                    </a:lnTo>
                    <a:lnTo>
                      <a:pt x="4321" y="42348"/>
                    </a:lnTo>
                    <a:lnTo>
                      <a:pt x="4321" y="42348"/>
                    </a:lnTo>
                    <a:lnTo>
                      <a:pt x="22332" y="12803"/>
                    </a:lnTo>
                    <a:close/>
                    <a:moveTo>
                      <a:pt x="76753" y="9540"/>
                    </a:moveTo>
                    <a:lnTo>
                      <a:pt x="93992" y="42361"/>
                    </a:lnTo>
                    <a:lnTo>
                      <a:pt x="92724" y="42227"/>
                    </a:lnTo>
                    <a:lnTo>
                      <a:pt x="76753" y="9540"/>
                    </a:lnTo>
                    <a:close/>
                    <a:moveTo>
                      <a:pt x="21788" y="13361"/>
                    </a:moveTo>
                    <a:lnTo>
                      <a:pt x="4103" y="42370"/>
                    </a:lnTo>
                    <a:lnTo>
                      <a:pt x="2915" y="42495"/>
                    </a:lnTo>
                    <a:lnTo>
                      <a:pt x="21788" y="13361"/>
                    </a:lnTo>
                    <a:close/>
                    <a:moveTo>
                      <a:pt x="76601" y="8879"/>
                    </a:moveTo>
                    <a:lnTo>
                      <a:pt x="95715" y="42539"/>
                    </a:lnTo>
                    <a:lnTo>
                      <a:pt x="94197" y="42379"/>
                    </a:lnTo>
                    <a:lnTo>
                      <a:pt x="76601" y="8879"/>
                    </a:lnTo>
                    <a:close/>
                    <a:moveTo>
                      <a:pt x="76896" y="9049"/>
                    </a:moveTo>
                    <a:lnTo>
                      <a:pt x="97420" y="42714"/>
                    </a:lnTo>
                    <a:lnTo>
                      <a:pt x="95929" y="42562"/>
                    </a:lnTo>
                    <a:lnTo>
                      <a:pt x="76896" y="9049"/>
                    </a:lnTo>
                    <a:close/>
                    <a:moveTo>
                      <a:pt x="77449" y="9616"/>
                    </a:moveTo>
                    <a:lnTo>
                      <a:pt x="98995" y="42879"/>
                    </a:lnTo>
                    <a:lnTo>
                      <a:pt x="98995" y="42879"/>
                    </a:lnTo>
                    <a:lnTo>
                      <a:pt x="97639" y="42736"/>
                    </a:lnTo>
                    <a:lnTo>
                      <a:pt x="77449" y="9616"/>
                    </a:lnTo>
                    <a:close/>
                    <a:moveTo>
                      <a:pt x="27599" y="40906"/>
                    </a:moveTo>
                    <a:lnTo>
                      <a:pt x="25412" y="49230"/>
                    </a:lnTo>
                    <a:lnTo>
                      <a:pt x="23345" y="41348"/>
                    </a:lnTo>
                    <a:lnTo>
                      <a:pt x="27599" y="40906"/>
                    </a:lnTo>
                    <a:close/>
                    <a:moveTo>
                      <a:pt x="71223" y="40968"/>
                    </a:moveTo>
                    <a:lnTo>
                      <a:pt x="76231" y="41490"/>
                    </a:lnTo>
                    <a:lnTo>
                      <a:pt x="73794" y="50770"/>
                    </a:lnTo>
                    <a:lnTo>
                      <a:pt x="71223" y="40968"/>
                    </a:lnTo>
                    <a:close/>
                    <a:moveTo>
                      <a:pt x="48498" y="38616"/>
                    </a:moveTo>
                    <a:lnTo>
                      <a:pt x="69268" y="40767"/>
                    </a:lnTo>
                    <a:lnTo>
                      <a:pt x="72022" y="51257"/>
                    </a:lnTo>
                    <a:lnTo>
                      <a:pt x="72022" y="55301"/>
                    </a:lnTo>
                    <a:lnTo>
                      <a:pt x="27095" y="55301"/>
                    </a:lnTo>
                    <a:lnTo>
                      <a:pt x="27095" y="50061"/>
                    </a:lnTo>
                    <a:lnTo>
                      <a:pt x="29554" y="40705"/>
                    </a:lnTo>
                    <a:lnTo>
                      <a:pt x="48507" y="38741"/>
                    </a:lnTo>
                    <a:lnTo>
                      <a:pt x="48498" y="38616"/>
                    </a:lnTo>
                    <a:close/>
                    <a:moveTo>
                      <a:pt x="73731" y="1"/>
                    </a:moveTo>
                    <a:lnTo>
                      <a:pt x="73731" y="4188"/>
                    </a:lnTo>
                    <a:lnTo>
                      <a:pt x="73120" y="4188"/>
                    </a:lnTo>
                    <a:lnTo>
                      <a:pt x="73120" y="5246"/>
                    </a:lnTo>
                    <a:lnTo>
                      <a:pt x="48279" y="37625"/>
                    </a:lnTo>
                    <a:lnTo>
                      <a:pt x="48087" y="37607"/>
                    </a:lnTo>
                    <a:lnTo>
                      <a:pt x="48083" y="37629"/>
                    </a:lnTo>
                    <a:lnTo>
                      <a:pt x="26113" y="8991"/>
                    </a:lnTo>
                    <a:lnTo>
                      <a:pt x="26113" y="7937"/>
                    </a:lnTo>
                    <a:lnTo>
                      <a:pt x="25501" y="7937"/>
                    </a:lnTo>
                    <a:lnTo>
                      <a:pt x="25501" y="4188"/>
                    </a:lnTo>
                    <a:lnTo>
                      <a:pt x="24890" y="4188"/>
                    </a:lnTo>
                    <a:lnTo>
                      <a:pt x="24890" y="7937"/>
                    </a:lnTo>
                    <a:lnTo>
                      <a:pt x="24274" y="7937"/>
                    </a:lnTo>
                    <a:lnTo>
                      <a:pt x="24274" y="9196"/>
                    </a:lnTo>
                    <a:lnTo>
                      <a:pt x="2692" y="42517"/>
                    </a:lnTo>
                    <a:lnTo>
                      <a:pt x="0" y="42798"/>
                    </a:lnTo>
                    <a:lnTo>
                      <a:pt x="99" y="43754"/>
                    </a:lnTo>
                    <a:lnTo>
                      <a:pt x="21493" y="41540"/>
                    </a:lnTo>
                    <a:lnTo>
                      <a:pt x="23729" y="50061"/>
                    </a:lnTo>
                    <a:lnTo>
                      <a:pt x="23729" y="55301"/>
                    </a:lnTo>
                    <a:lnTo>
                      <a:pt x="5125" y="55301"/>
                    </a:lnTo>
                    <a:lnTo>
                      <a:pt x="5125" y="57180"/>
                    </a:lnTo>
                    <a:lnTo>
                      <a:pt x="112578" y="57180"/>
                    </a:lnTo>
                    <a:lnTo>
                      <a:pt x="112578" y="55301"/>
                    </a:lnTo>
                    <a:lnTo>
                      <a:pt x="75566" y="55301"/>
                    </a:lnTo>
                    <a:lnTo>
                      <a:pt x="75566" y="51257"/>
                    </a:lnTo>
                    <a:lnTo>
                      <a:pt x="78083" y="41682"/>
                    </a:lnTo>
                    <a:lnTo>
                      <a:pt x="102093" y="44169"/>
                    </a:lnTo>
                    <a:lnTo>
                      <a:pt x="102191" y="43209"/>
                    </a:lnTo>
                    <a:lnTo>
                      <a:pt x="99219" y="42901"/>
                    </a:lnTo>
                    <a:lnTo>
                      <a:pt x="74959" y="5447"/>
                    </a:lnTo>
                    <a:lnTo>
                      <a:pt x="74959" y="4188"/>
                    </a:lnTo>
                    <a:lnTo>
                      <a:pt x="74347" y="4188"/>
                    </a:lnTo>
                    <a:lnTo>
                      <a:pt x="74347" y="1"/>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467" name="Google Shape;467;p39"/>
              <p:cNvCxnSpPr>
                <a:cxnSpLocks/>
              </p:cNvCxnSpPr>
              <p:nvPr/>
            </p:nvCxnSpPr>
            <p:spPr>
              <a:xfrm>
                <a:off x="0" y="4444344"/>
                <a:ext cx="10180545" cy="0"/>
              </a:xfrm>
              <a:prstGeom prst="straightConnector1">
                <a:avLst/>
              </a:prstGeom>
              <a:noFill/>
              <a:ln w="76200" cap="flat" cmpd="sng">
                <a:solidFill>
                  <a:schemeClr val="accent4"/>
                </a:solidFill>
                <a:prstDash val="solid"/>
                <a:round/>
                <a:headEnd type="none" w="med" len="med"/>
                <a:tailEnd type="none" w="med" len="med"/>
              </a:ln>
            </p:spPr>
          </p:cxnSp>
        </p:grpSp>
        <p:grpSp>
          <p:nvGrpSpPr>
            <p:cNvPr id="468" name="Google Shape;468;p39"/>
            <p:cNvGrpSpPr/>
            <p:nvPr/>
          </p:nvGrpSpPr>
          <p:grpSpPr>
            <a:xfrm>
              <a:off x="-541026" y="2890833"/>
              <a:ext cx="2285402" cy="3444171"/>
              <a:chOff x="615625" y="2200950"/>
              <a:chExt cx="645375" cy="972600"/>
            </a:xfrm>
          </p:grpSpPr>
          <p:sp>
            <p:nvSpPr>
              <p:cNvPr id="469" name="Google Shape;469;p39"/>
              <p:cNvSpPr/>
              <p:nvPr/>
            </p:nvSpPr>
            <p:spPr>
              <a:xfrm>
                <a:off x="615625" y="2200950"/>
                <a:ext cx="645375" cy="972600"/>
              </a:xfrm>
              <a:custGeom>
                <a:avLst/>
                <a:gdLst/>
                <a:ahLst/>
                <a:cxnLst/>
                <a:rect l="l" t="t" r="r" b="b"/>
                <a:pathLst>
                  <a:path w="25815" h="38904" extrusionOk="0">
                    <a:moveTo>
                      <a:pt x="10220" y="1"/>
                    </a:moveTo>
                    <a:cubicBezTo>
                      <a:pt x="10045" y="1"/>
                      <a:pt x="9781" y="137"/>
                      <a:pt x="9700" y="259"/>
                    </a:cubicBezTo>
                    <a:cubicBezTo>
                      <a:pt x="9682" y="290"/>
                      <a:pt x="9660" y="325"/>
                      <a:pt x="9642" y="357"/>
                    </a:cubicBezTo>
                    <a:cubicBezTo>
                      <a:pt x="9397" y="433"/>
                      <a:pt x="9169" y="562"/>
                      <a:pt x="8955" y="727"/>
                    </a:cubicBezTo>
                    <a:cubicBezTo>
                      <a:pt x="8763" y="803"/>
                      <a:pt x="8535" y="1013"/>
                      <a:pt x="8508" y="1160"/>
                    </a:cubicBezTo>
                    <a:cubicBezTo>
                      <a:pt x="8200" y="1513"/>
                      <a:pt x="7937" y="1950"/>
                      <a:pt x="7705" y="2414"/>
                    </a:cubicBezTo>
                    <a:cubicBezTo>
                      <a:pt x="7705" y="2365"/>
                      <a:pt x="7705" y="2316"/>
                      <a:pt x="7705" y="2272"/>
                    </a:cubicBezTo>
                    <a:cubicBezTo>
                      <a:pt x="7702" y="2174"/>
                      <a:pt x="7654" y="2136"/>
                      <a:pt x="7589" y="2136"/>
                    </a:cubicBezTo>
                    <a:cubicBezTo>
                      <a:pt x="7442" y="2136"/>
                      <a:pt x="7207" y="2326"/>
                      <a:pt x="7192" y="2459"/>
                    </a:cubicBezTo>
                    <a:cubicBezTo>
                      <a:pt x="7187" y="2477"/>
                      <a:pt x="7187" y="2499"/>
                      <a:pt x="7183" y="2522"/>
                    </a:cubicBezTo>
                    <a:cubicBezTo>
                      <a:pt x="7133" y="2910"/>
                      <a:pt x="7107" y="3294"/>
                      <a:pt x="7089" y="3682"/>
                    </a:cubicBezTo>
                    <a:cubicBezTo>
                      <a:pt x="6901" y="3919"/>
                      <a:pt x="6767" y="4178"/>
                      <a:pt x="6678" y="4454"/>
                    </a:cubicBezTo>
                    <a:cubicBezTo>
                      <a:pt x="6634" y="4508"/>
                      <a:pt x="6602" y="4561"/>
                      <a:pt x="6593" y="4615"/>
                    </a:cubicBezTo>
                    <a:cubicBezTo>
                      <a:pt x="6589" y="4642"/>
                      <a:pt x="6584" y="4669"/>
                      <a:pt x="6580" y="4695"/>
                    </a:cubicBezTo>
                    <a:cubicBezTo>
                      <a:pt x="6573" y="4694"/>
                      <a:pt x="6565" y="4694"/>
                      <a:pt x="6557" y="4694"/>
                    </a:cubicBezTo>
                    <a:cubicBezTo>
                      <a:pt x="6375" y="4694"/>
                      <a:pt x="6033" y="4974"/>
                      <a:pt x="5986" y="5119"/>
                    </a:cubicBezTo>
                    <a:cubicBezTo>
                      <a:pt x="5879" y="5468"/>
                      <a:pt x="5852" y="5807"/>
                      <a:pt x="5902" y="6146"/>
                    </a:cubicBezTo>
                    <a:cubicBezTo>
                      <a:pt x="5893" y="6249"/>
                      <a:pt x="5884" y="6356"/>
                      <a:pt x="5875" y="6459"/>
                    </a:cubicBezTo>
                    <a:cubicBezTo>
                      <a:pt x="5692" y="6557"/>
                      <a:pt x="5491" y="6780"/>
                      <a:pt x="5473" y="6927"/>
                    </a:cubicBezTo>
                    <a:cubicBezTo>
                      <a:pt x="5446" y="7150"/>
                      <a:pt x="5428" y="7374"/>
                      <a:pt x="5411" y="7597"/>
                    </a:cubicBezTo>
                    <a:cubicBezTo>
                      <a:pt x="5236" y="7704"/>
                      <a:pt x="5062" y="7914"/>
                      <a:pt x="5067" y="8048"/>
                    </a:cubicBezTo>
                    <a:cubicBezTo>
                      <a:pt x="5076" y="8262"/>
                      <a:pt x="5098" y="8467"/>
                      <a:pt x="5138" y="8672"/>
                    </a:cubicBezTo>
                    <a:cubicBezTo>
                      <a:pt x="4933" y="8713"/>
                      <a:pt x="4656" y="8958"/>
                      <a:pt x="4670" y="9159"/>
                    </a:cubicBezTo>
                    <a:cubicBezTo>
                      <a:pt x="4683" y="9346"/>
                      <a:pt x="4692" y="9534"/>
                      <a:pt x="4705" y="9721"/>
                    </a:cubicBezTo>
                    <a:cubicBezTo>
                      <a:pt x="4585" y="9811"/>
                      <a:pt x="4487" y="9940"/>
                      <a:pt x="4500" y="10056"/>
                    </a:cubicBezTo>
                    <a:cubicBezTo>
                      <a:pt x="4500" y="10212"/>
                      <a:pt x="4513" y="10360"/>
                      <a:pt x="4531" y="10512"/>
                    </a:cubicBezTo>
                    <a:cubicBezTo>
                      <a:pt x="4545" y="10775"/>
                      <a:pt x="4553" y="11034"/>
                      <a:pt x="4562" y="11297"/>
                    </a:cubicBezTo>
                    <a:cubicBezTo>
                      <a:pt x="4415" y="11440"/>
                      <a:pt x="4290" y="11623"/>
                      <a:pt x="4286" y="11735"/>
                    </a:cubicBezTo>
                    <a:cubicBezTo>
                      <a:pt x="4281" y="11815"/>
                      <a:pt x="4272" y="11891"/>
                      <a:pt x="4263" y="11967"/>
                    </a:cubicBezTo>
                    <a:cubicBezTo>
                      <a:pt x="4098" y="12096"/>
                      <a:pt x="4004" y="12288"/>
                      <a:pt x="3955" y="12507"/>
                    </a:cubicBezTo>
                    <a:cubicBezTo>
                      <a:pt x="3853" y="12627"/>
                      <a:pt x="3781" y="12761"/>
                      <a:pt x="3781" y="12855"/>
                    </a:cubicBezTo>
                    <a:cubicBezTo>
                      <a:pt x="3781" y="13011"/>
                      <a:pt x="3777" y="13163"/>
                      <a:pt x="3768" y="13315"/>
                    </a:cubicBezTo>
                    <a:cubicBezTo>
                      <a:pt x="3764" y="13314"/>
                      <a:pt x="3759" y="13314"/>
                      <a:pt x="3755" y="13314"/>
                    </a:cubicBezTo>
                    <a:cubicBezTo>
                      <a:pt x="3536" y="13314"/>
                      <a:pt x="3210" y="13644"/>
                      <a:pt x="3237" y="13837"/>
                    </a:cubicBezTo>
                    <a:cubicBezTo>
                      <a:pt x="3281" y="14225"/>
                      <a:pt x="3268" y="14596"/>
                      <a:pt x="3366" y="14957"/>
                    </a:cubicBezTo>
                    <a:cubicBezTo>
                      <a:pt x="2576" y="17359"/>
                      <a:pt x="1737" y="19751"/>
                      <a:pt x="1148" y="22202"/>
                    </a:cubicBezTo>
                    <a:cubicBezTo>
                      <a:pt x="487" y="24960"/>
                      <a:pt x="170" y="27799"/>
                      <a:pt x="59" y="30625"/>
                    </a:cubicBezTo>
                    <a:cubicBezTo>
                      <a:pt x="1" y="32004"/>
                      <a:pt x="5" y="33356"/>
                      <a:pt x="246" y="34718"/>
                    </a:cubicBezTo>
                    <a:cubicBezTo>
                      <a:pt x="447" y="35820"/>
                      <a:pt x="786" y="36896"/>
                      <a:pt x="1188" y="37941"/>
                    </a:cubicBezTo>
                    <a:cubicBezTo>
                      <a:pt x="1076" y="38061"/>
                      <a:pt x="1023" y="38222"/>
                      <a:pt x="1166" y="38307"/>
                    </a:cubicBezTo>
                    <a:cubicBezTo>
                      <a:pt x="1233" y="38347"/>
                      <a:pt x="1299" y="38383"/>
                      <a:pt x="1371" y="38414"/>
                    </a:cubicBezTo>
                    <a:cubicBezTo>
                      <a:pt x="1389" y="38454"/>
                      <a:pt x="1402" y="38490"/>
                      <a:pt x="1416" y="38530"/>
                    </a:cubicBezTo>
                    <a:cubicBezTo>
                      <a:pt x="1429" y="38566"/>
                      <a:pt x="1442" y="38601"/>
                      <a:pt x="1460" y="38637"/>
                    </a:cubicBezTo>
                    <a:cubicBezTo>
                      <a:pt x="1511" y="38731"/>
                      <a:pt x="1588" y="38770"/>
                      <a:pt x="1675" y="38770"/>
                    </a:cubicBezTo>
                    <a:cubicBezTo>
                      <a:pt x="1778" y="38770"/>
                      <a:pt x="1894" y="38715"/>
                      <a:pt x="1996" y="38633"/>
                    </a:cubicBezTo>
                    <a:cubicBezTo>
                      <a:pt x="2178" y="38671"/>
                      <a:pt x="2362" y="38691"/>
                      <a:pt x="2547" y="38691"/>
                    </a:cubicBezTo>
                    <a:cubicBezTo>
                      <a:pt x="2661" y="38691"/>
                      <a:pt x="2775" y="38684"/>
                      <a:pt x="2889" y="38668"/>
                    </a:cubicBezTo>
                    <a:cubicBezTo>
                      <a:pt x="3358" y="38839"/>
                      <a:pt x="3860" y="38904"/>
                      <a:pt x="4373" y="38904"/>
                    </a:cubicBezTo>
                    <a:cubicBezTo>
                      <a:pt x="5456" y="38904"/>
                      <a:pt x="6590" y="38616"/>
                      <a:pt x="7580" y="38432"/>
                    </a:cubicBezTo>
                    <a:cubicBezTo>
                      <a:pt x="9856" y="38003"/>
                      <a:pt x="12227" y="37909"/>
                      <a:pt x="14539" y="37775"/>
                    </a:cubicBezTo>
                    <a:cubicBezTo>
                      <a:pt x="15388" y="37726"/>
                      <a:pt x="16230" y="37711"/>
                      <a:pt x="17071" y="37711"/>
                    </a:cubicBezTo>
                    <a:cubicBezTo>
                      <a:pt x="18145" y="37711"/>
                      <a:pt x="19217" y="37736"/>
                      <a:pt x="20301" y="37749"/>
                    </a:cubicBezTo>
                    <a:cubicBezTo>
                      <a:pt x="20444" y="37750"/>
                      <a:pt x="20588" y="37751"/>
                      <a:pt x="20732" y="37751"/>
                    </a:cubicBezTo>
                    <a:cubicBezTo>
                      <a:pt x="22272" y="37751"/>
                      <a:pt x="23891" y="37637"/>
                      <a:pt x="25229" y="36825"/>
                    </a:cubicBezTo>
                    <a:cubicBezTo>
                      <a:pt x="25390" y="36727"/>
                      <a:pt x="25551" y="36494"/>
                      <a:pt x="25524" y="36294"/>
                    </a:cubicBezTo>
                    <a:cubicBezTo>
                      <a:pt x="25551" y="36253"/>
                      <a:pt x="25568" y="36213"/>
                      <a:pt x="25586" y="36164"/>
                    </a:cubicBezTo>
                    <a:cubicBezTo>
                      <a:pt x="25609" y="36106"/>
                      <a:pt x="25622" y="36044"/>
                      <a:pt x="25559" y="36008"/>
                    </a:cubicBezTo>
                    <a:cubicBezTo>
                      <a:pt x="25515" y="35986"/>
                      <a:pt x="25466" y="35972"/>
                      <a:pt x="25421" y="35959"/>
                    </a:cubicBezTo>
                    <a:cubicBezTo>
                      <a:pt x="25510" y="35709"/>
                      <a:pt x="25564" y="35441"/>
                      <a:pt x="25698" y="35209"/>
                    </a:cubicBezTo>
                    <a:cubicBezTo>
                      <a:pt x="25814" y="35006"/>
                      <a:pt x="25712" y="34922"/>
                      <a:pt x="25572" y="34922"/>
                    </a:cubicBezTo>
                    <a:cubicBezTo>
                      <a:pt x="25524" y="34922"/>
                      <a:pt x="25471" y="34932"/>
                      <a:pt x="25421" y="34950"/>
                    </a:cubicBezTo>
                    <a:cubicBezTo>
                      <a:pt x="25439" y="34807"/>
                      <a:pt x="25461" y="34669"/>
                      <a:pt x="25488" y="34530"/>
                    </a:cubicBezTo>
                    <a:cubicBezTo>
                      <a:pt x="25516" y="34389"/>
                      <a:pt x="25464" y="34335"/>
                      <a:pt x="25383" y="34335"/>
                    </a:cubicBezTo>
                    <a:cubicBezTo>
                      <a:pt x="25333" y="34335"/>
                      <a:pt x="25272" y="34355"/>
                      <a:pt x="25211" y="34388"/>
                    </a:cubicBezTo>
                    <a:cubicBezTo>
                      <a:pt x="25225" y="34187"/>
                      <a:pt x="25234" y="33990"/>
                      <a:pt x="25229" y="33785"/>
                    </a:cubicBezTo>
                    <a:cubicBezTo>
                      <a:pt x="25235" y="33635"/>
                      <a:pt x="25165" y="33576"/>
                      <a:pt x="25063" y="33576"/>
                    </a:cubicBezTo>
                    <a:cubicBezTo>
                      <a:pt x="25013" y="33576"/>
                      <a:pt x="24955" y="33590"/>
                      <a:pt x="24894" y="33615"/>
                    </a:cubicBezTo>
                    <a:cubicBezTo>
                      <a:pt x="24877" y="33624"/>
                      <a:pt x="24859" y="33633"/>
                      <a:pt x="24841" y="33642"/>
                    </a:cubicBezTo>
                    <a:cubicBezTo>
                      <a:pt x="24845" y="33548"/>
                      <a:pt x="24850" y="33450"/>
                      <a:pt x="24863" y="33356"/>
                    </a:cubicBezTo>
                    <a:cubicBezTo>
                      <a:pt x="24872" y="33303"/>
                      <a:pt x="24881" y="33254"/>
                      <a:pt x="24881" y="33200"/>
                    </a:cubicBezTo>
                    <a:cubicBezTo>
                      <a:pt x="24881" y="33060"/>
                      <a:pt x="24818" y="33006"/>
                      <a:pt x="24728" y="33006"/>
                    </a:cubicBezTo>
                    <a:cubicBezTo>
                      <a:pt x="24667" y="33006"/>
                      <a:pt x="24594" y="33031"/>
                      <a:pt x="24519" y="33071"/>
                    </a:cubicBezTo>
                    <a:cubicBezTo>
                      <a:pt x="24524" y="32874"/>
                      <a:pt x="24533" y="32674"/>
                      <a:pt x="24560" y="32477"/>
                    </a:cubicBezTo>
                    <a:cubicBezTo>
                      <a:pt x="24587" y="32282"/>
                      <a:pt x="24519" y="32210"/>
                      <a:pt x="24417" y="32210"/>
                    </a:cubicBezTo>
                    <a:cubicBezTo>
                      <a:pt x="24403" y="32210"/>
                      <a:pt x="24388" y="32211"/>
                      <a:pt x="24372" y="32214"/>
                    </a:cubicBezTo>
                    <a:cubicBezTo>
                      <a:pt x="24394" y="32031"/>
                      <a:pt x="24421" y="31843"/>
                      <a:pt x="24457" y="31665"/>
                    </a:cubicBezTo>
                    <a:cubicBezTo>
                      <a:pt x="24492" y="31494"/>
                      <a:pt x="24391" y="31390"/>
                      <a:pt x="24258" y="31390"/>
                    </a:cubicBezTo>
                    <a:cubicBezTo>
                      <a:pt x="24239" y="31390"/>
                      <a:pt x="24219" y="31392"/>
                      <a:pt x="24198" y="31397"/>
                    </a:cubicBezTo>
                    <a:cubicBezTo>
                      <a:pt x="24207" y="31147"/>
                      <a:pt x="24207" y="30897"/>
                      <a:pt x="24252" y="30647"/>
                    </a:cubicBezTo>
                    <a:cubicBezTo>
                      <a:pt x="24310" y="30290"/>
                      <a:pt x="24091" y="29924"/>
                      <a:pt x="24149" y="29531"/>
                    </a:cubicBezTo>
                    <a:cubicBezTo>
                      <a:pt x="24174" y="29341"/>
                      <a:pt x="24101" y="29274"/>
                      <a:pt x="23995" y="29274"/>
                    </a:cubicBezTo>
                    <a:cubicBezTo>
                      <a:pt x="23932" y="29274"/>
                      <a:pt x="23856" y="29298"/>
                      <a:pt x="23783" y="29335"/>
                    </a:cubicBezTo>
                    <a:cubicBezTo>
                      <a:pt x="23783" y="28915"/>
                      <a:pt x="23903" y="28522"/>
                      <a:pt x="24042" y="28112"/>
                    </a:cubicBezTo>
                    <a:cubicBezTo>
                      <a:pt x="24100" y="27928"/>
                      <a:pt x="24023" y="27862"/>
                      <a:pt x="23906" y="27862"/>
                    </a:cubicBezTo>
                    <a:cubicBezTo>
                      <a:pt x="23807" y="27862"/>
                      <a:pt x="23678" y="27910"/>
                      <a:pt x="23578" y="27973"/>
                    </a:cubicBezTo>
                    <a:cubicBezTo>
                      <a:pt x="23573" y="27947"/>
                      <a:pt x="23573" y="27920"/>
                      <a:pt x="23569" y="27893"/>
                    </a:cubicBezTo>
                    <a:cubicBezTo>
                      <a:pt x="23591" y="27625"/>
                      <a:pt x="23636" y="27362"/>
                      <a:pt x="23725" y="27098"/>
                    </a:cubicBezTo>
                    <a:cubicBezTo>
                      <a:pt x="23784" y="26922"/>
                      <a:pt x="23716" y="26860"/>
                      <a:pt x="23609" y="26860"/>
                    </a:cubicBezTo>
                    <a:cubicBezTo>
                      <a:pt x="23553" y="26860"/>
                      <a:pt x="23487" y="26876"/>
                      <a:pt x="23421" y="26902"/>
                    </a:cubicBezTo>
                    <a:cubicBezTo>
                      <a:pt x="23381" y="26657"/>
                      <a:pt x="23341" y="26407"/>
                      <a:pt x="23301" y="26161"/>
                    </a:cubicBezTo>
                    <a:cubicBezTo>
                      <a:pt x="23305" y="26134"/>
                      <a:pt x="23310" y="26108"/>
                      <a:pt x="23314" y="26081"/>
                    </a:cubicBezTo>
                    <a:cubicBezTo>
                      <a:pt x="23332" y="25983"/>
                      <a:pt x="23301" y="25902"/>
                      <a:pt x="23247" y="25862"/>
                    </a:cubicBezTo>
                    <a:cubicBezTo>
                      <a:pt x="23225" y="25750"/>
                      <a:pt x="23207" y="25639"/>
                      <a:pt x="23185" y="25532"/>
                    </a:cubicBezTo>
                    <a:cubicBezTo>
                      <a:pt x="23212" y="25438"/>
                      <a:pt x="23243" y="25344"/>
                      <a:pt x="23279" y="25255"/>
                    </a:cubicBezTo>
                    <a:cubicBezTo>
                      <a:pt x="23371" y="25032"/>
                      <a:pt x="23274" y="24935"/>
                      <a:pt x="23135" y="24935"/>
                    </a:cubicBezTo>
                    <a:cubicBezTo>
                      <a:pt x="23112" y="24935"/>
                      <a:pt x="23089" y="24938"/>
                      <a:pt x="23064" y="24942"/>
                    </a:cubicBezTo>
                    <a:cubicBezTo>
                      <a:pt x="23020" y="24728"/>
                      <a:pt x="22971" y="24514"/>
                      <a:pt x="22921" y="24300"/>
                    </a:cubicBezTo>
                    <a:cubicBezTo>
                      <a:pt x="22944" y="24219"/>
                      <a:pt x="22971" y="24135"/>
                      <a:pt x="23002" y="24054"/>
                    </a:cubicBezTo>
                    <a:cubicBezTo>
                      <a:pt x="23048" y="23917"/>
                      <a:pt x="22953" y="23803"/>
                      <a:pt x="22828" y="23803"/>
                    </a:cubicBezTo>
                    <a:cubicBezTo>
                      <a:pt x="22819" y="23803"/>
                      <a:pt x="22810" y="23803"/>
                      <a:pt x="22801" y="23804"/>
                    </a:cubicBezTo>
                    <a:cubicBezTo>
                      <a:pt x="22756" y="23639"/>
                      <a:pt x="22712" y="23474"/>
                      <a:pt x="22663" y="23309"/>
                    </a:cubicBezTo>
                    <a:cubicBezTo>
                      <a:pt x="22671" y="23255"/>
                      <a:pt x="22685" y="23202"/>
                      <a:pt x="22694" y="23153"/>
                    </a:cubicBezTo>
                    <a:cubicBezTo>
                      <a:pt x="22698" y="23139"/>
                      <a:pt x="22703" y="23130"/>
                      <a:pt x="22707" y="23121"/>
                    </a:cubicBezTo>
                    <a:cubicBezTo>
                      <a:pt x="22734" y="23054"/>
                      <a:pt x="22730" y="22996"/>
                      <a:pt x="22716" y="22952"/>
                    </a:cubicBezTo>
                    <a:cubicBezTo>
                      <a:pt x="22725" y="22822"/>
                      <a:pt x="22725" y="22693"/>
                      <a:pt x="22712" y="22563"/>
                    </a:cubicBezTo>
                    <a:cubicBezTo>
                      <a:pt x="22734" y="22421"/>
                      <a:pt x="22761" y="22273"/>
                      <a:pt x="22788" y="22126"/>
                    </a:cubicBezTo>
                    <a:cubicBezTo>
                      <a:pt x="22816" y="21957"/>
                      <a:pt x="22750" y="21897"/>
                      <a:pt x="22653" y="21897"/>
                    </a:cubicBezTo>
                    <a:cubicBezTo>
                      <a:pt x="22536" y="21897"/>
                      <a:pt x="22374" y="21986"/>
                      <a:pt x="22283" y="22077"/>
                    </a:cubicBezTo>
                    <a:cubicBezTo>
                      <a:pt x="21645" y="20166"/>
                      <a:pt x="20850" y="18314"/>
                      <a:pt x="20127" y="16435"/>
                    </a:cubicBezTo>
                    <a:cubicBezTo>
                      <a:pt x="19292" y="14252"/>
                      <a:pt x="18489" y="12060"/>
                      <a:pt x="17538" y="9918"/>
                    </a:cubicBezTo>
                    <a:cubicBezTo>
                      <a:pt x="16592" y="7798"/>
                      <a:pt x="15525" y="5731"/>
                      <a:pt x="14298" y="3758"/>
                    </a:cubicBezTo>
                    <a:cubicBezTo>
                      <a:pt x="13436" y="2379"/>
                      <a:pt x="12494" y="919"/>
                      <a:pt x="10865" y="383"/>
                    </a:cubicBezTo>
                    <a:cubicBezTo>
                      <a:pt x="10687" y="325"/>
                      <a:pt x="10517" y="294"/>
                      <a:pt x="10356" y="281"/>
                    </a:cubicBezTo>
                    <a:cubicBezTo>
                      <a:pt x="10356" y="276"/>
                      <a:pt x="10356" y="272"/>
                      <a:pt x="10356" y="267"/>
                    </a:cubicBezTo>
                    <a:cubicBezTo>
                      <a:pt x="10425" y="71"/>
                      <a:pt x="10346" y="1"/>
                      <a:pt x="10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 name="Google Shape;470;p39"/>
              <p:cNvSpPr/>
              <p:nvPr/>
            </p:nvSpPr>
            <p:spPr>
              <a:xfrm>
                <a:off x="879425" y="2209075"/>
                <a:ext cx="293175" cy="567800"/>
              </a:xfrm>
              <a:custGeom>
                <a:avLst/>
                <a:gdLst/>
                <a:ahLst/>
                <a:cxnLst/>
                <a:rect l="l" t="t" r="r" b="b"/>
                <a:pathLst>
                  <a:path w="11727" h="22712" extrusionOk="0">
                    <a:moveTo>
                      <a:pt x="11356" y="21283"/>
                    </a:moveTo>
                    <a:cubicBezTo>
                      <a:pt x="11379" y="21230"/>
                      <a:pt x="11396" y="21176"/>
                      <a:pt x="11401" y="21122"/>
                    </a:cubicBezTo>
                    <a:cubicBezTo>
                      <a:pt x="11508" y="21239"/>
                      <a:pt x="11597" y="21399"/>
                      <a:pt x="11691" y="21569"/>
                    </a:cubicBezTo>
                    <a:cubicBezTo>
                      <a:pt x="11066" y="19725"/>
                      <a:pt x="10294" y="17926"/>
                      <a:pt x="9598" y="16110"/>
                    </a:cubicBezTo>
                    <a:cubicBezTo>
                      <a:pt x="9423" y="15654"/>
                      <a:pt x="9249" y="15195"/>
                      <a:pt x="9075" y="14735"/>
                    </a:cubicBezTo>
                    <a:cubicBezTo>
                      <a:pt x="9008" y="14391"/>
                      <a:pt x="8946" y="14052"/>
                      <a:pt x="8892" y="13708"/>
                    </a:cubicBezTo>
                    <a:cubicBezTo>
                      <a:pt x="8906" y="13606"/>
                      <a:pt x="8857" y="13565"/>
                      <a:pt x="8785" y="13561"/>
                    </a:cubicBezTo>
                    <a:cubicBezTo>
                      <a:pt x="8740" y="13548"/>
                      <a:pt x="8687" y="13557"/>
                      <a:pt x="8629" y="13579"/>
                    </a:cubicBezTo>
                    <a:cubicBezTo>
                      <a:pt x="8432" y="13066"/>
                      <a:pt x="8236" y="12557"/>
                      <a:pt x="8031" y="12048"/>
                    </a:cubicBezTo>
                    <a:cubicBezTo>
                      <a:pt x="8022" y="12012"/>
                      <a:pt x="8008" y="11981"/>
                      <a:pt x="7995" y="11945"/>
                    </a:cubicBezTo>
                    <a:cubicBezTo>
                      <a:pt x="7995" y="11941"/>
                      <a:pt x="7991" y="11941"/>
                      <a:pt x="7991" y="11936"/>
                    </a:cubicBezTo>
                    <a:cubicBezTo>
                      <a:pt x="7776" y="11410"/>
                      <a:pt x="7562" y="10878"/>
                      <a:pt x="7339" y="10356"/>
                    </a:cubicBezTo>
                    <a:cubicBezTo>
                      <a:pt x="7241" y="9914"/>
                      <a:pt x="7165" y="9463"/>
                      <a:pt x="7129" y="9008"/>
                    </a:cubicBezTo>
                    <a:cubicBezTo>
                      <a:pt x="7125" y="8937"/>
                      <a:pt x="7093" y="8847"/>
                      <a:pt x="7018" y="8830"/>
                    </a:cubicBezTo>
                    <a:cubicBezTo>
                      <a:pt x="6884" y="8803"/>
                      <a:pt x="6790" y="8780"/>
                      <a:pt x="6665" y="8838"/>
                    </a:cubicBezTo>
                    <a:cubicBezTo>
                      <a:pt x="6665" y="8838"/>
                      <a:pt x="6665" y="8838"/>
                      <a:pt x="6660" y="8838"/>
                    </a:cubicBezTo>
                    <a:cubicBezTo>
                      <a:pt x="6848" y="8754"/>
                      <a:pt x="6768" y="8566"/>
                      <a:pt x="6705" y="8423"/>
                    </a:cubicBezTo>
                    <a:cubicBezTo>
                      <a:pt x="6660" y="8307"/>
                      <a:pt x="6531" y="8298"/>
                      <a:pt x="6424" y="8330"/>
                    </a:cubicBezTo>
                    <a:cubicBezTo>
                      <a:pt x="6393" y="8263"/>
                      <a:pt x="6361" y="8196"/>
                      <a:pt x="6330" y="8129"/>
                    </a:cubicBezTo>
                    <a:cubicBezTo>
                      <a:pt x="6303" y="7950"/>
                      <a:pt x="6290" y="7772"/>
                      <a:pt x="6312" y="7589"/>
                    </a:cubicBezTo>
                    <a:cubicBezTo>
                      <a:pt x="6335" y="7374"/>
                      <a:pt x="6156" y="7383"/>
                      <a:pt x="5995" y="7446"/>
                    </a:cubicBezTo>
                    <a:cubicBezTo>
                      <a:pt x="5969" y="7392"/>
                      <a:pt x="5946" y="7343"/>
                      <a:pt x="5919" y="7290"/>
                    </a:cubicBezTo>
                    <a:cubicBezTo>
                      <a:pt x="5906" y="7156"/>
                      <a:pt x="5902" y="7022"/>
                      <a:pt x="5902" y="6879"/>
                    </a:cubicBezTo>
                    <a:cubicBezTo>
                      <a:pt x="5897" y="6696"/>
                      <a:pt x="5759" y="6683"/>
                      <a:pt x="5625" y="6718"/>
                    </a:cubicBezTo>
                    <a:cubicBezTo>
                      <a:pt x="5580" y="6625"/>
                      <a:pt x="5531" y="6535"/>
                      <a:pt x="5486" y="6442"/>
                    </a:cubicBezTo>
                    <a:cubicBezTo>
                      <a:pt x="5473" y="6397"/>
                      <a:pt x="5460" y="6357"/>
                      <a:pt x="5455" y="6339"/>
                    </a:cubicBezTo>
                    <a:cubicBezTo>
                      <a:pt x="5375" y="6134"/>
                      <a:pt x="5286" y="5928"/>
                      <a:pt x="5196" y="5727"/>
                    </a:cubicBezTo>
                    <a:cubicBezTo>
                      <a:pt x="4969" y="5174"/>
                      <a:pt x="4848" y="4638"/>
                      <a:pt x="4870" y="4040"/>
                    </a:cubicBezTo>
                    <a:cubicBezTo>
                      <a:pt x="4884" y="3674"/>
                      <a:pt x="4473" y="3946"/>
                      <a:pt x="4286" y="4156"/>
                    </a:cubicBezTo>
                    <a:cubicBezTo>
                      <a:pt x="4268" y="4143"/>
                      <a:pt x="4250" y="4129"/>
                      <a:pt x="4228" y="4116"/>
                    </a:cubicBezTo>
                    <a:cubicBezTo>
                      <a:pt x="4210" y="4107"/>
                      <a:pt x="4188" y="4103"/>
                      <a:pt x="4170" y="4098"/>
                    </a:cubicBezTo>
                    <a:cubicBezTo>
                      <a:pt x="4036" y="3875"/>
                      <a:pt x="3902" y="3652"/>
                      <a:pt x="3764" y="3433"/>
                    </a:cubicBezTo>
                    <a:cubicBezTo>
                      <a:pt x="3755" y="3420"/>
                      <a:pt x="3746" y="3402"/>
                      <a:pt x="3737" y="3388"/>
                    </a:cubicBezTo>
                    <a:cubicBezTo>
                      <a:pt x="3723" y="3295"/>
                      <a:pt x="3710" y="3205"/>
                      <a:pt x="3692" y="3107"/>
                    </a:cubicBezTo>
                    <a:cubicBezTo>
                      <a:pt x="3670" y="2960"/>
                      <a:pt x="3576" y="2888"/>
                      <a:pt x="3438" y="2915"/>
                    </a:cubicBezTo>
                    <a:cubicBezTo>
                      <a:pt x="3433" y="2906"/>
                      <a:pt x="3424" y="2897"/>
                      <a:pt x="3420" y="2888"/>
                    </a:cubicBezTo>
                    <a:cubicBezTo>
                      <a:pt x="3424" y="2880"/>
                      <a:pt x="3429" y="2871"/>
                      <a:pt x="3438" y="2862"/>
                    </a:cubicBezTo>
                    <a:cubicBezTo>
                      <a:pt x="3415" y="2830"/>
                      <a:pt x="3389" y="2813"/>
                      <a:pt x="3362" y="2799"/>
                    </a:cubicBezTo>
                    <a:cubicBezTo>
                      <a:pt x="3036" y="2295"/>
                      <a:pt x="2683" y="1799"/>
                      <a:pt x="2277" y="1366"/>
                    </a:cubicBezTo>
                    <a:cubicBezTo>
                      <a:pt x="2224" y="1215"/>
                      <a:pt x="2183" y="1063"/>
                      <a:pt x="2148" y="898"/>
                    </a:cubicBezTo>
                    <a:cubicBezTo>
                      <a:pt x="2099" y="666"/>
                      <a:pt x="1813" y="438"/>
                      <a:pt x="1737" y="192"/>
                    </a:cubicBezTo>
                    <a:cubicBezTo>
                      <a:pt x="1675" y="0"/>
                      <a:pt x="1514" y="36"/>
                      <a:pt x="1362" y="148"/>
                    </a:cubicBezTo>
                    <a:cubicBezTo>
                      <a:pt x="1255" y="139"/>
                      <a:pt x="1103" y="241"/>
                      <a:pt x="1001" y="349"/>
                    </a:cubicBezTo>
                    <a:cubicBezTo>
                      <a:pt x="902" y="295"/>
                      <a:pt x="800" y="246"/>
                      <a:pt x="697" y="201"/>
                    </a:cubicBezTo>
                    <a:cubicBezTo>
                      <a:pt x="367" y="255"/>
                      <a:pt x="1" y="670"/>
                      <a:pt x="126" y="965"/>
                    </a:cubicBezTo>
                    <a:cubicBezTo>
                      <a:pt x="179" y="1094"/>
                      <a:pt x="228" y="1219"/>
                      <a:pt x="282" y="1348"/>
                    </a:cubicBezTo>
                    <a:cubicBezTo>
                      <a:pt x="215" y="1857"/>
                      <a:pt x="340" y="2442"/>
                      <a:pt x="460" y="2893"/>
                    </a:cubicBezTo>
                    <a:cubicBezTo>
                      <a:pt x="697" y="3750"/>
                      <a:pt x="1076" y="4906"/>
                      <a:pt x="1817" y="5477"/>
                    </a:cubicBezTo>
                    <a:cubicBezTo>
                      <a:pt x="1969" y="5593"/>
                      <a:pt x="2054" y="6401"/>
                      <a:pt x="2139" y="6638"/>
                    </a:cubicBezTo>
                    <a:cubicBezTo>
                      <a:pt x="2380" y="7307"/>
                      <a:pt x="2737" y="7937"/>
                      <a:pt x="3098" y="8548"/>
                    </a:cubicBezTo>
                    <a:cubicBezTo>
                      <a:pt x="3197" y="8718"/>
                      <a:pt x="3299" y="8883"/>
                      <a:pt x="3402" y="9053"/>
                    </a:cubicBezTo>
                    <a:cubicBezTo>
                      <a:pt x="3313" y="9316"/>
                      <a:pt x="3317" y="9588"/>
                      <a:pt x="3464" y="9874"/>
                    </a:cubicBezTo>
                    <a:cubicBezTo>
                      <a:pt x="2674" y="10651"/>
                      <a:pt x="1911" y="11436"/>
                      <a:pt x="1384" y="12427"/>
                    </a:cubicBezTo>
                    <a:cubicBezTo>
                      <a:pt x="1331" y="12521"/>
                      <a:pt x="1273" y="12749"/>
                      <a:pt x="1393" y="12829"/>
                    </a:cubicBezTo>
                    <a:cubicBezTo>
                      <a:pt x="1933" y="13195"/>
                      <a:pt x="2210" y="13936"/>
                      <a:pt x="2491" y="14498"/>
                    </a:cubicBezTo>
                    <a:cubicBezTo>
                      <a:pt x="2880" y="15293"/>
                      <a:pt x="3241" y="16101"/>
                      <a:pt x="3728" y="16842"/>
                    </a:cubicBezTo>
                    <a:cubicBezTo>
                      <a:pt x="4121" y="17440"/>
                      <a:pt x="4607" y="18056"/>
                      <a:pt x="5326" y="18261"/>
                    </a:cubicBezTo>
                    <a:cubicBezTo>
                      <a:pt x="5518" y="18315"/>
                      <a:pt x="5714" y="18328"/>
                      <a:pt x="5906" y="18306"/>
                    </a:cubicBezTo>
                    <a:cubicBezTo>
                      <a:pt x="5897" y="18614"/>
                      <a:pt x="5911" y="18922"/>
                      <a:pt x="5977" y="19234"/>
                    </a:cubicBezTo>
                    <a:cubicBezTo>
                      <a:pt x="5991" y="19306"/>
                      <a:pt x="6031" y="19337"/>
                      <a:pt x="6080" y="19341"/>
                    </a:cubicBezTo>
                    <a:cubicBezTo>
                      <a:pt x="6085" y="19395"/>
                      <a:pt x="6094" y="19458"/>
                      <a:pt x="6098" y="19516"/>
                    </a:cubicBezTo>
                    <a:cubicBezTo>
                      <a:pt x="6107" y="19658"/>
                      <a:pt x="6187" y="19703"/>
                      <a:pt x="6285" y="19699"/>
                    </a:cubicBezTo>
                    <a:cubicBezTo>
                      <a:pt x="6263" y="19810"/>
                      <a:pt x="6236" y="19926"/>
                      <a:pt x="6205" y="20038"/>
                    </a:cubicBezTo>
                    <a:cubicBezTo>
                      <a:pt x="6071" y="20551"/>
                      <a:pt x="6830" y="20181"/>
                      <a:pt x="6919" y="19859"/>
                    </a:cubicBezTo>
                    <a:cubicBezTo>
                      <a:pt x="6968" y="19681"/>
                      <a:pt x="7026" y="19511"/>
                      <a:pt x="7089" y="19341"/>
                    </a:cubicBezTo>
                    <a:cubicBezTo>
                      <a:pt x="7178" y="19292"/>
                      <a:pt x="7254" y="19225"/>
                      <a:pt x="7303" y="19176"/>
                    </a:cubicBezTo>
                    <a:cubicBezTo>
                      <a:pt x="7303" y="19190"/>
                      <a:pt x="7303" y="19199"/>
                      <a:pt x="7308" y="19212"/>
                    </a:cubicBezTo>
                    <a:cubicBezTo>
                      <a:pt x="7321" y="19489"/>
                      <a:pt x="7625" y="19408"/>
                      <a:pt x="7781" y="19306"/>
                    </a:cubicBezTo>
                    <a:cubicBezTo>
                      <a:pt x="7955" y="19185"/>
                      <a:pt x="8191" y="19141"/>
                      <a:pt x="8419" y="19087"/>
                    </a:cubicBezTo>
                    <a:lnTo>
                      <a:pt x="8419" y="19417"/>
                    </a:lnTo>
                    <a:cubicBezTo>
                      <a:pt x="8419" y="19703"/>
                      <a:pt x="8754" y="19605"/>
                      <a:pt x="8897" y="19511"/>
                    </a:cubicBezTo>
                    <a:cubicBezTo>
                      <a:pt x="8941" y="19484"/>
                      <a:pt x="8986" y="19458"/>
                      <a:pt x="9040" y="19435"/>
                    </a:cubicBezTo>
                    <a:cubicBezTo>
                      <a:pt x="8982" y="19748"/>
                      <a:pt x="8986" y="20051"/>
                      <a:pt x="9048" y="20386"/>
                    </a:cubicBezTo>
                    <a:cubicBezTo>
                      <a:pt x="9160" y="21015"/>
                      <a:pt x="9468" y="21511"/>
                      <a:pt x="9339" y="22176"/>
                    </a:cubicBezTo>
                    <a:cubicBezTo>
                      <a:pt x="9231" y="22712"/>
                      <a:pt x="9928" y="22345"/>
                      <a:pt x="10048" y="22087"/>
                    </a:cubicBezTo>
                    <a:cubicBezTo>
                      <a:pt x="10106" y="21957"/>
                      <a:pt x="10187" y="21846"/>
                      <a:pt x="10272" y="21743"/>
                    </a:cubicBezTo>
                    <a:cubicBezTo>
                      <a:pt x="10312" y="21796"/>
                      <a:pt x="10352" y="21854"/>
                      <a:pt x="10392" y="21908"/>
                    </a:cubicBezTo>
                    <a:cubicBezTo>
                      <a:pt x="10432" y="21957"/>
                      <a:pt x="10481" y="21979"/>
                      <a:pt x="10526" y="21988"/>
                    </a:cubicBezTo>
                    <a:cubicBezTo>
                      <a:pt x="10571" y="22060"/>
                      <a:pt x="10638" y="22104"/>
                      <a:pt x="10722" y="22104"/>
                    </a:cubicBezTo>
                    <a:cubicBezTo>
                      <a:pt x="10758" y="22104"/>
                      <a:pt x="10794" y="22100"/>
                      <a:pt x="10825" y="22100"/>
                    </a:cubicBezTo>
                    <a:cubicBezTo>
                      <a:pt x="11115" y="22100"/>
                      <a:pt x="11727" y="21511"/>
                      <a:pt x="11356" y="21283"/>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471" name="Google Shape;471;p39"/>
            <p:cNvGrpSpPr/>
            <p:nvPr/>
          </p:nvGrpSpPr>
          <p:grpSpPr>
            <a:xfrm>
              <a:off x="1649854" y="4279701"/>
              <a:ext cx="1223853" cy="753573"/>
              <a:chOff x="1649854" y="4279701"/>
              <a:chExt cx="1223853" cy="753573"/>
            </a:xfrm>
          </p:grpSpPr>
          <p:grpSp>
            <p:nvGrpSpPr>
              <p:cNvPr id="472" name="Google Shape;472;p39"/>
              <p:cNvGrpSpPr/>
              <p:nvPr/>
            </p:nvGrpSpPr>
            <p:grpSpPr>
              <a:xfrm>
                <a:off x="1649854" y="4279701"/>
                <a:ext cx="1223853" cy="495498"/>
                <a:chOff x="2919550" y="3564900"/>
                <a:chExt cx="864975" cy="350200"/>
              </a:xfrm>
            </p:grpSpPr>
            <p:sp>
              <p:nvSpPr>
                <p:cNvPr id="473" name="Google Shape;473;p39"/>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4" name="Google Shape;474;p39"/>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5" name="Google Shape;475;p39"/>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 name="Google Shape;476;p39"/>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 name="Google Shape;477;p39"/>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 name="Google Shape;478;p39"/>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 name="Google Shape;479;p39"/>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 name="Google Shape;480;p39"/>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 name="Google Shape;481;p39"/>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 name="Google Shape;482;p39"/>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483" name="Google Shape;483;p39"/>
              <p:cNvSpPr/>
              <p:nvPr/>
            </p:nvSpPr>
            <p:spPr>
              <a:xfrm rot="10800000" flipH="1">
                <a:off x="1926785" y="4773357"/>
                <a:ext cx="879643" cy="259917"/>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484" name="Google Shape;484;p39"/>
            <p:cNvGrpSpPr/>
            <p:nvPr/>
          </p:nvGrpSpPr>
          <p:grpSpPr>
            <a:xfrm>
              <a:off x="6946092" y="4539460"/>
              <a:ext cx="1280025" cy="559597"/>
              <a:chOff x="6946092" y="4539460"/>
              <a:chExt cx="1280025" cy="559597"/>
            </a:xfrm>
          </p:grpSpPr>
          <p:grpSp>
            <p:nvGrpSpPr>
              <p:cNvPr id="485" name="Google Shape;485;p39"/>
              <p:cNvGrpSpPr/>
              <p:nvPr/>
            </p:nvGrpSpPr>
            <p:grpSpPr>
              <a:xfrm>
                <a:off x="6946092" y="4539460"/>
                <a:ext cx="1280025" cy="370456"/>
                <a:chOff x="4340225" y="3783950"/>
                <a:chExt cx="904675" cy="261825"/>
              </a:xfrm>
            </p:grpSpPr>
            <p:sp>
              <p:nvSpPr>
                <p:cNvPr id="486" name="Google Shape;486;p39"/>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 name="Google Shape;487;p39"/>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 name="Google Shape;488;p39"/>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 name="Google Shape;489;p39"/>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 name="Google Shape;490;p39"/>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 name="Google Shape;491;p39"/>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 name="Google Shape;492;p39"/>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 name="Google Shape;493;p39"/>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 name="Google Shape;494;p39"/>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 name="Google Shape;495;p39"/>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496" name="Google Shape;496;p39"/>
              <p:cNvSpPr/>
              <p:nvPr/>
            </p:nvSpPr>
            <p:spPr>
              <a:xfrm rot="10800000" flipH="1">
                <a:off x="7245317" y="4904650"/>
                <a:ext cx="919933" cy="194407"/>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pic>
        <p:nvPicPr>
          <p:cNvPr id="3" name="Picture 2">
            <a:extLst>
              <a:ext uri="{FF2B5EF4-FFF2-40B4-BE49-F238E27FC236}">
                <a16:creationId xmlns:a16="http://schemas.microsoft.com/office/drawing/2014/main" id="{F82D2B28-6011-71B7-BA99-CFFAEE92AD77}"/>
              </a:ext>
            </a:extLst>
          </p:cNvPr>
          <p:cNvPicPr>
            <a:picLocks noChangeAspect="1"/>
          </p:cNvPicPr>
          <p:nvPr/>
        </p:nvPicPr>
        <p:blipFill>
          <a:blip r:embed="rId3"/>
          <a:stretch>
            <a:fillRect/>
          </a:stretch>
        </p:blipFill>
        <p:spPr>
          <a:xfrm>
            <a:off x="10725150" y="1058014"/>
            <a:ext cx="3407410" cy="361127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9">
          <a:extLst>
            <a:ext uri="{FF2B5EF4-FFF2-40B4-BE49-F238E27FC236}">
              <a16:creationId xmlns:a16="http://schemas.microsoft.com/office/drawing/2014/main" id="{0CFE217F-41DA-54EB-55CA-E9C61E74ADBB}"/>
            </a:ext>
          </a:extLst>
        </p:cNvPr>
        <p:cNvGrpSpPr/>
        <p:nvPr/>
      </p:nvGrpSpPr>
      <p:grpSpPr>
        <a:xfrm>
          <a:off x="0" y="0"/>
          <a:ext cx="0" cy="0"/>
          <a:chOff x="0" y="0"/>
          <a:chExt cx="0" cy="0"/>
        </a:xfrm>
      </p:grpSpPr>
      <p:sp>
        <p:nvSpPr>
          <p:cNvPr id="510" name="Google Shape;510;p41">
            <a:extLst>
              <a:ext uri="{FF2B5EF4-FFF2-40B4-BE49-F238E27FC236}">
                <a16:creationId xmlns:a16="http://schemas.microsoft.com/office/drawing/2014/main" id="{8CD5D11D-BE0E-2AB3-B952-0453C167CCFA}"/>
              </a:ext>
            </a:extLst>
          </p:cNvPr>
          <p:cNvSpPr/>
          <p:nvPr/>
        </p:nvSpPr>
        <p:spPr>
          <a:xfrm>
            <a:off x="775225" y="2342225"/>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1" name="Google Shape;511;p41">
            <a:extLst>
              <a:ext uri="{FF2B5EF4-FFF2-40B4-BE49-F238E27FC236}">
                <a16:creationId xmlns:a16="http://schemas.microsoft.com/office/drawing/2014/main" id="{CEAB1425-8717-6A95-2A9C-71830DF82FDD}"/>
              </a:ext>
            </a:extLst>
          </p:cNvPr>
          <p:cNvSpPr/>
          <p:nvPr/>
        </p:nvSpPr>
        <p:spPr>
          <a:xfrm>
            <a:off x="775225" y="3376925"/>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2" name="Google Shape;512;p41">
            <a:extLst>
              <a:ext uri="{FF2B5EF4-FFF2-40B4-BE49-F238E27FC236}">
                <a16:creationId xmlns:a16="http://schemas.microsoft.com/office/drawing/2014/main" id="{80937E22-7636-ED65-2DD1-72CF63AB8686}"/>
              </a:ext>
            </a:extLst>
          </p:cNvPr>
          <p:cNvSpPr/>
          <p:nvPr/>
        </p:nvSpPr>
        <p:spPr>
          <a:xfrm>
            <a:off x="4632850" y="1307525"/>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3" name="Google Shape;513;p41">
            <a:extLst>
              <a:ext uri="{FF2B5EF4-FFF2-40B4-BE49-F238E27FC236}">
                <a16:creationId xmlns:a16="http://schemas.microsoft.com/office/drawing/2014/main" id="{5FF5C8AB-B895-18F2-E324-F1C62EC8579E}"/>
              </a:ext>
            </a:extLst>
          </p:cNvPr>
          <p:cNvSpPr/>
          <p:nvPr/>
        </p:nvSpPr>
        <p:spPr>
          <a:xfrm>
            <a:off x="4632850" y="2342225"/>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4" name="Google Shape;514;p41">
            <a:extLst>
              <a:ext uri="{FF2B5EF4-FFF2-40B4-BE49-F238E27FC236}">
                <a16:creationId xmlns:a16="http://schemas.microsoft.com/office/drawing/2014/main" id="{A5118A94-F8C8-493E-E32E-CFA5955E56B6}"/>
              </a:ext>
            </a:extLst>
          </p:cNvPr>
          <p:cNvSpPr/>
          <p:nvPr/>
        </p:nvSpPr>
        <p:spPr>
          <a:xfrm>
            <a:off x="4632850" y="3376925"/>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5" name="Google Shape;515;p41">
            <a:extLst>
              <a:ext uri="{FF2B5EF4-FFF2-40B4-BE49-F238E27FC236}">
                <a16:creationId xmlns:a16="http://schemas.microsoft.com/office/drawing/2014/main" id="{362E61EA-0CE7-6179-3FE0-F5B06E75CC0D}"/>
              </a:ext>
            </a:extLst>
          </p:cNvPr>
          <p:cNvSpPr/>
          <p:nvPr/>
        </p:nvSpPr>
        <p:spPr>
          <a:xfrm>
            <a:off x="775225" y="1307525"/>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6" name="Google Shape;516;p41">
            <a:extLst>
              <a:ext uri="{FF2B5EF4-FFF2-40B4-BE49-F238E27FC236}">
                <a16:creationId xmlns:a16="http://schemas.microsoft.com/office/drawing/2014/main" id="{1D252CDA-7989-2029-0F01-BEDBCD6C9529}"/>
              </a:ext>
            </a:extLst>
          </p:cNvPr>
          <p:cNvSpPr txBox="1">
            <a:spLocks noGrp="1"/>
          </p:cNvSpPr>
          <p:nvPr>
            <p:ph type="subTitle" idx="1"/>
          </p:nvPr>
        </p:nvSpPr>
        <p:spPr>
          <a:xfrm>
            <a:off x="1650638" y="1633125"/>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17" name="Google Shape;517;p41">
            <a:extLst>
              <a:ext uri="{FF2B5EF4-FFF2-40B4-BE49-F238E27FC236}">
                <a16:creationId xmlns:a16="http://schemas.microsoft.com/office/drawing/2014/main" id="{6A0791CE-D092-6248-596F-C69625A20201}"/>
              </a:ext>
            </a:extLst>
          </p:cNvPr>
          <p:cNvSpPr txBox="1">
            <a:spLocks noGrp="1"/>
          </p:cNvSpPr>
          <p:nvPr>
            <p:ph type="ctrTitle" idx="3"/>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Table</a:t>
            </a:r>
            <a:r>
              <a:rPr lang="id-ID" noProof="0" dirty="0"/>
              <a:t> </a:t>
            </a:r>
            <a:r>
              <a:rPr lang="id-ID" noProof="0" dirty="0" err="1"/>
              <a:t>of</a:t>
            </a:r>
            <a:r>
              <a:rPr lang="id-ID" noProof="0" dirty="0"/>
              <a:t> </a:t>
            </a:r>
            <a:r>
              <a:rPr lang="id-ID" noProof="0" dirty="0" err="1"/>
              <a:t>contents</a:t>
            </a:r>
            <a:endParaRPr lang="id-ID" noProof="0" dirty="0"/>
          </a:p>
        </p:txBody>
      </p:sp>
      <p:sp>
        <p:nvSpPr>
          <p:cNvPr id="518" name="Google Shape;518;p41">
            <a:extLst>
              <a:ext uri="{FF2B5EF4-FFF2-40B4-BE49-F238E27FC236}">
                <a16:creationId xmlns:a16="http://schemas.microsoft.com/office/drawing/2014/main" id="{CE911281-9A24-AC4F-4A66-97C58AC448BC}"/>
              </a:ext>
            </a:extLst>
          </p:cNvPr>
          <p:cNvSpPr txBox="1">
            <a:spLocks noGrp="1"/>
          </p:cNvSpPr>
          <p:nvPr>
            <p:ph type="title"/>
          </p:nvPr>
        </p:nvSpPr>
        <p:spPr>
          <a:xfrm>
            <a:off x="677400" y="1486325"/>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01</a:t>
            </a:r>
          </a:p>
        </p:txBody>
      </p:sp>
      <p:sp>
        <p:nvSpPr>
          <p:cNvPr id="519" name="Google Shape;519;p41">
            <a:extLst>
              <a:ext uri="{FF2B5EF4-FFF2-40B4-BE49-F238E27FC236}">
                <a16:creationId xmlns:a16="http://schemas.microsoft.com/office/drawing/2014/main" id="{445DABA0-305A-246B-8FFD-EFA87C09A961}"/>
              </a:ext>
            </a:extLst>
          </p:cNvPr>
          <p:cNvSpPr txBox="1">
            <a:spLocks noGrp="1"/>
          </p:cNvSpPr>
          <p:nvPr>
            <p:ph type="subTitle" idx="2"/>
          </p:nvPr>
        </p:nvSpPr>
        <p:spPr>
          <a:xfrm>
            <a:off x="1650638" y="1365525"/>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a:t>Business </a:t>
            </a:r>
            <a:r>
              <a:rPr lang="id-ID" noProof="0" dirty="0" err="1"/>
              <a:t>overview</a:t>
            </a:r>
            <a:endParaRPr lang="id-ID" noProof="0" dirty="0"/>
          </a:p>
        </p:txBody>
      </p:sp>
      <p:sp>
        <p:nvSpPr>
          <p:cNvPr id="520" name="Google Shape;520;p41">
            <a:extLst>
              <a:ext uri="{FF2B5EF4-FFF2-40B4-BE49-F238E27FC236}">
                <a16:creationId xmlns:a16="http://schemas.microsoft.com/office/drawing/2014/main" id="{7C3D35C2-D477-698E-27C1-2EB2CEE72A49}"/>
              </a:ext>
            </a:extLst>
          </p:cNvPr>
          <p:cNvSpPr txBox="1">
            <a:spLocks noGrp="1"/>
          </p:cNvSpPr>
          <p:nvPr>
            <p:ph type="subTitle" idx="4"/>
          </p:nvPr>
        </p:nvSpPr>
        <p:spPr>
          <a:xfrm>
            <a:off x="1650638" y="2667825"/>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21" name="Google Shape;521;p41">
            <a:extLst>
              <a:ext uri="{FF2B5EF4-FFF2-40B4-BE49-F238E27FC236}">
                <a16:creationId xmlns:a16="http://schemas.microsoft.com/office/drawing/2014/main" id="{2EF600CD-5813-B0F4-2699-09F4A486FEE9}"/>
              </a:ext>
            </a:extLst>
          </p:cNvPr>
          <p:cNvSpPr txBox="1">
            <a:spLocks noGrp="1"/>
          </p:cNvSpPr>
          <p:nvPr>
            <p:ph type="title" idx="5"/>
          </p:nvPr>
        </p:nvSpPr>
        <p:spPr>
          <a:xfrm>
            <a:off x="677400" y="2521025"/>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02</a:t>
            </a:r>
          </a:p>
        </p:txBody>
      </p:sp>
      <p:sp>
        <p:nvSpPr>
          <p:cNvPr id="522" name="Google Shape;522;p41">
            <a:extLst>
              <a:ext uri="{FF2B5EF4-FFF2-40B4-BE49-F238E27FC236}">
                <a16:creationId xmlns:a16="http://schemas.microsoft.com/office/drawing/2014/main" id="{22A5F5F3-E1D2-C60D-9F27-309275EB2B98}"/>
              </a:ext>
            </a:extLst>
          </p:cNvPr>
          <p:cNvSpPr txBox="1">
            <a:spLocks noGrp="1"/>
          </p:cNvSpPr>
          <p:nvPr>
            <p:ph type="subTitle" idx="6"/>
          </p:nvPr>
        </p:nvSpPr>
        <p:spPr>
          <a:xfrm>
            <a:off x="1650638" y="2400225"/>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err="1"/>
              <a:t>Market</a:t>
            </a:r>
            <a:r>
              <a:rPr lang="id-ID" noProof="0" dirty="0"/>
              <a:t> </a:t>
            </a:r>
            <a:r>
              <a:rPr lang="id-ID" noProof="0" dirty="0" err="1"/>
              <a:t>analysis</a:t>
            </a:r>
            <a:endParaRPr lang="id-ID" noProof="0" dirty="0"/>
          </a:p>
        </p:txBody>
      </p:sp>
      <p:sp>
        <p:nvSpPr>
          <p:cNvPr id="523" name="Google Shape;523;p41">
            <a:extLst>
              <a:ext uri="{FF2B5EF4-FFF2-40B4-BE49-F238E27FC236}">
                <a16:creationId xmlns:a16="http://schemas.microsoft.com/office/drawing/2014/main" id="{FA04C731-A75E-0B47-F815-2014D5FF95F3}"/>
              </a:ext>
            </a:extLst>
          </p:cNvPr>
          <p:cNvSpPr txBox="1">
            <a:spLocks noGrp="1"/>
          </p:cNvSpPr>
          <p:nvPr>
            <p:ph type="subTitle" idx="7"/>
          </p:nvPr>
        </p:nvSpPr>
        <p:spPr>
          <a:xfrm>
            <a:off x="1650638" y="3702525"/>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24" name="Google Shape;524;p41">
            <a:extLst>
              <a:ext uri="{FF2B5EF4-FFF2-40B4-BE49-F238E27FC236}">
                <a16:creationId xmlns:a16="http://schemas.microsoft.com/office/drawing/2014/main" id="{25E121C4-1387-B182-EAA6-8E0C4DED24B9}"/>
              </a:ext>
            </a:extLst>
          </p:cNvPr>
          <p:cNvSpPr txBox="1">
            <a:spLocks noGrp="1"/>
          </p:cNvSpPr>
          <p:nvPr>
            <p:ph type="title" idx="8"/>
          </p:nvPr>
        </p:nvSpPr>
        <p:spPr>
          <a:xfrm>
            <a:off x="677400" y="3555725"/>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03</a:t>
            </a:r>
          </a:p>
        </p:txBody>
      </p:sp>
      <p:sp>
        <p:nvSpPr>
          <p:cNvPr id="525" name="Google Shape;525;p41">
            <a:extLst>
              <a:ext uri="{FF2B5EF4-FFF2-40B4-BE49-F238E27FC236}">
                <a16:creationId xmlns:a16="http://schemas.microsoft.com/office/drawing/2014/main" id="{F7162AC8-00BE-1791-6A12-277D10EB3084}"/>
              </a:ext>
            </a:extLst>
          </p:cNvPr>
          <p:cNvSpPr txBox="1">
            <a:spLocks noGrp="1"/>
          </p:cNvSpPr>
          <p:nvPr>
            <p:ph type="subTitle" idx="9"/>
          </p:nvPr>
        </p:nvSpPr>
        <p:spPr>
          <a:xfrm>
            <a:off x="1650638" y="3434925"/>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err="1"/>
              <a:t>Marketing</a:t>
            </a:r>
            <a:r>
              <a:rPr lang="id-ID" noProof="0" dirty="0"/>
              <a:t> plan</a:t>
            </a:r>
          </a:p>
        </p:txBody>
      </p:sp>
      <p:sp>
        <p:nvSpPr>
          <p:cNvPr id="526" name="Google Shape;526;p41">
            <a:extLst>
              <a:ext uri="{FF2B5EF4-FFF2-40B4-BE49-F238E27FC236}">
                <a16:creationId xmlns:a16="http://schemas.microsoft.com/office/drawing/2014/main" id="{26BBB7FD-32EC-C2F9-66CD-52B35D944FA6}"/>
              </a:ext>
            </a:extLst>
          </p:cNvPr>
          <p:cNvSpPr txBox="1">
            <a:spLocks noGrp="1"/>
          </p:cNvSpPr>
          <p:nvPr>
            <p:ph type="subTitle" idx="13"/>
          </p:nvPr>
        </p:nvSpPr>
        <p:spPr>
          <a:xfrm>
            <a:off x="5508263" y="1633125"/>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27" name="Google Shape;527;p41">
            <a:extLst>
              <a:ext uri="{FF2B5EF4-FFF2-40B4-BE49-F238E27FC236}">
                <a16:creationId xmlns:a16="http://schemas.microsoft.com/office/drawing/2014/main" id="{7F6D24E8-9746-C465-3EB1-86B795B5D063}"/>
              </a:ext>
            </a:extLst>
          </p:cNvPr>
          <p:cNvSpPr txBox="1">
            <a:spLocks noGrp="1"/>
          </p:cNvSpPr>
          <p:nvPr>
            <p:ph type="title" idx="14"/>
          </p:nvPr>
        </p:nvSpPr>
        <p:spPr>
          <a:xfrm>
            <a:off x="4535050" y="1486325"/>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04</a:t>
            </a:r>
          </a:p>
        </p:txBody>
      </p:sp>
      <p:sp>
        <p:nvSpPr>
          <p:cNvPr id="528" name="Google Shape;528;p41">
            <a:extLst>
              <a:ext uri="{FF2B5EF4-FFF2-40B4-BE49-F238E27FC236}">
                <a16:creationId xmlns:a16="http://schemas.microsoft.com/office/drawing/2014/main" id="{6A63F9ED-2B31-D950-89E9-99987D927618}"/>
              </a:ext>
            </a:extLst>
          </p:cNvPr>
          <p:cNvSpPr txBox="1">
            <a:spLocks noGrp="1"/>
          </p:cNvSpPr>
          <p:nvPr>
            <p:ph type="subTitle" idx="15"/>
          </p:nvPr>
        </p:nvSpPr>
        <p:spPr>
          <a:xfrm>
            <a:off x="5508263" y="1365525"/>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err="1"/>
              <a:t>Management</a:t>
            </a:r>
            <a:r>
              <a:rPr lang="id-ID" noProof="0" dirty="0"/>
              <a:t> plan</a:t>
            </a:r>
          </a:p>
        </p:txBody>
      </p:sp>
      <p:sp>
        <p:nvSpPr>
          <p:cNvPr id="529" name="Google Shape;529;p41">
            <a:extLst>
              <a:ext uri="{FF2B5EF4-FFF2-40B4-BE49-F238E27FC236}">
                <a16:creationId xmlns:a16="http://schemas.microsoft.com/office/drawing/2014/main" id="{55E1AD32-FF39-5BE6-271E-515895DD02D0}"/>
              </a:ext>
            </a:extLst>
          </p:cNvPr>
          <p:cNvSpPr txBox="1">
            <a:spLocks noGrp="1"/>
          </p:cNvSpPr>
          <p:nvPr>
            <p:ph type="subTitle" idx="16"/>
          </p:nvPr>
        </p:nvSpPr>
        <p:spPr>
          <a:xfrm>
            <a:off x="5508263" y="2667825"/>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30" name="Google Shape;530;p41">
            <a:extLst>
              <a:ext uri="{FF2B5EF4-FFF2-40B4-BE49-F238E27FC236}">
                <a16:creationId xmlns:a16="http://schemas.microsoft.com/office/drawing/2014/main" id="{A89AE905-269F-6339-97B3-96065551EA8B}"/>
              </a:ext>
            </a:extLst>
          </p:cNvPr>
          <p:cNvSpPr txBox="1">
            <a:spLocks noGrp="1"/>
          </p:cNvSpPr>
          <p:nvPr>
            <p:ph type="title" idx="17"/>
          </p:nvPr>
        </p:nvSpPr>
        <p:spPr>
          <a:xfrm>
            <a:off x="4535050" y="2521025"/>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05</a:t>
            </a:r>
          </a:p>
        </p:txBody>
      </p:sp>
      <p:sp>
        <p:nvSpPr>
          <p:cNvPr id="531" name="Google Shape;531;p41">
            <a:extLst>
              <a:ext uri="{FF2B5EF4-FFF2-40B4-BE49-F238E27FC236}">
                <a16:creationId xmlns:a16="http://schemas.microsoft.com/office/drawing/2014/main" id="{D96FE61A-A809-3E90-7E56-8B44B9ADAFA7}"/>
              </a:ext>
            </a:extLst>
          </p:cNvPr>
          <p:cNvSpPr txBox="1">
            <a:spLocks noGrp="1"/>
          </p:cNvSpPr>
          <p:nvPr>
            <p:ph type="subTitle" idx="18"/>
          </p:nvPr>
        </p:nvSpPr>
        <p:spPr>
          <a:xfrm>
            <a:off x="5508263" y="2400225"/>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err="1"/>
              <a:t>Operating</a:t>
            </a:r>
            <a:r>
              <a:rPr lang="id-ID" noProof="0" dirty="0"/>
              <a:t> plan</a:t>
            </a:r>
          </a:p>
        </p:txBody>
      </p:sp>
      <p:sp>
        <p:nvSpPr>
          <p:cNvPr id="532" name="Google Shape;532;p41">
            <a:extLst>
              <a:ext uri="{FF2B5EF4-FFF2-40B4-BE49-F238E27FC236}">
                <a16:creationId xmlns:a16="http://schemas.microsoft.com/office/drawing/2014/main" id="{F56732A3-CE79-6ECF-0978-54BD3719239E}"/>
              </a:ext>
            </a:extLst>
          </p:cNvPr>
          <p:cNvSpPr txBox="1">
            <a:spLocks noGrp="1"/>
          </p:cNvSpPr>
          <p:nvPr>
            <p:ph type="subTitle" idx="19"/>
          </p:nvPr>
        </p:nvSpPr>
        <p:spPr>
          <a:xfrm>
            <a:off x="5508263" y="3702525"/>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33" name="Google Shape;533;p41">
            <a:extLst>
              <a:ext uri="{FF2B5EF4-FFF2-40B4-BE49-F238E27FC236}">
                <a16:creationId xmlns:a16="http://schemas.microsoft.com/office/drawing/2014/main" id="{A531A29F-A9D6-6CF2-DA91-DA3FC39AC9B3}"/>
              </a:ext>
            </a:extLst>
          </p:cNvPr>
          <p:cNvSpPr txBox="1">
            <a:spLocks noGrp="1"/>
          </p:cNvSpPr>
          <p:nvPr>
            <p:ph type="title" idx="20"/>
          </p:nvPr>
        </p:nvSpPr>
        <p:spPr>
          <a:xfrm>
            <a:off x="4535050" y="3555725"/>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06</a:t>
            </a:r>
          </a:p>
        </p:txBody>
      </p:sp>
      <p:sp>
        <p:nvSpPr>
          <p:cNvPr id="534" name="Google Shape;534;p41">
            <a:extLst>
              <a:ext uri="{FF2B5EF4-FFF2-40B4-BE49-F238E27FC236}">
                <a16:creationId xmlns:a16="http://schemas.microsoft.com/office/drawing/2014/main" id="{5AE2D309-A0D1-083C-BA38-7B2466CA7AE3}"/>
              </a:ext>
            </a:extLst>
          </p:cNvPr>
          <p:cNvSpPr txBox="1">
            <a:spLocks noGrp="1"/>
          </p:cNvSpPr>
          <p:nvPr>
            <p:ph type="subTitle" idx="21"/>
          </p:nvPr>
        </p:nvSpPr>
        <p:spPr>
          <a:xfrm>
            <a:off x="5508263" y="3434925"/>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a:t>Financial plan</a:t>
            </a:r>
          </a:p>
        </p:txBody>
      </p:sp>
    </p:spTree>
    <p:extLst>
      <p:ext uri="{BB962C8B-B14F-4D97-AF65-F5344CB8AC3E}">
        <p14:creationId xmlns:p14="http://schemas.microsoft.com/office/powerpoint/2010/main" val="23477582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42"/>
          <p:cNvSpPr txBox="1">
            <a:spLocks noGrp="1"/>
          </p:cNvSpPr>
          <p:nvPr>
            <p:ph type="subTitle" idx="1"/>
          </p:nvPr>
        </p:nvSpPr>
        <p:spPr>
          <a:xfrm>
            <a:off x="716100" y="2466675"/>
            <a:ext cx="3970200" cy="96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insert</a:t>
            </a:r>
            <a:r>
              <a:rPr lang="id-ID" noProof="0" dirty="0"/>
              <a:t> </a:t>
            </a:r>
            <a:r>
              <a:rPr lang="id-ID" noProof="0" dirty="0" err="1"/>
              <a:t>your</a:t>
            </a:r>
            <a:r>
              <a:rPr lang="id-ID" noProof="0" dirty="0"/>
              <a:t> </a:t>
            </a:r>
            <a:r>
              <a:rPr lang="id-ID" noProof="0" dirty="0" err="1"/>
              <a:t>mission</a:t>
            </a:r>
            <a:r>
              <a:rPr lang="id-ID" noProof="0" dirty="0"/>
              <a:t> </a:t>
            </a:r>
            <a:r>
              <a:rPr lang="id-ID" noProof="0" dirty="0" err="1"/>
              <a:t>statement</a:t>
            </a:r>
            <a:r>
              <a:rPr lang="id-ID" noProof="0" dirty="0"/>
              <a:t> </a:t>
            </a:r>
            <a:r>
              <a:rPr lang="id-ID" noProof="0" dirty="0" err="1"/>
              <a:t>here</a:t>
            </a:r>
            <a:r>
              <a:rPr lang="id-ID" noProof="0" dirty="0"/>
              <a:t>. A </a:t>
            </a:r>
            <a:r>
              <a:rPr lang="id-ID" noProof="0" dirty="0" err="1"/>
              <a:t>clear</a:t>
            </a:r>
            <a:r>
              <a:rPr lang="id-ID" noProof="0" dirty="0"/>
              <a:t> </a:t>
            </a:r>
            <a:r>
              <a:rPr lang="id-ID" noProof="0" dirty="0" err="1"/>
              <a:t>message</a:t>
            </a:r>
            <a:r>
              <a:rPr lang="id-ID" noProof="0" dirty="0"/>
              <a:t> </a:t>
            </a:r>
            <a:r>
              <a:rPr lang="id-ID" noProof="0" dirty="0" err="1"/>
              <a:t>is</a:t>
            </a:r>
            <a:r>
              <a:rPr lang="id-ID" noProof="0" dirty="0"/>
              <a:t> a </a:t>
            </a:r>
            <a:r>
              <a:rPr lang="id-ID" noProof="0" dirty="0" err="1"/>
              <a:t>good</a:t>
            </a:r>
            <a:r>
              <a:rPr lang="id-ID" noProof="0" dirty="0"/>
              <a:t> </a:t>
            </a:r>
            <a:r>
              <a:rPr lang="id-ID" noProof="0" dirty="0" err="1"/>
              <a:t>way</a:t>
            </a:r>
            <a:r>
              <a:rPr lang="id-ID" noProof="0" dirty="0"/>
              <a:t> </a:t>
            </a:r>
            <a:r>
              <a:rPr lang="id-ID" noProof="0" dirty="0" err="1"/>
              <a:t>to</a:t>
            </a:r>
            <a:r>
              <a:rPr lang="id-ID" noProof="0" dirty="0"/>
              <a:t> </a:t>
            </a:r>
            <a:r>
              <a:rPr lang="id-ID" noProof="0" dirty="0" err="1"/>
              <a:t>get</a:t>
            </a:r>
            <a:r>
              <a:rPr lang="id-ID" noProof="0" dirty="0"/>
              <a:t> </a:t>
            </a:r>
            <a:r>
              <a:rPr lang="id-ID" noProof="0" dirty="0" err="1"/>
              <a:t>down</a:t>
            </a:r>
            <a:r>
              <a:rPr lang="id-ID" noProof="0" dirty="0"/>
              <a:t> </a:t>
            </a:r>
            <a:r>
              <a:rPr lang="id-ID" noProof="0" dirty="0" err="1"/>
              <a:t>to</a:t>
            </a:r>
            <a:r>
              <a:rPr lang="id-ID" noProof="0" dirty="0"/>
              <a:t> </a:t>
            </a:r>
            <a:r>
              <a:rPr lang="id-ID" noProof="0" dirty="0" err="1"/>
              <a:t>business</a:t>
            </a:r>
            <a:endParaRPr lang="id-ID" noProof="0" dirty="0"/>
          </a:p>
        </p:txBody>
      </p:sp>
      <p:sp>
        <p:nvSpPr>
          <p:cNvPr id="540" name="Google Shape;540;p42"/>
          <p:cNvSpPr txBox="1">
            <a:spLocks noGrp="1"/>
          </p:cNvSpPr>
          <p:nvPr>
            <p:ph type="title"/>
          </p:nvPr>
        </p:nvSpPr>
        <p:spPr>
          <a:xfrm>
            <a:off x="715975" y="732175"/>
            <a:ext cx="3970200" cy="17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t>Mission</a:t>
            </a:r>
            <a:r>
              <a:rPr lang="id-ID" noProof="0" dirty="0"/>
              <a:t> </a:t>
            </a:r>
            <a:r>
              <a:rPr lang="id-ID" noProof="0" dirty="0" err="1"/>
              <a:t>statement</a:t>
            </a:r>
            <a:endParaRPr lang="id-ID" noProof="0" dirty="0"/>
          </a:p>
        </p:txBody>
      </p:sp>
      <p:sp>
        <p:nvSpPr>
          <p:cNvPr id="541" name="Google Shape;541;p42"/>
          <p:cNvSpPr/>
          <p:nvPr/>
        </p:nvSpPr>
        <p:spPr>
          <a:xfrm>
            <a:off x="5378275" y="814400"/>
            <a:ext cx="6939493" cy="4519607"/>
          </a:xfrm>
          <a:custGeom>
            <a:avLst/>
            <a:gdLst/>
            <a:ahLst/>
            <a:cxnLst/>
            <a:rect l="l" t="t" r="r" b="b"/>
            <a:pathLst>
              <a:path w="112709" h="73406" extrusionOk="0">
                <a:moveTo>
                  <a:pt x="53525" y="60216"/>
                </a:moveTo>
                <a:lnTo>
                  <a:pt x="53770" y="60760"/>
                </a:lnTo>
                <a:lnTo>
                  <a:pt x="53730" y="61090"/>
                </a:lnTo>
                <a:lnTo>
                  <a:pt x="53569" y="61090"/>
                </a:lnTo>
                <a:lnTo>
                  <a:pt x="53525" y="60979"/>
                </a:lnTo>
                <a:lnTo>
                  <a:pt x="53525" y="60216"/>
                </a:lnTo>
                <a:close/>
                <a:moveTo>
                  <a:pt x="18132" y="63126"/>
                </a:moveTo>
                <a:lnTo>
                  <a:pt x="18132" y="63130"/>
                </a:lnTo>
                <a:lnTo>
                  <a:pt x="17766" y="64068"/>
                </a:lnTo>
                <a:lnTo>
                  <a:pt x="17739" y="63867"/>
                </a:lnTo>
                <a:lnTo>
                  <a:pt x="18132" y="63126"/>
                </a:lnTo>
                <a:close/>
                <a:moveTo>
                  <a:pt x="36290" y="1"/>
                </a:moveTo>
                <a:cubicBezTo>
                  <a:pt x="36143" y="1"/>
                  <a:pt x="36023" y="121"/>
                  <a:pt x="36023" y="269"/>
                </a:cubicBezTo>
                <a:cubicBezTo>
                  <a:pt x="36023" y="380"/>
                  <a:pt x="36089" y="479"/>
                  <a:pt x="36188" y="519"/>
                </a:cubicBezTo>
                <a:cubicBezTo>
                  <a:pt x="36192" y="666"/>
                  <a:pt x="36188" y="880"/>
                  <a:pt x="36183" y="1135"/>
                </a:cubicBezTo>
                <a:cubicBezTo>
                  <a:pt x="36174" y="1394"/>
                  <a:pt x="36156" y="1697"/>
                  <a:pt x="36134" y="2023"/>
                </a:cubicBezTo>
                <a:cubicBezTo>
                  <a:pt x="36116" y="2184"/>
                  <a:pt x="36107" y="2349"/>
                  <a:pt x="36089" y="2523"/>
                </a:cubicBezTo>
                <a:cubicBezTo>
                  <a:pt x="36067" y="2692"/>
                  <a:pt x="35987" y="2867"/>
                  <a:pt x="35938" y="3036"/>
                </a:cubicBezTo>
                <a:cubicBezTo>
                  <a:pt x="35915" y="3125"/>
                  <a:pt x="35902" y="3210"/>
                  <a:pt x="35902" y="3295"/>
                </a:cubicBezTo>
                <a:cubicBezTo>
                  <a:pt x="35902" y="3384"/>
                  <a:pt x="35906" y="3469"/>
                  <a:pt x="35906" y="3554"/>
                </a:cubicBezTo>
                <a:cubicBezTo>
                  <a:pt x="35915" y="3724"/>
                  <a:pt x="35924" y="3893"/>
                  <a:pt x="35933" y="4054"/>
                </a:cubicBezTo>
                <a:cubicBezTo>
                  <a:pt x="35938" y="4130"/>
                  <a:pt x="35947" y="4201"/>
                  <a:pt x="35951" y="4273"/>
                </a:cubicBezTo>
                <a:cubicBezTo>
                  <a:pt x="34152" y="4523"/>
                  <a:pt x="32746" y="6728"/>
                  <a:pt x="32746" y="8571"/>
                </a:cubicBezTo>
                <a:cubicBezTo>
                  <a:pt x="32746" y="8660"/>
                  <a:pt x="32755" y="8750"/>
                  <a:pt x="32760" y="8834"/>
                </a:cubicBezTo>
                <a:lnTo>
                  <a:pt x="32760" y="20119"/>
                </a:lnTo>
                <a:lnTo>
                  <a:pt x="31550" y="20119"/>
                </a:lnTo>
                <a:lnTo>
                  <a:pt x="31550" y="14642"/>
                </a:lnTo>
                <a:lnTo>
                  <a:pt x="31541" y="14642"/>
                </a:lnTo>
                <a:cubicBezTo>
                  <a:pt x="31532" y="14338"/>
                  <a:pt x="31309" y="13986"/>
                  <a:pt x="31019" y="13927"/>
                </a:cubicBezTo>
                <a:cubicBezTo>
                  <a:pt x="31019" y="13910"/>
                  <a:pt x="31023" y="13896"/>
                  <a:pt x="31023" y="13883"/>
                </a:cubicBezTo>
                <a:cubicBezTo>
                  <a:pt x="31028" y="13852"/>
                  <a:pt x="31028" y="13825"/>
                  <a:pt x="31032" y="13794"/>
                </a:cubicBezTo>
                <a:cubicBezTo>
                  <a:pt x="31032" y="13780"/>
                  <a:pt x="31032" y="13767"/>
                  <a:pt x="31032" y="13749"/>
                </a:cubicBezTo>
                <a:cubicBezTo>
                  <a:pt x="31032" y="13736"/>
                  <a:pt x="31028" y="13722"/>
                  <a:pt x="31023" y="13704"/>
                </a:cubicBezTo>
                <a:cubicBezTo>
                  <a:pt x="31010" y="13678"/>
                  <a:pt x="30992" y="13646"/>
                  <a:pt x="30983" y="13615"/>
                </a:cubicBezTo>
                <a:cubicBezTo>
                  <a:pt x="30979" y="13588"/>
                  <a:pt x="30979" y="13557"/>
                  <a:pt x="30974" y="13530"/>
                </a:cubicBezTo>
                <a:cubicBezTo>
                  <a:pt x="30965" y="13472"/>
                  <a:pt x="30965" y="13423"/>
                  <a:pt x="30961" y="13378"/>
                </a:cubicBezTo>
                <a:cubicBezTo>
                  <a:pt x="30961" y="13334"/>
                  <a:pt x="30956" y="13294"/>
                  <a:pt x="30961" y="13267"/>
                </a:cubicBezTo>
                <a:cubicBezTo>
                  <a:pt x="30961" y="13267"/>
                  <a:pt x="30961" y="13267"/>
                  <a:pt x="30961" y="13262"/>
                </a:cubicBezTo>
                <a:cubicBezTo>
                  <a:pt x="30970" y="13253"/>
                  <a:pt x="30979" y="13245"/>
                  <a:pt x="30979" y="13227"/>
                </a:cubicBezTo>
                <a:cubicBezTo>
                  <a:pt x="30979" y="13204"/>
                  <a:pt x="30956" y="13182"/>
                  <a:pt x="30934" y="13182"/>
                </a:cubicBezTo>
                <a:cubicBezTo>
                  <a:pt x="30907" y="13182"/>
                  <a:pt x="30885" y="13204"/>
                  <a:pt x="30885" y="13227"/>
                </a:cubicBezTo>
                <a:cubicBezTo>
                  <a:pt x="30885" y="13245"/>
                  <a:pt x="30894" y="13253"/>
                  <a:pt x="30907" y="13262"/>
                </a:cubicBezTo>
                <a:cubicBezTo>
                  <a:pt x="30907" y="13267"/>
                  <a:pt x="30907" y="13267"/>
                  <a:pt x="30907" y="13267"/>
                </a:cubicBezTo>
                <a:cubicBezTo>
                  <a:pt x="30907" y="13294"/>
                  <a:pt x="30907" y="13334"/>
                  <a:pt x="30903" y="13378"/>
                </a:cubicBezTo>
                <a:cubicBezTo>
                  <a:pt x="30903" y="13423"/>
                  <a:pt x="30898" y="13472"/>
                  <a:pt x="30889" y="13530"/>
                </a:cubicBezTo>
                <a:cubicBezTo>
                  <a:pt x="30889" y="13557"/>
                  <a:pt x="30885" y="13588"/>
                  <a:pt x="30880" y="13615"/>
                </a:cubicBezTo>
                <a:cubicBezTo>
                  <a:pt x="30876" y="13646"/>
                  <a:pt x="30854" y="13678"/>
                  <a:pt x="30840" y="13704"/>
                </a:cubicBezTo>
                <a:cubicBezTo>
                  <a:pt x="30836" y="13722"/>
                  <a:pt x="30831" y="13736"/>
                  <a:pt x="30831" y="13749"/>
                </a:cubicBezTo>
                <a:cubicBezTo>
                  <a:pt x="30831" y="13767"/>
                  <a:pt x="30831" y="13780"/>
                  <a:pt x="30831" y="13794"/>
                </a:cubicBezTo>
                <a:cubicBezTo>
                  <a:pt x="30836" y="13825"/>
                  <a:pt x="30836" y="13852"/>
                  <a:pt x="30840" y="13883"/>
                </a:cubicBezTo>
                <a:cubicBezTo>
                  <a:pt x="30840" y="13896"/>
                  <a:pt x="30845" y="13910"/>
                  <a:pt x="30849" y="13927"/>
                </a:cubicBezTo>
                <a:cubicBezTo>
                  <a:pt x="30550" y="13990"/>
                  <a:pt x="30322" y="14352"/>
                  <a:pt x="30322" y="14660"/>
                </a:cubicBezTo>
                <a:cubicBezTo>
                  <a:pt x="30322" y="14668"/>
                  <a:pt x="30322" y="14673"/>
                  <a:pt x="30322" y="14682"/>
                </a:cubicBezTo>
                <a:lnTo>
                  <a:pt x="30322" y="20119"/>
                </a:lnTo>
                <a:lnTo>
                  <a:pt x="30322" y="30046"/>
                </a:lnTo>
                <a:lnTo>
                  <a:pt x="29202" y="30046"/>
                </a:lnTo>
                <a:lnTo>
                  <a:pt x="29202" y="31952"/>
                </a:lnTo>
                <a:lnTo>
                  <a:pt x="29220" y="31952"/>
                </a:lnTo>
                <a:lnTo>
                  <a:pt x="29028" y="32630"/>
                </a:lnTo>
                <a:lnTo>
                  <a:pt x="28827" y="32630"/>
                </a:lnTo>
                <a:lnTo>
                  <a:pt x="28827" y="33349"/>
                </a:lnTo>
                <a:lnTo>
                  <a:pt x="28599" y="34161"/>
                </a:lnTo>
                <a:lnTo>
                  <a:pt x="28394" y="34161"/>
                </a:lnTo>
                <a:lnTo>
                  <a:pt x="28394" y="34893"/>
                </a:lnTo>
                <a:lnTo>
                  <a:pt x="28113" y="35898"/>
                </a:lnTo>
                <a:lnTo>
                  <a:pt x="27961" y="35898"/>
                </a:lnTo>
                <a:lnTo>
                  <a:pt x="27961" y="36438"/>
                </a:lnTo>
                <a:lnTo>
                  <a:pt x="27649" y="37558"/>
                </a:lnTo>
                <a:lnTo>
                  <a:pt x="27470" y="37558"/>
                </a:lnTo>
                <a:lnTo>
                  <a:pt x="27470" y="38192"/>
                </a:lnTo>
                <a:lnTo>
                  <a:pt x="27171" y="39254"/>
                </a:lnTo>
                <a:lnTo>
                  <a:pt x="27006" y="39254"/>
                </a:lnTo>
                <a:lnTo>
                  <a:pt x="27006" y="39839"/>
                </a:lnTo>
                <a:lnTo>
                  <a:pt x="26689" y="40982"/>
                </a:lnTo>
                <a:lnTo>
                  <a:pt x="26515" y="40982"/>
                </a:lnTo>
                <a:lnTo>
                  <a:pt x="26515" y="41589"/>
                </a:lnTo>
                <a:lnTo>
                  <a:pt x="26153" y="42888"/>
                </a:lnTo>
                <a:lnTo>
                  <a:pt x="25966" y="42888"/>
                </a:lnTo>
                <a:lnTo>
                  <a:pt x="25966" y="43548"/>
                </a:lnTo>
                <a:lnTo>
                  <a:pt x="25600" y="44865"/>
                </a:lnTo>
                <a:lnTo>
                  <a:pt x="25417" y="44865"/>
                </a:lnTo>
                <a:lnTo>
                  <a:pt x="25417" y="45503"/>
                </a:lnTo>
                <a:lnTo>
                  <a:pt x="24779" y="47784"/>
                </a:lnTo>
                <a:lnTo>
                  <a:pt x="23131" y="47784"/>
                </a:lnTo>
                <a:lnTo>
                  <a:pt x="23131" y="50315"/>
                </a:lnTo>
                <a:lnTo>
                  <a:pt x="23163" y="50315"/>
                </a:lnTo>
                <a:lnTo>
                  <a:pt x="22810" y="51221"/>
                </a:lnTo>
                <a:lnTo>
                  <a:pt x="22435" y="51221"/>
                </a:lnTo>
                <a:lnTo>
                  <a:pt x="22435" y="52177"/>
                </a:lnTo>
                <a:lnTo>
                  <a:pt x="22011" y="53252"/>
                </a:lnTo>
                <a:lnTo>
                  <a:pt x="21627" y="53252"/>
                </a:lnTo>
                <a:lnTo>
                  <a:pt x="21627" y="54230"/>
                </a:lnTo>
                <a:lnTo>
                  <a:pt x="21105" y="55564"/>
                </a:lnTo>
                <a:lnTo>
                  <a:pt x="20819" y="55564"/>
                </a:lnTo>
                <a:lnTo>
                  <a:pt x="20819" y="56283"/>
                </a:lnTo>
                <a:lnTo>
                  <a:pt x="20239" y="57769"/>
                </a:lnTo>
                <a:lnTo>
                  <a:pt x="19909" y="57769"/>
                </a:lnTo>
                <a:lnTo>
                  <a:pt x="19909" y="58613"/>
                </a:lnTo>
                <a:lnTo>
                  <a:pt x="19355" y="60024"/>
                </a:lnTo>
                <a:lnTo>
                  <a:pt x="19047" y="60024"/>
                </a:lnTo>
                <a:lnTo>
                  <a:pt x="19047" y="60800"/>
                </a:lnTo>
                <a:lnTo>
                  <a:pt x="18449" y="62322"/>
                </a:lnTo>
                <a:lnTo>
                  <a:pt x="18132" y="62322"/>
                </a:lnTo>
                <a:lnTo>
                  <a:pt x="18132" y="62791"/>
                </a:lnTo>
                <a:lnTo>
                  <a:pt x="17601" y="62791"/>
                </a:lnTo>
                <a:lnTo>
                  <a:pt x="17521" y="62157"/>
                </a:lnTo>
                <a:lnTo>
                  <a:pt x="18047" y="61090"/>
                </a:lnTo>
                <a:lnTo>
                  <a:pt x="17382" y="61090"/>
                </a:lnTo>
                <a:lnTo>
                  <a:pt x="17342" y="60760"/>
                </a:lnTo>
                <a:lnTo>
                  <a:pt x="17793" y="59760"/>
                </a:lnTo>
                <a:lnTo>
                  <a:pt x="17213" y="59760"/>
                </a:lnTo>
                <a:lnTo>
                  <a:pt x="17128" y="59095"/>
                </a:lnTo>
                <a:lnTo>
                  <a:pt x="17128" y="54038"/>
                </a:lnTo>
                <a:lnTo>
                  <a:pt x="16574" y="50561"/>
                </a:lnTo>
                <a:lnTo>
                  <a:pt x="16574" y="44285"/>
                </a:lnTo>
                <a:lnTo>
                  <a:pt x="16557" y="44285"/>
                </a:lnTo>
                <a:cubicBezTo>
                  <a:pt x="16534" y="43450"/>
                  <a:pt x="15941" y="42486"/>
                  <a:pt x="15155" y="42263"/>
                </a:cubicBezTo>
                <a:cubicBezTo>
                  <a:pt x="15164" y="42218"/>
                  <a:pt x="15173" y="42173"/>
                  <a:pt x="15182" y="42124"/>
                </a:cubicBezTo>
                <a:cubicBezTo>
                  <a:pt x="15191" y="42044"/>
                  <a:pt x="15200" y="41959"/>
                  <a:pt x="15209" y="41879"/>
                </a:cubicBezTo>
                <a:cubicBezTo>
                  <a:pt x="15209" y="41834"/>
                  <a:pt x="15213" y="41794"/>
                  <a:pt x="15213" y="41749"/>
                </a:cubicBezTo>
                <a:cubicBezTo>
                  <a:pt x="15213" y="41709"/>
                  <a:pt x="15200" y="41665"/>
                  <a:pt x="15177" y="41624"/>
                </a:cubicBezTo>
                <a:cubicBezTo>
                  <a:pt x="15128" y="41540"/>
                  <a:pt x="15048" y="41455"/>
                  <a:pt x="15025" y="41370"/>
                </a:cubicBezTo>
                <a:cubicBezTo>
                  <a:pt x="15008" y="41290"/>
                  <a:pt x="14999" y="41205"/>
                  <a:pt x="14981" y="41125"/>
                </a:cubicBezTo>
                <a:cubicBezTo>
                  <a:pt x="14959" y="40968"/>
                  <a:pt x="14941" y="40817"/>
                  <a:pt x="14932" y="40692"/>
                </a:cubicBezTo>
                <a:cubicBezTo>
                  <a:pt x="14927" y="40562"/>
                  <a:pt x="14923" y="40459"/>
                  <a:pt x="14927" y="40384"/>
                </a:cubicBezTo>
                <a:cubicBezTo>
                  <a:pt x="14927" y="40370"/>
                  <a:pt x="14927" y="40357"/>
                  <a:pt x="14927" y="40348"/>
                </a:cubicBezTo>
                <a:cubicBezTo>
                  <a:pt x="14945" y="40326"/>
                  <a:pt x="14954" y="40299"/>
                  <a:pt x="14954" y="40268"/>
                </a:cubicBezTo>
                <a:cubicBezTo>
                  <a:pt x="14954" y="40196"/>
                  <a:pt x="14896" y="40134"/>
                  <a:pt x="14825" y="40134"/>
                </a:cubicBezTo>
                <a:cubicBezTo>
                  <a:pt x="14753" y="40134"/>
                  <a:pt x="14691" y="40196"/>
                  <a:pt x="14691" y="40268"/>
                </a:cubicBezTo>
                <a:cubicBezTo>
                  <a:pt x="14691" y="40299"/>
                  <a:pt x="14704" y="40326"/>
                  <a:pt x="14722" y="40348"/>
                </a:cubicBezTo>
                <a:cubicBezTo>
                  <a:pt x="14722" y="40357"/>
                  <a:pt x="14722" y="40370"/>
                  <a:pt x="14722" y="40384"/>
                </a:cubicBezTo>
                <a:cubicBezTo>
                  <a:pt x="14726" y="40459"/>
                  <a:pt x="14722" y="40562"/>
                  <a:pt x="14717" y="40692"/>
                </a:cubicBezTo>
                <a:cubicBezTo>
                  <a:pt x="14709" y="40817"/>
                  <a:pt x="14691" y="40968"/>
                  <a:pt x="14668" y="41125"/>
                </a:cubicBezTo>
                <a:cubicBezTo>
                  <a:pt x="14651" y="41205"/>
                  <a:pt x="14642" y="41290"/>
                  <a:pt x="14624" y="41370"/>
                </a:cubicBezTo>
                <a:cubicBezTo>
                  <a:pt x="14597" y="41455"/>
                  <a:pt x="14521" y="41540"/>
                  <a:pt x="14472" y="41624"/>
                </a:cubicBezTo>
                <a:cubicBezTo>
                  <a:pt x="14450" y="41665"/>
                  <a:pt x="14436" y="41709"/>
                  <a:pt x="14436" y="41749"/>
                </a:cubicBezTo>
                <a:cubicBezTo>
                  <a:pt x="14436" y="41794"/>
                  <a:pt x="14441" y="41834"/>
                  <a:pt x="14441" y="41879"/>
                </a:cubicBezTo>
                <a:cubicBezTo>
                  <a:pt x="14450" y="41959"/>
                  <a:pt x="14459" y="42044"/>
                  <a:pt x="14468" y="42124"/>
                </a:cubicBezTo>
                <a:cubicBezTo>
                  <a:pt x="14476" y="42173"/>
                  <a:pt x="14485" y="42218"/>
                  <a:pt x="14494" y="42263"/>
                </a:cubicBezTo>
                <a:cubicBezTo>
                  <a:pt x="13691" y="42490"/>
                  <a:pt x="13088" y="43490"/>
                  <a:pt x="13088" y="44334"/>
                </a:cubicBezTo>
                <a:cubicBezTo>
                  <a:pt x="13088" y="44379"/>
                  <a:pt x="13093" y="44423"/>
                  <a:pt x="13093" y="44463"/>
                </a:cubicBezTo>
                <a:lnTo>
                  <a:pt x="13093" y="50561"/>
                </a:lnTo>
                <a:lnTo>
                  <a:pt x="12620" y="54038"/>
                </a:lnTo>
                <a:lnTo>
                  <a:pt x="12620" y="59095"/>
                </a:lnTo>
                <a:lnTo>
                  <a:pt x="12535" y="59760"/>
                </a:lnTo>
                <a:lnTo>
                  <a:pt x="11954" y="59760"/>
                </a:lnTo>
                <a:lnTo>
                  <a:pt x="12405" y="60765"/>
                </a:lnTo>
                <a:lnTo>
                  <a:pt x="12365" y="61090"/>
                </a:lnTo>
                <a:lnTo>
                  <a:pt x="11700" y="61090"/>
                </a:lnTo>
                <a:lnTo>
                  <a:pt x="12227" y="62157"/>
                </a:lnTo>
                <a:lnTo>
                  <a:pt x="12146" y="62791"/>
                </a:lnTo>
                <a:lnTo>
                  <a:pt x="11432" y="62791"/>
                </a:lnTo>
                <a:lnTo>
                  <a:pt x="12008" y="63867"/>
                </a:lnTo>
                <a:lnTo>
                  <a:pt x="11896" y="64728"/>
                </a:lnTo>
                <a:lnTo>
                  <a:pt x="11115" y="64728"/>
                </a:lnTo>
                <a:lnTo>
                  <a:pt x="11758" y="65826"/>
                </a:lnTo>
                <a:lnTo>
                  <a:pt x="11660" y="66590"/>
                </a:lnTo>
                <a:lnTo>
                  <a:pt x="11013" y="66590"/>
                </a:lnTo>
                <a:lnTo>
                  <a:pt x="11544" y="67482"/>
                </a:lnTo>
                <a:lnTo>
                  <a:pt x="11361" y="68911"/>
                </a:lnTo>
                <a:lnTo>
                  <a:pt x="10142" y="68911"/>
                </a:lnTo>
                <a:lnTo>
                  <a:pt x="9776" y="66058"/>
                </a:lnTo>
                <a:lnTo>
                  <a:pt x="10504" y="64853"/>
                </a:lnTo>
                <a:lnTo>
                  <a:pt x="9624" y="64853"/>
                </a:lnTo>
                <a:lnTo>
                  <a:pt x="9491" y="63813"/>
                </a:lnTo>
                <a:lnTo>
                  <a:pt x="10361" y="62322"/>
                </a:lnTo>
                <a:lnTo>
                  <a:pt x="9299" y="62322"/>
                </a:lnTo>
                <a:lnTo>
                  <a:pt x="9147" y="61144"/>
                </a:lnTo>
                <a:lnTo>
                  <a:pt x="9928" y="59684"/>
                </a:lnTo>
                <a:lnTo>
                  <a:pt x="8959" y="59684"/>
                </a:lnTo>
                <a:lnTo>
                  <a:pt x="8848" y="58823"/>
                </a:lnTo>
                <a:lnTo>
                  <a:pt x="9566" y="57372"/>
                </a:lnTo>
                <a:lnTo>
                  <a:pt x="8665" y="57372"/>
                </a:lnTo>
                <a:lnTo>
                  <a:pt x="8607" y="56926"/>
                </a:lnTo>
                <a:lnTo>
                  <a:pt x="9223" y="55564"/>
                </a:lnTo>
                <a:lnTo>
                  <a:pt x="8433" y="55564"/>
                </a:lnTo>
                <a:lnTo>
                  <a:pt x="8317" y="54663"/>
                </a:lnTo>
                <a:lnTo>
                  <a:pt x="8317" y="47784"/>
                </a:lnTo>
                <a:lnTo>
                  <a:pt x="7562" y="43057"/>
                </a:lnTo>
                <a:lnTo>
                  <a:pt x="7562" y="34523"/>
                </a:lnTo>
                <a:lnTo>
                  <a:pt x="7540" y="34523"/>
                </a:lnTo>
                <a:cubicBezTo>
                  <a:pt x="7509" y="33349"/>
                  <a:pt x="6643" y="31983"/>
                  <a:pt x="5518" y="31751"/>
                </a:cubicBezTo>
                <a:cubicBezTo>
                  <a:pt x="5527" y="31693"/>
                  <a:pt x="5536" y="31639"/>
                  <a:pt x="5540" y="31581"/>
                </a:cubicBezTo>
                <a:cubicBezTo>
                  <a:pt x="5554" y="31474"/>
                  <a:pt x="5558" y="31363"/>
                  <a:pt x="5567" y="31251"/>
                </a:cubicBezTo>
                <a:cubicBezTo>
                  <a:pt x="5567" y="31193"/>
                  <a:pt x="5571" y="31135"/>
                  <a:pt x="5576" y="31077"/>
                </a:cubicBezTo>
                <a:cubicBezTo>
                  <a:pt x="5571" y="31019"/>
                  <a:pt x="5558" y="30961"/>
                  <a:pt x="5536" y="30903"/>
                </a:cubicBezTo>
                <a:cubicBezTo>
                  <a:pt x="5487" y="30791"/>
                  <a:pt x="5411" y="30675"/>
                  <a:pt x="5384" y="30559"/>
                </a:cubicBezTo>
                <a:cubicBezTo>
                  <a:pt x="5366" y="30447"/>
                  <a:pt x="5357" y="30336"/>
                  <a:pt x="5344" y="30229"/>
                </a:cubicBezTo>
                <a:cubicBezTo>
                  <a:pt x="5317" y="30010"/>
                  <a:pt x="5304" y="29809"/>
                  <a:pt x="5295" y="29635"/>
                </a:cubicBezTo>
                <a:cubicBezTo>
                  <a:pt x="5286" y="29461"/>
                  <a:pt x="5281" y="29318"/>
                  <a:pt x="5286" y="29215"/>
                </a:cubicBezTo>
                <a:cubicBezTo>
                  <a:pt x="5286" y="29211"/>
                  <a:pt x="5286" y="29207"/>
                  <a:pt x="5286" y="29202"/>
                </a:cubicBezTo>
                <a:cubicBezTo>
                  <a:pt x="5330" y="29171"/>
                  <a:pt x="5362" y="29117"/>
                  <a:pt x="5362" y="29059"/>
                </a:cubicBezTo>
                <a:cubicBezTo>
                  <a:pt x="5362" y="28961"/>
                  <a:pt x="5281" y="28881"/>
                  <a:pt x="5183" y="28881"/>
                </a:cubicBezTo>
                <a:cubicBezTo>
                  <a:pt x="5085" y="28881"/>
                  <a:pt x="5005" y="28961"/>
                  <a:pt x="5005" y="29059"/>
                </a:cubicBezTo>
                <a:cubicBezTo>
                  <a:pt x="5005" y="29117"/>
                  <a:pt x="5036" y="29171"/>
                  <a:pt x="5085" y="29202"/>
                </a:cubicBezTo>
                <a:cubicBezTo>
                  <a:pt x="5085" y="29207"/>
                  <a:pt x="5085" y="29211"/>
                  <a:pt x="5085" y="29215"/>
                </a:cubicBezTo>
                <a:cubicBezTo>
                  <a:pt x="5085" y="29318"/>
                  <a:pt x="5085" y="29461"/>
                  <a:pt x="5076" y="29635"/>
                </a:cubicBezTo>
                <a:cubicBezTo>
                  <a:pt x="5067" y="29809"/>
                  <a:pt x="5049" y="30010"/>
                  <a:pt x="5027" y="30229"/>
                </a:cubicBezTo>
                <a:cubicBezTo>
                  <a:pt x="5014" y="30336"/>
                  <a:pt x="5005" y="30447"/>
                  <a:pt x="4982" y="30559"/>
                </a:cubicBezTo>
                <a:cubicBezTo>
                  <a:pt x="4960" y="30675"/>
                  <a:pt x="4880" y="30791"/>
                  <a:pt x="4830" y="30903"/>
                </a:cubicBezTo>
                <a:cubicBezTo>
                  <a:pt x="4808" y="30961"/>
                  <a:pt x="4795" y="31019"/>
                  <a:pt x="4795" y="31077"/>
                </a:cubicBezTo>
                <a:cubicBezTo>
                  <a:pt x="4795" y="31135"/>
                  <a:pt x="4799" y="31193"/>
                  <a:pt x="4804" y="31251"/>
                </a:cubicBezTo>
                <a:cubicBezTo>
                  <a:pt x="4808" y="31363"/>
                  <a:pt x="4817" y="31474"/>
                  <a:pt x="4830" y="31581"/>
                </a:cubicBezTo>
                <a:cubicBezTo>
                  <a:pt x="4835" y="31639"/>
                  <a:pt x="4844" y="31693"/>
                  <a:pt x="4848" y="31751"/>
                </a:cubicBezTo>
                <a:cubicBezTo>
                  <a:pt x="3706" y="31987"/>
                  <a:pt x="2822" y="33402"/>
                  <a:pt x="2822" y="34590"/>
                </a:cubicBezTo>
                <a:cubicBezTo>
                  <a:pt x="2822" y="34652"/>
                  <a:pt x="2826" y="34710"/>
                  <a:pt x="2831" y="34773"/>
                </a:cubicBezTo>
                <a:lnTo>
                  <a:pt x="2831" y="43057"/>
                </a:lnTo>
                <a:lnTo>
                  <a:pt x="2188" y="47784"/>
                </a:lnTo>
                <a:lnTo>
                  <a:pt x="2188" y="54663"/>
                </a:lnTo>
                <a:lnTo>
                  <a:pt x="2072" y="55564"/>
                </a:lnTo>
                <a:lnTo>
                  <a:pt x="1282" y="55564"/>
                </a:lnTo>
                <a:lnTo>
                  <a:pt x="1898" y="56926"/>
                </a:lnTo>
                <a:lnTo>
                  <a:pt x="1840" y="57372"/>
                </a:lnTo>
                <a:lnTo>
                  <a:pt x="938" y="57372"/>
                </a:lnTo>
                <a:lnTo>
                  <a:pt x="1652" y="58823"/>
                </a:lnTo>
                <a:lnTo>
                  <a:pt x="1545" y="59684"/>
                </a:lnTo>
                <a:lnTo>
                  <a:pt x="577" y="59684"/>
                </a:lnTo>
                <a:lnTo>
                  <a:pt x="1358" y="61144"/>
                </a:lnTo>
                <a:lnTo>
                  <a:pt x="1206" y="62322"/>
                </a:lnTo>
                <a:lnTo>
                  <a:pt x="144" y="62322"/>
                </a:lnTo>
                <a:lnTo>
                  <a:pt x="1014" y="63813"/>
                </a:lnTo>
                <a:lnTo>
                  <a:pt x="880" y="64853"/>
                </a:lnTo>
                <a:lnTo>
                  <a:pt x="1" y="64853"/>
                </a:lnTo>
                <a:lnTo>
                  <a:pt x="724" y="66058"/>
                </a:lnTo>
                <a:lnTo>
                  <a:pt x="358" y="68911"/>
                </a:lnTo>
                <a:lnTo>
                  <a:pt x="37" y="68911"/>
                </a:lnTo>
                <a:lnTo>
                  <a:pt x="37" y="71428"/>
                </a:lnTo>
                <a:lnTo>
                  <a:pt x="37" y="73406"/>
                </a:lnTo>
                <a:lnTo>
                  <a:pt x="112708" y="73406"/>
                </a:lnTo>
                <a:lnTo>
                  <a:pt x="112708" y="71428"/>
                </a:lnTo>
                <a:lnTo>
                  <a:pt x="91019" y="71428"/>
                </a:lnTo>
                <a:lnTo>
                  <a:pt x="91015" y="58885"/>
                </a:lnTo>
                <a:lnTo>
                  <a:pt x="77119" y="58890"/>
                </a:lnTo>
                <a:lnTo>
                  <a:pt x="77124" y="71428"/>
                </a:lnTo>
                <a:lnTo>
                  <a:pt x="71424" y="71428"/>
                </a:lnTo>
                <a:lnTo>
                  <a:pt x="71424" y="68911"/>
                </a:lnTo>
                <a:lnTo>
                  <a:pt x="71102" y="68911"/>
                </a:lnTo>
                <a:lnTo>
                  <a:pt x="70736" y="66058"/>
                </a:lnTo>
                <a:lnTo>
                  <a:pt x="71460" y="64853"/>
                </a:lnTo>
                <a:lnTo>
                  <a:pt x="70580" y="64853"/>
                </a:lnTo>
                <a:lnTo>
                  <a:pt x="70451" y="63813"/>
                </a:lnTo>
                <a:lnTo>
                  <a:pt x="71317" y="62322"/>
                </a:lnTo>
                <a:lnTo>
                  <a:pt x="70259" y="62322"/>
                </a:lnTo>
                <a:lnTo>
                  <a:pt x="70107" y="61144"/>
                </a:lnTo>
                <a:lnTo>
                  <a:pt x="70888" y="59684"/>
                </a:lnTo>
                <a:lnTo>
                  <a:pt x="69920" y="59684"/>
                </a:lnTo>
                <a:lnTo>
                  <a:pt x="69808" y="58823"/>
                </a:lnTo>
                <a:lnTo>
                  <a:pt x="70522" y="57372"/>
                </a:lnTo>
                <a:lnTo>
                  <a:pt x="69620" y="57372"/>
                </a:lnTo>
                <a:lnTo>
                  <a:pt x="69567" y="56926"/>
                </a:lnTo>
                <a:lnTo>
                  <a:pt x="70183" y="55564"/>
                </a:lnTo>
                <a:lnTo>
                  <a:pt x="69393" y="55564"/>
                </a:lnTo>
                <a:lnTo>
                  <a:pt x="69277" y="54663"/>
                </a:lnTo>
                <a:lnTo>
                  <a:pt x="69277" y="47784"/>
                </a:lnTo>
                <a:lnTo>
                  <a:pt x="68522" y="43057"/>
                </a:lnTo>
                <a:lnTo>
                  <a:pt x="68522" y="34523"/>
                </a:lnTo>
                <a:lnTo>
                  <a:pt x="68500" y="34523"/>
                </a:lnTo>
                <a:cubicBezTo>
                  <a:pt x="68469" y="33349"/>
                  <a:pt x="67603" y="31983"/>
                  <a:pt x="66478" y="31751"/>
                </a:cubicBezTo>
                <a:cubicBezTo>
                  <a:pt x="66487" y="31693"/>
                  <a:pt x="66491" y="31639"/>
                  <a:pt x="66500" y="31581"/>
                </a:cubicBezTo>
                <a:cubicBezTo>
                  <a:pt x="66509" y="31474"/>
                  <a:pt x="66518" y="31363"/>
                  <a:pt x="66527" y="31251"/>
                </a:cubicBezTo>
                <a:cubicBezTo>
                  <a:pt x="66527" y="31193"/>
                  <a:pt x="66532" y="31135"/>
                  <a:pt x="66536" y="31077"/>
                </a:cubicBezTo>
                <a:cubicBezTo>
                  <a:pt x="66532" y="31019"/>
                  <a:pt x="66518" y="30961"/>
                  <a:pt x="66496" y="30903"/>
                </a:cubicBezTo>
                <a:cubicBezTo>
                  <a:pt x="66447" y="30791"/>
                  <a:pt x="66371" y="30675"/>
                  <a:pt x="66344" y="30559"/>
                </a:cubicBezTo>
                <a:cubicBezTo>
                  <a:pt x="66326" y="30447"/>
                  <a:pt x="66317" y="30336"/>
                  <a:pt x="66300" y="30229"/>
                </a:cubicBezTo>
                <a:cubicBezTo>
                  <a:pt x="66277" y="30010"/>
                  <a:pt x="66264" y="29809"/>
                  <a:pt x="66250" y="29635"/>
                </a:cubicBezTo>
                <a:cubicBezTo>
                  <a:pt x="66246" y="29461"/>
                  <a:pt x="66242" y="29318"/>
                  <a:pt x="66246" y="29215"/>
                </a:cubicBezTo>
                <a:lnTo>
                  <a:pt x="66246" y="29202"/>
                </a:lnTo>
                <a:cubicBezTo>
                  <a:pt x="66291" y="29171"/>
                  <a:pt x="66322" y="29117"/>
                  <a:pt x="66322" y="29059"/>
                </a:cubicBezTo>
                <a:cubicBezTo>
                  <a:pt x="66322" y="28961"/>
                  <a:pt x="66242" y="28881"/>
                  <a:pt x="66143" y="28881"/>
                </a:cubicBezTo>
                <a:cubicBezTo>
                  <a:pt x="66045" y="28881"/>
                  <a:pt x="65965" y="28961"/>
                  <a:pt x="65965" y="29059"/>
                </a:cubicBezTo>
                <a:cubicBezTo>
                  <a:pt x="65965" y="29117"/>
                  <a:pt x="65996" y="29171"/>
                  <a:pt x="66041" y="29202"/>
                </a:cubicBezTo>
                <a:cubicBezTo>
                  <a:pt x="66041" y="29207"/>
                  <a:pt x="66041" y="29211"/>
                  <a:pt x="66041" y="29215"/>
                </a:cubicBezTo>
                <a:cubicBezTo>
                  <a:pt x="66045" y="29318"/>
                  <a:pt x="66041" y="29461"/>
                  <a:pt x="66036" y="29635"/>
                </a:cubicBezTo>
                <a:cubicBezTo>
                  <a:pt x="66027" y="29809"/>
                  <a:pt x="66009" y="30010"/>
                  <a:pt x="65987" y="30229"/>
                </a:cubicBezTo>
                <a:cubicBezTo>
                  <a:pt x="65974" y="30336"/>
                  <a:pt x="65960" y="30447"/>
                  <a:pt x="65942" y="30559"/>
                </a:cubicBezTo>
                <a:cubicBezTo>
                  <a:pt x="65920" y="30675"/>
                  <a:pt x="65840" y="30791"/>
                  <a:pt x="65791" y="30903"/>
                </a:cubicBezTo>
                <a:cubicBezTo>
                  <a:pt x="65768" y="30961"/>
                  <a:pt x="65755" y="31019"/>
                  <a:pt x="65755" y="31077"/>
                </a:cubicBezTo>
                <a:cubicBezTo>
                  <a:pt x="65755" y="31135"/>
                  <a:pt x="65759" y="31193"/>
                  <a:pt x="65759" y="31251"/>
                </a:cubicBezTo>
                <a:cubicBezTo>
                  <a:pt x="65768" y="31363"/>
                  <a:pt x="65777" y="31474"/>
                  <a:pt x="65786" y="31581"/>
                </a:cubicBezTo>
                <a:cubicBezTo>
                  <a:pt x="65795" y="31639"/>
                  <a:pt x="65804" y="31693"/>
                  <a:pt x="65809" y="31751"/>
                </a:cubicBezTo>
                <a:cubicBezTo>
                  <a:pt x="64666" y="31987"/>
                  <a:pt x="63782" y="33402"/>
                  <a:pt x="63782" y="34590"/>
                </a:cubicBezTo>
                <a:cubicBezTo>
                  <a:pt x="63782" y="34652"/>
                  <a:pt x="63786" y="34710"/>
                  <a:pt x="63791" y="34773"/>
                </a:cubicBezTo>
                <a:lnTo>
                  <a:pt x="63791" y="43057"/>
                </a:lnTo>
                <a:lnTo>
                  <a:pt x="63148" y="47784"/>
                </a:lnTo>
                <a:lnTo>
                  <a:pt x="63148" y="54663"/>
                </a:lnTo>
                <a:lnTo>
                  <a:pt x="63032" y="55564"/>
                </a:lnTo>
                <a:lnTo>
                  <a:pt x="62242" y="55564"/>
                </a:lnTo>
                <a:lnTo>
                  <a:pt x="62858" y="56926"/>
                </a:lnTo>
                <a:lnTo>
                  <a:pt x="62800" y="57372"/>
                </a:lnTo>
                <a:lnTo>
                  <a:pt x="61898" y="57372"/>
                </a:lnTo>
                <a:lnTo>
                  <a:pt x="62613" y="58823"/>
                </a:lnTo>
                <a:lnTo>
                  <a:pt x="62505" y="59684"/>
                </a:lnTo>
                <a:lnTo>
                  <a:pt x="61532" y="59684"/>
                </a:lnTo>
                <a:lnTo>
                  <a:pt x="62318" y="61144"/>
                </a:lnTo>
                <a:lnTo>
                  <a:pt x="62166" y="62322"/>
                </a:lnTo>
                <a:lnTo>
                  <a:pt x="61104" y="62322"/>
                </a:lnTo>
                <a:lnTo>
                  <a:pt x="61974" y="63813"/>
                </a:lnTo>
                <a:lnTo>
                  <a:pt x="61840" y="64853"/>
                </a:lnTo>
                <a:lnTo>
                  <a:pt x="60961" y="64853"/>
                </a:lnTo>
                <a:lnTo>
                  <a:pt x="61684" y="66058"/>
                </a:lnTo>
                <a:lnTo>
                  <a:pt x="61318" y="68911"/>
                </a:lnTo>
                <a:lnTo>
                  <a:pt x="59751" y="68911"/>
                </a:lnTo>
                <a:lnTo>
                  <a:pt x="59568" y="67482"/>
                </a:lnTo>
                <a:lnTo>
                  <a:pt x="60100" y="66590"/>
                </a:lnTo>
                <a:lnTo>
                  <a:pt x="59452" y="66590"/>
                </a:lnTo>
                <a:lnTo>
                  <a:pt x="59354" y="65826"/>
                </a:lnTo>
                <a:lnTo>
                  <a:pt x="59997" y="64728"/>
                </a:lnTo>
                <a:lnTo>
                  <a:pt x="59216" y="64728"/>
                </a:lnTo>
                <a:lnTo>
                  <a:pt x="59104" y="63867"/>
                </a:lnTo>
                <a:lnTo>
                  <a:pt x="59680" y="62791"/>
                </a:lnTo>
                <a:lnTo>
                  <a:pt x="58966" y="62791"/>
                </a:lnTo>
                <a:lnTo>
                  <a:pt x="58885" y="62157"/>
                </a:lnTo>
                <a:lnTo>
                  <a:pt x="59412" y="61090"/>
                </a:lnTo>
                <a:lnTo>
                  <a:pt x="58747" y="61090"/>
                </a:lnTo>
                <a:lnTo>
                  <a:pt x="58707" y="60760"/>
                </a:lnTo>
                <a:lnTo>
                  <a:pt x="59158" y="59760"/>
                </a:lnTo>
                <a:lnTo>
                  <a:pt x="58577" y="59760"/>
                </a:lnTo>
                <a:lnTo>
                  <a:pt x="58493" y="59095"/>
                </a:lnTo>
                <a:lnTo>
                  <a:pt x="58493" y="54038"/>
                </a:lnTo>
                <a:lnTo>
                  <a:pt x="57939" y="50561"/>
                </a:lnTo>
                <a:lnTo>
                  <a:pt x="57939" y="44285"/>
                </a:lnTo>
                <a:lnTo>
                  <a:pt x="57926" y="44285"/>
                </a:lnTo>
                <a:cubicBezTo>
                  <a:pt x="57899" y="43450"/>
                  <a:pt x="57305" y="42486"/>
                  <a:pt x="56520" y="42263"/>
                </a:cubicBezTo>
                <a:cubicBezTo>
                  <a:pt x="56529" y="42218"/>
                  <a:pt x="56538" y="42173"/>
                  <a:pt x="56546" y="42124"/>
                </a:cubicBezTo>
                <a:cubicBezTo>
                  <a:pt x="56555" y="42044"/>
                  <a:pt x="56564" y="41959"/>
                  <a:pt x="56573" y="41879"/>
                </a:cubicBezTo>
                <a:cubicBezTo>
                  <a:pt x="56573" y="41834"/>
                  <a:pt x="56578" y="41794"/>
                  <a:pt x="56578" y="41749"/>
                </a:cubicBezTo>
                <a:cubicBezTo>
                  <a:pt x="56578" y="41709"/>
                  <a:pt x="56564" y="41665"/>
                  <a:pt x="56542" y="41624"/>
                </a:cubicBezTo>
                <a:cubicBezTo>
                  <a:pt x="56493" y="41540"/>
                  <a:pt x="56417" y="41455"/>
                  <a:pt x="56390" y="41370"/>
                </a:cubicBezTo>
                <a:cubicBezTo>
                  <a:pt x="56372" y="41290"/>
                  <a:pt x="56363" y="41205"/>
                  <a:pt x="56346" y="41125"/>
                </a:cubicBezTo>
                <a:cubicBezTo>
                  <a:pt x="56323" y="40968"/>
                  <a:pt x="56305" y="40817"/>
                  <a:pt x="56296" y="40692"/>
                </a:cubicBezTo>
                <a:cubicBezTo>
                  <a:pt x="56292" y="40562"/>
                  <a:pt x="56288" y="40459"/>
                  <a:pt x="56292" y="40384"/>
                </a:cubicBezTo>
                <a:cubicBezTo>
                  <a:pt x="56292" y="40370"/>
                  <a:pt x="56292" y="40357"/>
                  <a:pt x="56292" y="40348"/>
                </a:cubicBezTo>
                <a:cubicBezTo>
                  <a:pt x="56310" y="40326"/>
                  <a:pt x="56323" y="40299"/>
                  <a:pt x="56323" y="40268"/>
                </a:cubicBezTo>
                <a:cubicBezTo>
                  <a:pt x="56323" y="40196"/>
                  <a:pt x="56261" y="40134"/>
                  <a:pt x="56189" y="40134"/>
                </a:cubicBezTo>
                <a:cubicBezTo>
                  <a:pt x="56118" y="40134"/>
                  <a:pt x="56060" y="40196"/>
                  <a:pt x="56060" y="40268"/>
                </a:cubicBezTo>
                <a:cubicBezTo>
                  <a:pt x="56060" y="40299"/>
                  <a:pt x="56069" y="40326"/>
                  <a:pt x="56087" y="40348"/>
                </a:cubicBezTo>
                <a:cubicBezTo>
                  <a:pt x="56087" y="40357"/>
                  <a:pt x="56087" y="40370"/>
                  <a:pt x="56087" y="40384"/>
                </a:cubicBezTo>
                <a:cubicBezTo>
                  <a:pt x="56091" y="40459"/>
                  <a:pt x="56087" y="40562"/>
                  <a:pt x="56082" y="40692"/>
                </a:cubicBezTo>
                <a:cubicBezTo>
                  <a:pt x="56073" y="40817"/>
                  <a:pt x="56055" y="40968"/>
                  <a:pt x="56033" y="41125"/>
                </a:cubicBezTo>
                <a:cubicBezTo>
                  <a:pt x="56015" y="41205"/>
                  <a:pt x="56006" y="41290"/>
                  <a:pt x="55988" y="41370"/>
                </a:cubicBezTo>
                <a:cubicBezTo>
                  <a:pt x="55966" y="41455"/>
                  <a:pt x="55886" y="41540"/>
                  <a:pt x="55837" y="41624"/>
                </a:cubicBezTo>
                <a:cubicBezTo>
                  <a:pt x="55814" y="41665"/>
                  <a:pt x="55801" y="41709"/>
                  <a:pt x="55801" y="41749"/>
                </a:cubicBezTo>
                <a:cubicBezTo>
                  <a:pt x="55801" y="41794"/>
                  <a:pt x="55805" y="41834"/>
                  <a:pt x="55805" y="41879"/>
                </a:cubicBezTo>
                <a:cubicBezTo>
                  <a:pt x="55814" y="41959"/>
                  <a:pt x="55823" y="42044"/>
                  <a:pt x="55832" y="42124"/>
                </a:cubicBezTo>
                <a:cubicBezTo>
                  <a:pt x="55841" y="42173"/>
                  <a:pt x="55850" y="42218"/>
                  <a:pt x="55859" y="42263"/>
                </a:cubicBezTo>
                <a:cubicBezTo>
                  <a:pt x="55060" y="42490"/>
                  <a:pt x="54453" y="43490"/>
                  <a:pt x="54453" y="44334"/>
                </a:cubicBezTo>
                <a:cubicBezTo>
                  <a:pt x="54453" y="44379"/>
                  <a:pt x="54457" y="44423"/>
                  <a:pt x="54462" y="44463"/>
                </a:cubicBezTo>
                <a:lnTo>
                  <a:pt x="54462" y="50561"/>
                </a:lnTo>
                <a:lnTo>
                  <a:pt x="53984" y="54038"/>
                </a:lnTo>
                <a:lnTo>
                  <a:pt x="53984" y="59095"/>
                </a:lnTo>
                <a:lnTo>
                  <a:pt x="53899" y="59760"/>
                </a:lnTo>
                <a:lnTo>
                  <a:pt x="53319" y="59760"/>
                </a:lnTo>
                <a:lnTo>
                  <a:pt x="53435" y="60024"/>
                </a:lnTo>
                <a:lnTo>
                  <a:pt x="53150" y="60024"/>
                </a:lnTo>
                <a:lnTo>
                  <a:pt x="52650" y="58751"/>
                </a:lnTo>
                <a:lnTo>
                  <a:pt x="52663" y="58751"/>
                </a:lnTo>
                <a:lnTo>
                  <a:pt x="52663" y="57769"/>
                </a:lnTo>
                <a:lnTo>
                  <a:pt x="52266" y="57769"/>
                </a:lnTo>
                <a:lnTo>
                  <a:pt x="51752" y="56462"/>
                </a:lnTo>
                <a:lnTo>
                  <a:pt x="51752" y="55564"/>
                </a:lnTo>
                <a:lnTo>
                  <a:pt x="51400" y="55564"/>
                </a:lnTo>
                <a:lnTo>
                  <a:pt x="50878" y="54234"/>
                </a:lnTo>
                <a:lnTo>
                  <a:pt x="50945" y="54234"/>
                </a:lnTo>
                <a:lnTo>
                  <a:pt x="50945" y="53252"/>
                </a:lnTo>
                <a:lnTo>
                  <a:pt x="50489" y="53252"/>
                </a:lnTo>
                <a:lnTo>
                  <a:pt x="50079" y="52203"/>
                </a:lnTo>
                <a:lnTo>
                  <a:pt x="50137" y="52203"/>
                </a:lnTo>
                <a:lnTo>
                  <a:pt x="50137" y="51221"/>
                </a:lnTo>
                <a:lnTo>
                  <a:pt x="49695" y="51221"/>
                </a:lnTo>
                <a:lnTo>
                  <a:pt x="49338" y="50315"/>
                </a:lnTo>
                <a:lnTo>
                  <a:pt x="49440" y="50315"/>
                </a:lnTo>
                <a:lnTo>
                  <a:pt x="49440" y="47784"/>
                </a:lnTo>
                <a:lnTo>
                  <a:pt x="47722" y="47784"/>
                </a:lnTo>
                <a:lnTo>
                  <a:pt x="47110" y="45602"/>
                </a:lnTo>
                <a:lnTo>
                  <a:pt x="47119" y="45602"/>
                </a:lnTo>
                <a:lnTo>
                  <a:pt x="47119" y="44865"/>
                </a:lnTo>
                <a:lnTo>
                  <a:pt x="46905" y="44865"/>
                </a:lnTo>
                <a:lnTo>
                  <a:pt x="46557" y="43624"/>
                </a:lnTo>
                <a:lnTo>
                  <a:pt x="46570" y="43624"/>
                </a:lnTo>
                <a:lnTo>
                  <a:pt x="46570" y="42888"/>
                </a:lnTo>
                <a:lnTo>
                  <a:pt x="46347" y="42888"/>
                </a:lnTo>
                <a:lnTo>
                  <a:pt x="46021" y="41718"/>
                </a:lnTo>
                <a:lnTo>
                  <a:pt x="46021" y="40982"/>
                </a:lnTo>
                <a:lnTo>
                  <a:pt x="45816" y="40982"/>
                </a:lnTo>
                <a:lnTo>
                  <a:pt x="45530" y="39973"/>
                </a:lnTo>
                <a:lnTo>
                  <a:pt x="45530" y="39254"/>
                </a:lnTo>
                <a:lnTo>
                  <a:pt x="45329" y="39254"/>
                </a:lnTo>
                <a:lnTo>
                  <a:pt x="45061" y="38295"/>
                </a:lnTo>
                <a:lnTo>
                  <a:pt x="45070" y="38295"/>
                </a:lnTo>
                <a:lnTo>
                  <a:pt x="45070" y="37558"/>
                </a:lnTo>
                <a:lnTo>
                  <a:pt x="44856" y="37558"/>
                </a:lnTo>
                <a:lnTo>
                  <a:pt x="44579" y="36576"/>
                </a:lnTo>
                <a:lnTo>
                  <a:pt x="44579" y="35898"/>
                </a:lnTo>
                <a:lnTo>
                  <a:pt x="44387" y="35898"/>
                </a:lnTo>
                <a:lnTo>
                  <a:pt x="44111" y="34898"/>
                </a:lnTo>
                <a:lnTo>
                  <a:pt x="44146" y="34898"/>
                </a:lnTo>
                <a:lnTo>
                  <a:pt x="44146" y="34161"/>
                </a:lnTo>
                <a:lnTo>
                  <a:pt x="43901" y="34161"/>
                </a:lnTo>
                <a:lnTo>
                  <a:pt x="43682" y="33371"/>
                </a:lnTo>
                <a:lnTo>
                  <a:pt x="43713" y="33371"/>
                </a:lnTo>
                <a:lnTo>
                  <a:pt x="43713" y="32630"/>
                </a:lnTo>
                <a:lnTo>
                  <a:pt x="43472" y="32630"/>
                </a:lnTo>
                <a:lnTo>
                  <a:pt x="43280" y="31952"/>
                </a:lnTo>
                <a:lnTo>
                  <a:pt x="43338" y="31952"/>
                </a:lnTo>
                <a:lnTo>
                  <a:pt x="43338" y="30046"/>
                </a:lnTo>
                <a:lnTo>
                  <a:pt x="42218" y="30046"/>
                </a:lnTo>
                <a:lnTo>
                  <a:pt x="42218" y="21623"/>
                </a:lnTo>
                <a:lnTo>
                  <a:pt x="42218" y="20119"/>
                </a:lnTo>
                <a:lnTo>
                  <a:pt x="42218" y="14642"/>
                </a:lnTo>
                <a:lnTo>
                  <a:pt x="42214" y="14642"/>
                </a:lnTo>
                <a:cubicBezTo>
                  <a:pt x="42205" y="14338"/>
                  <a:pt x="41977" y="13986"/>
                  <a:pt x="41687" y="13927"/>
                </a:cubicBezTo>
                <a:cubicBezTo>
                  <a:pt x="41691" y="13910"/>
                  <a:pt x="41691" y="13896"/>
                  <a:pt x="41696" y="13883"/>
                </a:cubicBezTo>
                <a:cubicBezTo>
                  <a:pt x="41696" y="13852"/>
                  <a:pt x="41700" y="13825"/>
                  <a:pt x="41700" y="13794"/>
                </a:cubicBezTo>
                <a:cubicBezTo>
                  <a:pt x="41700" y="13780"/>
                  <a:pt x="41705" y="13767"/>
                  <a:pt x="41705" y="13749"/>
                </a:cubicBezTo>
                <a:cubicBezTo>
                  <a:pt x="41705" y="13736"/>
                  <a:pt x="41700" y="13722"/>
                  <a:pt x="41691" y="13704"/>
                </a:cubicBezTo>
                <a:cubicBezTo>
                  <a:pt x="41682" y="13678"/>
                  <a:pt x="41660" y="13646"/>
                  <a:pt x="41656" y="13615"/>
                </a:cubicBezTo>
                <a:cubicBezTo>
                  <a:pt x="41651" y="13588"/>
                  <a:pt x="41647" y="13557"/>
                  <a:pt x="41642" y="13530"/>
                </a:cubicBezTo>
                <a:cubicBezTo>
                  <a:pt x="41638" y="13472"/>
                  <a:pt x="41633" y="13423"/>
                  <a:pt x="41629" y="13378"/>
                </a:cubicBezTo>
                <a:cubicBezTo>
                  <a:pt x="41629" y="13334"/>
                  <a:pt x="41629" y="13294"/>
                  <a:pt x="41629" y="13267"/>
                </a:cubicBezTo>
                <a:cubicBezTo>
                  <a:pt x="41629" y="13267"/>
                  <a:pt x="41629" y="13267"/>
                  <a:pt x="41629" y="13262"/>
                </a:cubicBezTo>
                <a:cubicBezTo>
                  <a:pt x="41638" y="13253"/>
                  <a:pt x="41647" y="13245"/>
                  <a:pt x="41647" y="13227"/>
                </a:cubicBezTo>
                <a:cubicBezTo>
                  <a:pt x="41647" y="13204"/>
                  <a:pt x="41629" y="13182"/>
                  <a:pt x="41602" y="13182"/>
                </a:cubicBezTo>
                <a:cubicBezTo>
                  <a:pt x="41575" y="13182"/>
                  <a:pt x="41557" y="13204"/>
                  <a:pt x="41557" y="13227"/>
                </a:cubicBezTo>
                <a:cubicBezTo>
                  <a:pt x="41557" y="13245"/>
                  <a:pt x="41566" y="13253"/>
                  <a:pt x="41575" y="13262"/>
                </a:cubicBezTo>
                <a:cubicBezTo>
                  <a:pt x="41575" y="13267"/>
                  <a:pt x="41575" y="13267"/>
                  <a:pt x="41575" y="13267"/>
                </a:cubicBezTo>
                <a:cubicBezTo>
                  <a:pt x="41575" y="13294"/>
                  <a:pt x="41575" y="13334"/>
                  <a:pt x="41575" y="13378"/>
                </a:cubicBezTo>
                <a:cubicBezTo>
                  <a:pt x="41571" y="13423"/>
                  <a:pt x="41566" y="13472"/>
                  <a:pt x="41562" y="13530"/>
                </a:cubicBezTo>
                <a:cubicBezTo>
                  <a:pt x="41557" y="13557"/>
                  <a:pt x="41553" y="13588"/>
                  <a:pt x="41549" y="13615"/>
                </a:cubicBezTo>
                <a:cubicBezTo>
                  <a:pt x="41544" y="13646"/>
                  <a:pt x="41522" y="13678"/>
                  <a:pt x="41513" y="13704"/>
                </a:cubicBezTo>
                <a:cubicBezTo>
                  <a:pt x="41504" y="13722"/>
                  <a:pt x="41499" y="13736"/>
                  <a:pt x="41499" y="13749"/>
                </a:cubicBezTo>
                <a:cubicBezTo>
                  <a:pt x="41499" y="13767"/>
                  <a:pt x="41504" y="13780"/>
                  <a:pt x="41504" y="13794"/>
                </a:cubicBezTo>
                <a:cubicBezTo>
                  <a:pt x="41504" y="13825"/>
                  <a:pt x="41508" y="13852"/>
                  <a:pt x="41508" y="13883"/>
                </a:cubicBezTo>
                <a:cubicBezTo>
                  <a:pt x="41513" y="13896"/>
                  <a:pt x="41513" y="13910"/>
                  <a:pt x="41517" y="13927"/>
                </a:cubicBezTo>
                <a:cubicBezTo>
                  <a:pt x="41218" y="13990"/>
                  <a:pt x="40991" y="14352"/>
                  <a:pt x="40991" y="14660"/>
                </a:cubicBezTo>
                <a:cubicBezTo>
                  <a:pt x="40991" y="14668"/>
                  <a:pt x="40995" y="14677"/>
                  <a:pt x="40995" y="14682"/>
                </a:cubicBezTo>
                <a:lnTo>
                  <a:pt x="40995" y="20119"/>
                </a:lnTo>
                <a:lnTo>
                  <a:pt x="39861" y="20119"/>
                </a:lnTo>
                <a:lnTo>
                  <a:pt x="39861" y="8468"/>
                </a:lnTo>
                <a:lnTo>
                  <a:pt x="39830" y="8468"/>
                </a:lnTo>
                <a:cubicBezTo>
                  <a:pt x="39776" y="6647"/>
                  <a:pt x="38393" y="4518"/>
                  <a:pt x="36630" y="4273"/>
                </a:cubicBezTo>
                <a:cubicBezTo>
                  <a:pt x="36634" y="4201"/>
                  <a:pt x="36643" y="4130"/>
                  <a:pt x="36647" y="4054"/>
                </a:cubicBezTo>
                <a:cubicBezTo>
                  <a:pt x="36656" y="3893"/>
                  <a:pt x="36665" y="3724"/>
                  <a:pt x="36674" y="3554"/>
                </a:cubicBezTo>
                <a:cubicBezTo>
                  <a:pt x="36674" y="3469"/>
                  <a:pt x="36679" y="3384"/>
                  <a:pt x="36679" y="3295"/>
                </a:cubicBezTo>
                <a:cubicBezTo>
                  <a:pt x="36679" y="3210"/>
                  <a:pt x="36665" y="3125"/>
                  <a:pt x="36643" y="3036"/>
                </a:cubicBezTo>
                <a:cubicBezTo>
                  <a:pt x="36594" y="2867"/>
                  <a:pt x="36518" y="2692"/>
                  <a:pt x="36491" y="2523"/>
                </a:cubicBezTo>
                <a:cubicBezTo>
                  <a:pt x="36473" y="2349"/>
                  <a:pt x="36464" y="2184"/>
                  <a:pt x="36447" y="2023"/>
                </a:cubicBezTo>
                <a:cubicBezTo>
                  <a:pt x="36424" y="1697"/>
                  <a:pt x="36406" y="1394"/>
                  <a:pt x="36397" y="1135"/>
                </a:cubicBezTo>
                <a:cubicBezTo>
                  <a:pt x="36393" y="880"/>
                  <a:pt x="36389" y="666"/>
                  <a:pt x="36393" y="519"/>
                </a:cubicBezTo>
                <a:cubicBezTo>
                  <a:pt x="36491" y="479"/>
                  <a:pt x="36558" y="380"/>
                  <a:pt x="36558" y="269"/>
                </a:cubicBezTo>
                <a:cubicBezTo>
                  <a:pt x="36558" y="121"/>
                  <a:pt x="36438" y="1"/>
                  <a:pt x="36290" y="1"/>
                </a:cubicBezTo>
                <a:close/>
              </a:path>
            </a:pathLst>
          </a:custGeom>
          <a:solidFill>
            <a:srgbClr val="2924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2" name="Google Shape;542;p42"/>
          <p:cNvSpPr/>
          <p:nvPr/>
        </p:nvSpPr>
        <p:spPr>
          <a:xfrm>
            <a:off x="6171258" y="814399"/>
            <a:ext cx="2888700" cy="1161600"/>
          </a:xfrm>
          <a:prstGeom prst="ellipse">
            <a:avLst/>
          </a:prstGeom>
          <a:gradFill>
            <a:gsLst>
              <a:gs pos="0">
                <a:schemeClr val="accent5"/>
              </a:gs>
              <a:gs pos="33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43" name="Google Shape;543;p42"/>
          <p:cNvGrpSpPr/>
          <p:nvPr/>
        </p:nvGrpSpPr>
        <p:grpSpPr>
          <a:xfrm>
            <a:off x="-114300" y="4019550"/>
            <a:ext cx="9382202" cy="2034378"/>
            <a:chOff x="-114300" y="3409950"/>
            <a:chExt cx="9382202" cy="2034378"/>
          </a:xfrm>
        </p:grpSpPr>
        <p:sp>
          <p:nvSpPr>
            <p:cNvPr id="544" name="Google Shape;544;p42"/>
            <p:cNvSpPr/>
            <p:nvPr/>
          </p:nvSpPr>
          <p:spPr>
            <a:xfrm>
              <a:off x="-114300" y="3409950"/>
              <a:ext cx="9382131" cy="1897894"/>
            </a:xfrm>
            <a:custGeom>
              <a:avLst/>
              <a:gdLst/>
              <a:ahLst/>
              <a:cxnLst/>
              <a:rect l="l" t="t" r="r" b="b"/>
              <a:pathLst>
                <a:path w="61916" h="20039" extrusionOk="0">
                  <a:moveTo>
                    <a:pt x="37321" y="1"/>
                  </a:moveTo>
                  <a:cubicBezTo>
                    <a:pt x="37223" y="301"/>
                    <a:pt x="37106" y="367"/>
                    <a:pt x="36981" y="367"/>
                  </a:cubicBezTo>
                  <a:cubicBezTo>
                    <a:pt x="36882" y="367"/>
                    <a:pt x="36778" y="326"/>
                    <a:pt x="36674" y="326"/>
                  </a:cubicBezTo>
                  <a:cubicBezTo>
                    <a:pt x="36647" y="326"/>
                    <a:pt x="36620" y="329"/>
                    <a:pt x="36594" y="336"/>
                  </a:cubicBezTo>
                  <a:cubicBezTo>
                    <a:pt x="36393" y="398"/>
                    <a:pt x="35928" y="398"/>
                    <a:pt x="35665" y="465"/>
                  </a:cubicBezTo>
                  <a:cubicBezTo>
                    <a:pt x="35134" y="599"/>
                    <a:pt x="34603" y="532"/>
                    <a:pt x="34009" y="666"/>
                  </a:cubicBezTo>
                  <a:cubicBezTo>
                    <a:pt x="33344" y="800"/>
                    <a:pt x="32947" y="1063"/>
                    <a:pt x="32349" y="1327"/>
                  </a:cubicBezTo>
                  <a:cubicBezTo>
                    <a:pt x="31755" y="1527"/>
                    <a:pt x="31291" y="1527"/>
                    <a:pt x="30760" y="1594"/>
                  </a:cubicBezTo>
                  <a:cubicBezTo>
                    <a:pt x="30300" y="1669"/>
                    <a:pt x="30084" y="1746"/>
                    <a:pt x="29829" y="1746"/>
                  </a:cubicBezTo>
                  <a:cubicBezTo>
                    <a:pt x="29644" y="1746"/>
                    <a:pt x="29438" y="1705"/>
                    <a:pt x="29104" y="1594"/>
                  </a:cubicBezTo>
                  <a:cubicBezTo>
                    <a:pt x="28505" y="1460"/>
                    <a:pt x="28108" y="1460"/>
                    <a:pt x="27443" y="1460"/>
                  </a:cubicBezTo>
                  <a:cubicBezTo>
                    <a:pt x="26452" y="1460"/>
                    <a:pt x="25504" y="1232"/>
                    <a:pt x="24605" y="1232"/>
                  </a:cubicBezTo>
                  <a:cubicBezTo>
                    <a:pt x="24423" y="1232"/>
                    <a:pt x="24242" y="1241"/>
                    <a:pt x="24064" y="1264"/>
                  </a:cubicBezTo>
                  <a:cubicBezTo>
                    <a:pt x="23253" y="1304"/>
                    <a:pt x="22331" y="1760"/>
                    <a:pt x="21493" y="1760"/>
                  </a:cubicBezTo>
                  <a:cubicBezTo>
                    <a:pt x="21031" y="1760"/>
                    <a:pt x="20594" y="1621"/>
                    <a:pt x="20216" y="1197"/>
                  </a:cubicBezTo>
                  <a:cubicBezTo>
                    <a:pt x="20020" y="1393"/>
                    <a:pt x="19953" y="1327"/>
                    <a:pt x="19752" y="1393"/>
                  </a:cubicBezTo>
                  <a:cubicBezTo>
                    <a:pt x="19752" y="1327"/>
                    <a:pt x="19819" y="1264"/>
                    <a:pt x="19886" y="1197"/>
                  </a:cubicBezTo>
                  <a:lnTo>
                    <a:pt x="19886" y="1197"/>
                  </a:lnTo>
                  <a:lnTo>
                    <a:pt x="18958" y="1460"/>
                  </a:lnTo>
                  <a:cubicBezTo>
                    <a:pt x="18438" y="1740"/>
                    <a:pt x="17678" y="1852"/>
                    <a:pt x="16938" y="1852"/>
                  </a:cubicBezTo>
                  <a:cubicBezTo>
                    <a:pt x="16452" y="1852"/>
                    <a:pt x="15974" y="1803"/>
                    <a:pt x="15579" y="1724"/>
                  </a:cubicBezTo>
                  <a:cubicBezTo>
                    <a:pt x="14914" y="1594"/>
                    <a:pt x="14449" y="929"/>
                    <a:pt x="13789" y="862"/>
                  </a:cubicBezTo>
                  <a:cubicBezTo>
                    <a:pt x="13495" y="862"/>
                    <a:pt x="13357" y="1074"/>
                    <a:pt x="13098" y="1074"/>
                  </a:cubicBezTo>
                  <a:cubicBezTo>
                    <a:pt x="13065" y="1074"/>
                    <a:pt x="13031" y="1071"/>
                    <a:pt x="12994" y="1063"/>
                  </a:cubicBezTo>
                  <a:cubicBezTo>
                    <a:pt x="12530" y="1063"/>
                    <a:pt x="12329" y="666"/>
                    <a:pt x="11999" y="465"/>
                  </a:cubicBezTo>
                  <a:cubicBezTo>
                    <a:pt x="11661" y="239"/>
                    <a:pt x="11419" y="170"/>
                    <a:pt x="11191" y="170"/>
                  </a:cubicBezTo>
                  <a:cubicBezTo>
                    <a:pt x="10882" y="170"/>
                    <a:pt x="10599" y="297"/>
                    <a:pt x="10142" y="336"/>
                  </a:cubicBezTo>
                  <a:cubicBezTo>
                    <a:pt x="9544" y="336"/>
                    <a:pt x="8883" y="269"/>
                    <a:pt x="8218" y="269"/>
                  </a:cubicBezTo>
                  <a:cubicBezTo>
                    <a:pt x="6892" y="336"/>
                    <a:pt x="5567" y="599"/>
                    <a:pt x="4241" y="666"/>
                  </a:cubicBezTo>
                  <a:cubicBezTo>
                    <a:pt x="3446" y="666"/>
                    <a:pt x="2786" y="929"/>
                    <a:pt x="1987" y="996"/>
                  </a:cubicBezTo>
                  <a:cubicBezTo>
                    <a:pt x="1723" y="996"/>
                    <a:pt x="1393" y="862"/>
                    <a:pt x="1125" y="862"/>
                  </a:cubicBezTo>
                  <a:cubicBezTo>
                    <a:pt x="837" y="911"/>
                    <a:pt x="829" y="1238"/>
                    <a:pt x="618" y="1238"/>
                  </a:cubicBezTo>
                  <a:cubicBezTo>
                    <a:pt x="538" y="1238"/>
                    <a:pt x="429" y="1191"/>
                    <a:pt x="264" y="1063"/>
                  </a:cubicBezTo>
                  <a:cubicBezTo>
                    <a:pt x="197" y="1130"/>
                    <a:pt x="1" y="1264"/>
                    <a:pt x="67" y="1264"/>
                  </a:cubicBezTo>
                  <a:lnTo>
                    <a:pt x="795" y="19989"/>
                  </a:lnTo>
                  <a:lnTo>
                    <a:pt x="61188" y="20038"/>
                  </a:lnTo>
                  <a:lnTo>
                    <a:pt x="61916" y="1661"/>
                  </a:lnTo>
                  <a:cubicBezTo>
                    <a:pt x="60783" y="1661"/>
                    <a:pt x="59651" y="1805"/>
                    <a:pt x="58476" y="1805"/>
                  </a:cubicBezTo>
                  <a:cubicBezTo>
                    <a:pt x="58276" y="1805"/>
                    <a:pt x="58075" y="1800"/>
                    <a:pt x="57872" y="1791"/>
                  </a:cubicBezTo>
                  <a:cubicBezTo>
                    <a:pt x="56778" y="1757"/>
                    <a:pt x="55685" y="1741"/>
                    <a:pt x="54591" y="1741"/>
                  </a:cubicBezTo>
                  <a:cubicBezTo>
                    <a:pt x="53497" y="1741"/>
                    <a:pt x="52404" y="1757"/>
                    <a:pt x="51310" y="1791"/>
                  </a:cubicBezTo>
                  <a:cubicBezTo>
                    <a:pt x="50910" y="1791"/>
                    <a:pt x="50057" y="1934"/>
                    <a:pt x="49352" y="1934"/>
                  </a:cubicBezTo>
                  <a:cubicBezTo>
                    <a:pt x="48886" y="1934"/>
                    <a:pt x="48484" y="1871"/>
                    <a:pt x="48324" y="1661"/>
                  </a:cubicBezTo>
                  <a:cubicBezTo>
                    <a:pt x="48200" y="1702"/>
                    <a:pt x="48067" y="1718"/>
                    <a:pt x="47929" y="1718"/>
                  </a:cubicBezTo>
                  <a:cubicBezTo>
                    <a:pt x="47549" y="1718"/>
                    <a:pt x="47135" y="1603"/>
                    <a:pt x="46776" y="1603"/>
                  </a:cubicBezTo>
                  <a:cubicBezTo>
                    <a:pt x="46643" y="1603"/>
                    <a:pt x="46518" y="1618"/>
                    <a:pt x="46405" y="1661"/>
                  </a:cubicBezTo>
                  <a:cubicBezTo>
                    <a:pt x="46338" y="1594"/>
                    <a:pt x="46338" y="1527"/>
                    <a:pt x="46204" y="1460"/>
                  </a:cubicBezTo>
                  <a:cubicBezTo>
                    <a:pt x="46035" y="1576"/>
                    <a:pt x="45323" y="1737"/>
                    <a:pt x="44915" y="1737"/>
                  </a:cubicBezTo>
                  <a:cubicBezTo>
                    <a:pt x="44849" y="1737"/>
                    <a:pt x="44791" y="1733"/>
                    <a:pt x="44744" y="1724"/>
                  </a:cubicBezTo>
                  <a:cubicBezTo>
                    <a:pt x="44084" y="1661"/>
                    <a:pt x="43820" y="929"/>
                    <a:pt x="43419" y="599"/>
                  </a:cubicBezTo>
                  <a:cubicBezTo>
                    <a:pt x="43298" y="792"/>
                    <a:pt x="43143" y="854"/>
                    <a:pt x="42968" y="854"/>
                  </a:cubicBezTo>
                  <a:cubicBezTo>
                    <a:pt x="42662" y="854"/>
                    <a:pt x="42298" y="666"/>
                    <a:pt x="41963" y="666"/>
                  </a:cubicBezTo>
                  <a:cubicBezTo>
                    <a:pt x="41499" y="666"/>
                    <a:pt x="40968" y="800"/>
                    <a:pt x="40437" y="800"/>
                  </a:cubicBezTo>
                  <a:cubicBezTo>
                    <a:pt x="39374" y="800"/>
                    <a:pt x="38250" y="733"/>
                    <a:pt x="37321" y="1"/>
                  </a:cubicBezTo>
                  <a:close/>
                </a:path>
              </a:pathLst>
            </a:custGeom>
            <a:solidFill>
              <a:srgbClr val="26003F">
                <a:alpha val="1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5" name="Google Shape;545;p42"/>
            <p:cNvSpPr/>
            <p:nvPr/>
          </p:nvSpPr>
          <p:spPr>
            <a:xfrm>
              <a:off x="-114300" y="3781525"/>
              <a:ext cx="9382202" cy="1662803"/>
            </a:xfrm>
            <a:custGeom>
              <a:avLst/>
              <a:gdLst/>
              <a:ahLst/>
              <a:cxnLst/>
              <a:rect l="l" t="t" r="r" b="b"/>
              <a:pathLst>
                <a:path w="46325" h="14990" extrusionOk="0">
                  <a:moveTo>
                    <a:pt x="18400" y="1"/>
                  </a:moveTo>
                  <a:cubicBezTo>
                    <a:pt x="17708" y="546"/>
                    <a:pt x="16864" y="595"/>
                    <a:pt x="16070" y="595"/>
                  </a:cubicBezTo>
                  <a:cubicBezTo>
                    <a:pt x="15672" y="595"/>
                    <a:pt x="15275" y="496"/>
                    <a:pt x="14927" y="496"/>
                  </a:cubicBezTo>
                  <a:cubicBezTo>
                    <a:pt x="14674" y="496"/>
                    <a:pt x="14401" y="638"/>
                    <a:pt x="14173" y="638"/>
                  </a:cubicBezTo>
                  <a:cubicBezTo>
                    <a:pt x="14043" y="638"/>
                    <a:pt x="13927" y="592"/>
                    <a:pt x="13838" y="447"/>
                  </a:cubicBezTo>
                  <a:cubicBezTo>
                    <a:pt x="13539" y="697"/>
                    <a:pt x="13342" y="1242"/>
                    <a:pt x="12847" y="1291"/>
                  </a:cubicBezTo>
                  <a:cubicBezTo>
                    <a:pt x="12813" y="1298"/>
                    <a:pt x="12770" y="1301"/>
                    <a:pt x="12722" y="1301"/>
                  </a:cubicBezTo>
                  <a:cubicBezTo>
                    <a:pt x="12418" y="1301"/>
                    <a:pt x="11884" y="1179"/>
                    <a:pt x="11753" y="1090"/>
                  </a:cubicBezTo>
                  <a:cubicBezTo>
                    <a:pt x="11655" y="1144"/>
                    <a:pt x="11655" y="1193"/>
                    <a:pt x="11606" y="1242"/>
                  </a:cubicBezTo>
                  <a:cubicBezTo>
                    <a:pt x="11521" y="1209"/>
                    <a:pt x="11427" y="1198"/>
                    <a:pt x="11328" y="1198"/>
                  </a:cubicBezTo>
                  <a:cubicBezTo>
                    <a:pt x="11059" y="1198"/>
                    <a:pt x="10749" y="1284"/>
                    <a:pt x="10464" y="1284"/>
                  </a:cubicBezTo>
                  <a:cubicBezTo>
                    <a:pt x="10361" y="1284"/>
                    <a:pt x="10262" y="1273"/>
                    <a:pt x="10169" y="1242"/>
                  </a:cubicBezTo>
                  <a:cubicBezTo>
                    <a:pt x="10049" y="1400"/>
                    <a:pt x="9749" y="1448"/>
                    <a:pt x="9399" y="1448"/>
                  </a:cubicBezTo>
                  <a:cubicBezTo>
                    <a:pt x="8872" y="1448"/>
                    <a:pt x="8234" y="1340"/>
                    <a:pt x="7937" y="1340"/>
                  </a:cubicBezTo>
                  <a:cubicBezTo>
                    <a:pt x="7118" y="1316"/>
                    <a:pt x="6299" y="1303"/>
                    <a:pt x="5480" y="1303"/>
                  </a:cubicBezTo>
                  <a:cubicBezTo>
                    <a:pt x="4662" y="1303"/>
                    <a:pt x="3844" y="1316"/>
                    <a:pt x="3027" y="1340"/>
                  </a:cubicBezTo>
                  <a:cubicBezTo>
                    <a:pt x="2878" y="1347"/>
                    <a:pt x="2729" y="1350"/>
                    <a:pt x="2582" y="1350"/>
                  </a:cubicBezTo>
                  <a:cubicBezTo>
                    <a:pt x="1699" y="1350"/>
                    <a:pt x="850" y="1242"/>
                    <a:pt x="0" y="1242"/>
                  </a:cubicBezTo>
                  <a:lnTo>
                    <a:pt x="545" y="14990"/>
                  </a:lnTo>
                  <a:lnTo>
                    <a:pt x="45726" y="14954"/>
                  </a:lnTo>
                  <a:lnTo>
                    <a:pt x="46275" y="943"/>
                  </a:lnTo>
                  <a:cubicBezTo>
                    <a:pt x="46324" y="943"/>
                    <a:pt x="46172" y="845"/>
                    <a:pt x="46123" y="796"/>
                  </a:cubicBezTo>
                  <a:cubicBezTo>
                    <a:pt x="46000" y="892"/>
                    <a:pt x="45918" y="927"/>
                    <a:pt x="45858" y="927"/>
                  </a:cubicBezTo>
                  <a:cubicBezTo>
                    <a:pt x="45701" y="927"/>
                    <a:pt x="45694" y="683"/>
                    <a:pt x="45481" y="644"/>
                  </a:cubicBezTo>
                  <a:cubicBezTo>
                    <a:pt x="45280" y="644"/>
                    <a:pt x="45034" y="746"/>
                    <a:pt x="44833" y="746"/>
                  </a:cubicBezTo>
                  <a:cubicBezTo>
                    <a:pt x="44240" y="697"/>
                    <a:pt x="43744" y="496"/>
                    <a:pt x="43151" y="496"/>
                  </a:cubicBezTo>
                  <a:cubicBezTo>
                    <a:pt x="42155" y="447"/>
                    <a:pt x="41164" y="251"/>
                    <a:pt x="40173" y="197"/>
                  </a:cubicBezTo>
                  <a:cubicBezTo>
                    <a:pt x="39678" y="197"/>
                    <a:pt x="39182" y="251"/>
                    <a:pt x="38736" y="251"/>
                  </a:cubicBezTo>
                  <a:cubicBezTo>
                    <a:pt x="38394" y="220"/>
                    <a:pt x="38183" y="127"/>
                    <a:pt x="37954" y="127"/>
                  </a:cubicBezTo>
                  <a:cubicBezTo>
                    <a:pt x="37783" y="127"/>
                    <a:pt x="37602" y="179"/>
                    <a:pt x="37348" y="349"/>
                  </a:cubicBezTo>
                  <a:cubicBezTo>
                    <a:pt x="37098" y="496"/>
                    <a:pt x="36951" y="796"/>
                    <a:pt x="36602" y="796"/>
                  </a:cubicBezTo>
                  <a:cubicBezTo>
                    <a:pt x="36575" y="801"/>
                    <a:pt x="36550" y="803"/>
                    <a:pt x="36526" y="803"/>
                  </a:cubicBezTo>
                  <a:cubicBezTo>
                    <a:pt x="36329" y="803"/>
                    <a:pt x="36227" y="644"/>
                    <a:pt x="36009" y="644"/>
                  </a:cubicBezTo>
                  <a:cubicBezTo>
                    <a:pt x="35509" y="697"/>
                    <a:pt x="35165" y="1193"/>
                    <a:pt x="34670" y="1291"/>
                  </a:cubicBezTo>
                  <a:cubicBezTo>
                    <a:pt x="34376" y="1349"/>
                    <a:pt x="34020" y="1384"/>
                    <a:pt x="33658" y="1384"/>
                  </a:cubicBezTo>
                  <a:cubicBezTo>
                    <a:pt x="33101" y="1384"/>
                    <a:pt x="32528" y="1301"/>
                    <a:pt x="32139" y="1090"/>
                  </a:cubicBezTo>
                  <a:lnTo>
                    <a:pt x="31442" y="894"/>
                  </a:lnTo>
                  <a:lnTo>
                    <a:pt x="31442" y="894"/>
                  </a:lnTo>
                  <a:cubicBezTo>
                    <a:pt x="31491" y="943"/>
                    <a:pt x="31545" y="992"/>
                    <a:pt x="31545" y="1041"/>
                  </a:cubicBezTo>
                  <a:cubicBezTo>
                    <a:pt x="31393" y="992"/>
                    <a:pt x="31344" y="1041"/>
                    <a:pt x="31197" y="894"/>
                  </a:cubicBezTo>
                  <a:cubicBezTo>
                    <a:pt x="30914" y="1211"/>
                    <a:pt x="30587" y="1315"/>
                    <a:pt x="30241" y="1315"/>
                  </a:cubicBezTo>
                  <a:cubicBezTo>
                    <a:pt x="29615" y="1315"/>
                    <a:pt x="28925" y="974"/>
                    <a:pt x="28318" y="943"/>
                  </a:cubicBezTo>
                  <a:cubicBezTo>
                    <a:pt x="28186" y="926"/>
                    <a:pt x="28053" y="920"/>
                    <a:pt x="27918" y="920"/>
                  </a:cubicBezTo>
                  <a:cubicBezTo>
                    <a:pt x="27245" y="920"/>
                    <a:pt x="26535" y="1090"/>
                    <a:pt x="25791" y="1090"/>
                  </a:cubicBezTo>
                  <a:cubicBezTo>
                    <a:pt x="25296" y="1090"/>
                    <a:pt x="24997" y="1090"/>
                    <a:pt x="24550" y="1193"/>
                  </a:cubicBezTo>
                  <a:cubicBezTo>
                    <a:pt x="24300" y="1276"/>
                    <a:pt x="24145" y="1306"/>
                    <a:pt x="24006" y="1306"/>
                  </a:cubicBezTo>
                  <a:cubicBezTo>
                    <a:pt x="23815" y="1306"/>
                    <a:pt x="23652" y="1249"/>
                    <a:pt x="23310" y="1193"/>
                  </a:cubicBezTo>
                  <a:cubicBezTo>
                    <a:pt x="22912" y="1144"/>
                    <a:pt x="22564" y="1144"/>
                    <a:pt x="22118" y="992"/>
                  </a:cubicBezTo>
                  <a:cubicBezTo>
                    <a:pt x="21671" y="796"/>
                    <a:pt x="21377" y="595"/>
                    <a:pt x="20881" y="496"/>
                  </a:cubicBezTo>
                  <a:cubicBezTo>
                    <a:pt x="20435" y="398"/>
                    <a:pt x="20038" y="447"/>
                    <a:pt x="19640" y="349"/>
                  </a:cubicBezTo>
                  <a:cubicBezTo>
                    <a:pt x="19440" y="300"/>
                    <a:pt x="19096" y="300"/>
                    <a:pt x="18944" y="251"/>
                  </a:cubicBezTo>
                  <a:cubicBezTo>
                    <a:pt x="18923" y="245"/>
                    <a:pt x="18902" y="243"/>
                    <a:pt x="18881" y="243"/>
                  </a:cubicBezTo>
                  <a:cubicBezTo>
                    <a:pt x="18804" y="243"/>
                    <a:pt x="18727" y="273"/>
                    <a:pt x="18653" y="273"/>
                  </a:cubicBezTo>
                  <a:cubicBezTo>
                    <a:pt x="18560" y="273"/>
                    <a:pt x="18473" y="224"/>
                    <a:pt x="18400" y="1"/>
                  </a:cubicBezTo>
                  <a:close/>
                </a:path>
              </a:pathLst>
            </a:custGeom>
            <a:solidFill>
              <a:srgbClr val="26003F">
                <a:alpha val="1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43"/>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Our </a:t>
            </a:r>
            <a:r>
              <a:rPr lang="id-ID" noProof="0" dirty="0" err="1"/>
              <a:t>company</a:t>
            </a:r>
            <a:endParaRPr lang="id-ID" noProof="0" dirty="0"/>
          </a:p>
        </p:txBody>
      </p:sp>
      <p:sp>
        <p:nvSpPr>
          <p:cNvPr id="551" name="Google Shape;551;p43"/>
          <p:cNvSpPr txBox="1">
            <a:spLocks noGrp="1"/>
          </p:cNvSpPr>
          <p:nvPr>
            <p:ph type="subTitle" idx="1"/>
          </p:nvPr>
        </p:nvSpPr>
        <p:spPr>
          <a:xfrm>
            <a:off x="5061275" y="2038411"/>
            <a:ext cx="2758800" cy="189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Mercury </a:t>
            </a:r>
            <a:r>
              <a:rPr lang="id-ID" noProof="0" dirty="0" err="1"/>
              <a:t>is</a:t>
            </a:r>
            <a:r>
              <a:rPr lang="id-ID" noProof="0" dirty="0"/>
              <a:t> </a:t>
            </a:r>
            <a:r>
              <a:rPr lang="id-ID" noProof="0" dirty="0" err="1"/>
              <a:t>the</a:t>
            </a:r>
            <a:r>
              <a:rPr lang="id-ID" noProof="0" dirty="0"/>
              <a:t> </a:t>
            </a:r>
            <a:r>
              <a:rPr lang="id-ID" noProof="0" dirty="0" err="1"/>
              <a:t>closest</a:t>
            </a:r>
            <a:r>
              <a:rPr lang="id-ID" noProof="0" dirty="0"/>
              <a:t> planet </a:t>
            </a:r>
            <a:r>
              <a:rPr lang="id-ID" noProof="0" dirty="0" err="1"/>
              <a:t>to</a:t>
            </a:r>
            <a:r>
              <a:rPr lang="id-ID" noProof="0" dirty="0"/>
              <a:t> </a:t>
            </a:r>
            <a:r>
              <a:rPr lang="id-ID" noProof="0" dirty="0" err="1"/>
              <a:t>the</a:t>
            </a:r>
            <a:r>
              <a:rPr lang="id-ID" noProof="0" dirty="0"/>
              <a:t> Sun </a:t>
            </a:r>
            <a:r>
              <a:rPr lang="id-ID" noProof="0" dirty="0" err="1"/>
              <a:t>and</a:t>
            </a:r>
            <a:r>
              <a:rPr lang="id-ID" noProof="0" dirty="0"/>
              <a:t> </a:t>
            </a:r>
            <a:r>
              <a:rPr lang="id-ID" noProof="0" dirty="0" err="1"/>
              <a:t>the</a:t>
            </a:r>
            <a:r>
              <a:rPr lang="id-ID" noProof="0" dirty="0"/>
              <a:t> </a:t>
            </a:r>
            <a:r>
              <a:rPr lang="id-ID" noProof="0" dirty="0" err="1"/>
              <a:t>smallest</a:t>
            </a:r>
            <a:r>
              <a:rPr lang="id-ID" noProof="0" dirty="0"/>
              <a:t> </a:t>
            </a:r>
            <a:r>
              <a:rPr lang="id-ID" noProof="0" dirty="0" err="1"/>
              <a:t>one</a:t>
            </a:r>
            <a:r>
              <a:rPr lang="id-ID" noProof="0" dirty="0"/>
              <a:t> in </a:t>
            </a:r>
            <a:r>
              <a:rPr lang="id-ID" noProof="0" dirty="0" err="1"/>
              <a:t>the</a:t>
            </a:r>
            <a:r>
              <a:rPr lang="id-ID" noProof="0" dirty="0"/>
              <a:t> Solar System—</a:t>
            </a:r>
            <a:r>
              <a:rPr lang="id-ID" noProof="0" dirty="0" err="1"/>
              <a:t>it’s</a:t>
            </a:r>
            <a:r>
              <a:rPr lang="id-ID" noProof="0" dirty="0"/>
              <a:t> </a:t>
            </a:r>
            <a:r>
              <a:rPr lang="id-ID" noProof="0" dirty="0" err="1"/>
              <a:t>only</a:t>
            </a:r>
            <a:r>
              <a:rPr lang="id-ID" noProof="0" dirty="0"/>
              <a:t> a bit </a:t>
            </a:r>
            <a:r>
              <a:rPr lang="id-ID" noProof="0" dirty="0" err="1"/>
              <a:t>larger</a:t>
            </a:r>
            <a:r>
              <a:rPr lang="id-ID" noProof="0" dirty="0"/>
              <a:t> </a:t>
            </a:r>
            <a:r>
              <a:rPr lang="id-ID" noProof="0" dirty="0" err="1"/>
              <a:t>than</a:t>
            </a:r>
            <a:r>
              <a:rPr lang="id-ID" noProof="0" dirty="0"/>
              <a:t> </a:t>
            </a:r>
            <a:r>
              <a:rPr lang="id-ID" noProof="0" dirty="0" err="1"/>
              <a:t>the</a:t>
            </a:r>
            <a:r>
              <a:rPr lang="id-ID" noProof="0" dirty="0"/>
              <a:t> </a:t>
            </a:r>
            <a:r>
              <a:rPr lang="id-ID" noProof="0" dirty="0" err="1"/>
              <a:t>Moon</a:t>
            </a:r>
            <a:r>
              <a:rPr lang="id-ID" noProof="0" dirty="0"/>
              <a:t>. The </a:t>
            </a:r>
            <a:r>
              <a:rPr lang="id-ID" noProof="0" dirty="0" err="1"/>
              <a:t>planet’s</a:t>
            </a:r>
            <a:r>
              <a:rPr lang="id-ID" noProof="0" dirty="0"/>
              <a:t> </a:t>
            </a:r>
            <a:r>
              <a:rPr lang="id-ID" noProof="0" dirty="0" err="1"/>
              <a:t>name</a:t>
            </a:r>
            <a:r>
              <a:rPr lang="id-ID" noProof="0" dirty="0"/>
              <a:t> has </a:t>
            </a:r>
            <a:r>
              <a:rPr lang="id-ID" noProof="0" dirty="0" err="1"/>
              <a:t>nothing</a:t>
            </a:r>
            <a:r>
              <a:rPr lang="id-ID" noProof="0" dirty="0"/>
              <a:t> </a:t>
            </a:r>
            <a:r>
              <a:rPr lang="id-ID" noProof="0" dirty="0" err="1"/>
              <a:t>to</a:t>
            </a:r>
            <a:r>
              <a:rPr lang="id-ID" noProof="0" dirty="0"/>
              <a:t> </a:t>
            </a:r>
            <a:r>
              <a:rPr lang="id-ID" noProof="0" dirty="0" err="1"/>
              <a:t>do</a:t>
            </a:r>
            <a:r>
              <a:rPr lang="id-ID" noProof="0" dirty="0"/>
              <a:t> </a:t>
            </a:r>
            <a:r>
              <a:rPr lang="id-ID" noProof="0" dirty="0" err="1"/>
              <a:t>with</a:t>
            </a:r>
            <a:r>
              <a:rPr lang="id-ID" noProof="0" dirty="0"/>
              <a:t> </a:t>
            </a:r>
            <a:r>
              <a:rPr lang="id-ID" noProof="0" dirty="0" err="1"/>
              <a:t>the</a:t>
            </a:r>
            <a:r>
              <a:rPr lang="id-ID" noProof="0" dirty="0"/>
              <a:t> </a:t>
            </a:r>
            <a:r>
              <a:rPr lang="id-ID" noProof="0" dirty="0" err="1"/>
              <a:t>liquid</a:t>
            </a:r>
            <a:r>
              <a:rPr lang="id-ID" noProof="0" dirty="0"/>
              <a:t> metal, </a:t>
            </a:r>
            <a:r>
              <a:rPr lang="id-ID" noProof="0" dirty="0" err="1"/>
              <a:t>since</a:t>
            </a:r>
            <a:r>
              <a:rPr lang="id-ID" noProof="0" dirty="0"/>
              <a:t> Mercury </a:t>
            </a:r>
            <a:r>
              <a:rPr lang="id-ID" noProof="0" dirty="0" err="1"/>
              <a:t>was</a:t>
            </a:r>
            <a:r>
              <a:rPr lang="id-ID" noProof="0" dirty="0"/>
              <a:t> </a:t>
            </a:r>
            <a:r>
              <a:rPr lang="id-ID" noProof="0" dirty="0" err="1"/>
              <a:t>named</a:t>
            </a:r>
            <a:r>
              <a:rPr lang="id-ID" noProof="0" dirty="0"/>
              <a:t> </a:t>
            </a:r>
            <a:r>
              <a:rPr lang="id-ID" noProof="0" dirty="0" err="1"/>
              <a:t>after</a:t>
            </a:r>
            <a:r>
              <a:rPr lang="id-ID" noProof="0" dirty="0"/>
              <a:t> a Roman </a:t>
            </a:r>
            <a:r>
              <a:rPr lang="id-ID" noProof="0" dirty="0" err="1"/>
              <a:t>god</a:t>
            </a:r>
            <a:endParaRPr lang="id-ID" noProof="0" dirty="0"/>
          </a:p>
        </p:txBody>
      </p:sp>
      <p:pic>
        <p:nvPicPr>
          <p:cNvPr id="552" name="Google Shape;552;p43"/>
          <p:cNvPicPr preferRelativeResize="0">
            <a:picLocks noGrp="1"/>
          </p:cNvPicPr>
          <p:nvPr>
            <p:ph type="pic" idx="2"/>
          </p:nvPr>
        </p:nvPicPr>
        <p:blipFill rotWithShape="1">
          <a:blip r:embed="rId3">
            <a:alphaModFix/>
          </a:blip>
          <a:srcRect l="24273" r="9077"/>
          <a:stretch/>
        </p:blipFill>
        <p:spPr>
          <a:xfrm>
            <a:off x="1227775" y="1414111"/>
            <a:ext cx="3147300" cy="3147300"/>
          </a:xfrm>
          <a:prstGeom prst="ellipse">
            <a:avLst/>
          </a:prstGeom>
        </p:spPr>
      </p:pic>
      <p:grpSp>
        <p:nvGrpSpPr>
          <p:cNvPr id="553" name="Google Shape;553;p43"/>
          <p:cNvGrpSpPr/>
          <p:nvPr/>
        </p:nvGrpSpPr>
        <p:grpSpPr>
          <a:xfrm rot="1578723">
            <a:off x="6799095" y="648152"/>
            <a:ext cx="4895188" cy="3999335"/>
            <a:chOff x="5793050" y="3574250"/>
            <a:chExt cx="1261975" cy="1031025"/>
          </a:xfrm>
        </p:grpSpPr>
        <p:sp>
          <p:nvSpPr>
            <p:cNvPr id="554" name="Google Shape;554;p43"/>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5" name="Google Shape;555;p43"/>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6" name="Google Shape;556;p43"/>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7" name="Google Shape;557;p43"/>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8" name="Google Shape;558;p43"/>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 name="Google Shape;559;p43"/>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0" name="Google Shape;560;p43"/>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 name="Google Shape;561;p43"/>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 name="Google Shape;562;p43"/>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 name="Google Shape;563;p43"/>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 name="Google Shape;564;p43"/>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 name="Google Shape;565;p43"/>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 name="Google Shape;566;p43"/>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 name="Google Shape;567;p43"/>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8" name="Google Shape;568;p43"/>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9" name="Google Shape;569;p43"/>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 name="Google Shape;570;p43"/>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 name="Google Shape;571;p43"/>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 name="Google Shape;572;p43"/>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 name="Google Shape;573;p43"/>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 name="Google Shape;574;p43"/>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 name="Google Shape;575;p43"/>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 name="Google Shape;576;p43"/>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 name="Google Shape;577;p43"/>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 name="Google Shape;578;p43"/>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 name="Google Shape;579;p43"/>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 name="Google Shape;580;p43"/>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 name="Google Shape;581;p43"/>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 name="Google Shape;582;p43"/>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 name="Google Shape;583;p43"/>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 name="Google Shape;584;p43"/>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 name="Google Shape;585;p43"/>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 name="Google Shape;586;p43"/>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 name="Google Shape;587;p43"/>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 name="Google Shape;588;p43"/>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 name="Google Shape;589;p43"/>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 name="Google Shape;590;p43"/>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 name="Google Shape;591;p43"/>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 name="Google Shape;592;p43"/>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 name="Google Shape;593;p43"/>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 name="Google Shape;594;p43"/>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 name="Google Shape;595;p43"/>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 name="Google Shape;596;p43"/>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 name="Google Shape;597;p43"/>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 name="Google Shape;598;p43"/>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 name="Google Shape;599;p43"/>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 name="Google Shape;600;p43"/>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 name="Google Shape;601;p43"/>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 name="Google Shape;602;p43"/>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 name="Google Shape;603;p43"/>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 name="Google Shape;604;p43"/>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 name="Google Shape;605;p43"/>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 name="Google Shape;606;p43"/>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 name="Google Shape;607;p43"/>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 name="Google Shape;608;p43"/>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 name="Google Shape;609;p43"/>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 name="Google Shape;610;p43"/>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 name="Google Shape;611;p43"/>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 name="Google Shape;612;p43"/>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 name="Google Shape;613;p43"/>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 name="Google Shape;614;p43"/>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 name="Google Shape;615;p43"/>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 name="Google Shape;616;p43"/>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 name="Google Shape;617;p43"/>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 name="Google Shape;618;p43"/>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 name="Google Shape;619;p43"/>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 name="Google Shape;620;p43"/>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 name="Google Shape;621;p43"/>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 name="Google Shape;622;p43"/>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 name="Google Shape;623;p43"/>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 name="Google Shape;624;p43"/>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 name="Google Shape;625;p43"/>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 name="Google Shape;626;p43"/>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 name="Google Shape;627;p43"/>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 name="Google Shape;628;p43"/>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 name="Google Shape;629;p43"/>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 name="Google Shape;630;p43"/>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 name="Google Shape;631;p43"/>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 name="Google Shape;632;p43"/>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 name="Google Shape;633;p43"/>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 name="Google Shape;634;p43"/>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 name="Google Shape;635;p43"/>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 name="Google Shape;636;p43"/>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 name="Google Shape;637;p43"/>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 name="Google Shape;638;p43"/>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 name="Google Shape;639;p43"/>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 name="Google Shape;640;p43"/>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 name="Google Shape;641;p43"/>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 name="Google Shape;642;p43"/>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 name="Google Shape;643;p43"/>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 name="Google Shape;644;p43"/>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 name="Google Shape;645;p43"/>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 name="Google Shape;646;p43"/>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 name="Google Shape;647;p43"/>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 name="Google Shape;648;p43"/>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 name="Google Shape;649;p43"/>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 name="Google Shape;650;p43"/>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 name="Google Shape;651;p43"/>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 name="Google Shape;652;p43"/>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 name="Google Shape;653;p43"/>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 name="Google Shape;654;p43"/>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 name="Google Shape;655;p43"/>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 name="Google Shape;656;p43"/>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 name="Google Shape;657;p43"/>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 name="Google Shape;658;p43"/>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 name="Google Shape;659;p43"/>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 name="Google Shape;660;p43"/>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 name="Google Shape;661;p43"/>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 name="Google Shape;662;p43"/>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 name="Google Shape;663;p43"/>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 name="Google Shape;664;p43"/>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 name="Google Shape;665;p43"/>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 name="Google Shape;666;p43"/>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 name="Google Shape;667;p43"/>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 name="Google Shape;668;p43"/>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 name="Google Shape;669;p43"/>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 name="Google Shape;670;p43"/>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 name="Google Shape;671;p43"/>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 name="Google Shape;672;p43"/>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 name="Google Shape;673;p43"/>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 name="Google Shape;674;p43"/>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 name="Google Shape;675;p43"/>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 name="Google Shape;676;p43"/>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 name="Google Shape;677;p43"/>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 name="Google Shape;678;p43"/>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 name="Google Shape;679;p43"/>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 name="Google Shape;680;p43"/>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 name="Google Shape;681;p43"/>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 name="Google Shape;682;p43"/>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 name="Google Shape;683;p43"/>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 name="Google Shape;684;p43"/>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 name="Google Shape;685;p43"/>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 name="Google Shape;686;p43"/>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 name="Google Shape;687;p43"/>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 name="Google Shape;688;p43"/>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 name="Google Shape;689;p43"/>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 name="Google Shape;690;p43"/>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 name="Google Shape;691;p43"/>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 name="Google Shape;692;p43"/>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 name="Google Shape;693;p43"/>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 name="Google Shape;694;p43"/>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 name="Google Shape;695;p43"/>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 name="Google Shape;696;p43"/>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 name="Google Shape;697;p43"/>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 name="Google Shape;698;p43"/>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44"/>
          <p:cNvSpPr/>
          <p:nvPr/>
        </p:nvSpPr>
        <p:spPr>
          <a:xfrm>
            <a:off x="855212" y="252357"/>
            <a:ext cx="1542900" cy="154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 name="Google Shape;704;p44"/>
          <p:cNvSpPr txBox="1">
            <a:spLocks noGrp="1"/>
          </p:cNvSpPr>
          <p:nvPr>
            <p:ph type="subTitle" idx="1"/>
          </p:nvPr>
        </p:nvSpPr>
        <p:spPr>
          <a:xfrm>
            <a:off x="715975" y="3449950"/>
            <a:ext cx="3708000" cy="50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enter</a:t>
            </a:r>
            <a:r>
              <a:rPr lang="id-ID" noProof="0" dirty="0"/>
              <a:t> a </a:t>
            </a:r>
            <a:r>
              <a:rPr lang="id-ID" noProof="0" dirty="0" err="1"/>
              <a:t>subtitle</a:t>
            </a:r>
            <a:r>
              <a:rPr lang="id-ID" noProof="0" dirty="0"/>
              <a:t> </a:t>
            </a:r>
            <a:r>
              <a:rPr lang="id-ID" noProof="0" dirty="0" err="1"/>
              <a:t>here</a:t>
            </a:r>
            <a:r>
              <a:rPr lang="id-ID" noProof="0" dirty="0"/>
              <a:t> </a:t>
            </a:r>
            <a:r>
              <a:rPr lang="id-ID" noProof="0" dirty="0" err="1"/>
              <a:t>if</a:t>
            </a:r>
            <a:r>
              <a:rPr lang="id-ID" noProof="0" dirty="0"/>
              <a:t> </a:t>
            </a:r>
            <a:r>
              <a:rPr lang="id-ID" noProof="0" dirty="0" err="1"/>
              <a:t>you</a:t>
            </a:r>
            <a:r>
              <a:rPr lang="id-ID" noProof="0" dirty="0"/>
              <a:t> </a:t>
            </a:r>
            <a:r>
              <a:rPr lang="id-ID" noProof="0" dirty="0" err="1"/>
              <a:t>need</a:t>
            </a:r>
            <a:r>
              <a:rPr lang="id-ID" noProof="0" dirty="0"/>
              <a:t> </a:t>
            </a:r>
            <a:r>
              <a:rPr lang="id-ID" noProof="0" dirty="0" err="1"/>
              <a:t>it</a:t>
            </a:r>
            <a:endParaRPr lang="id-ID" noProof="0" dirty="0"/>
          </a:p>
        </p:txBody>
      </p:sp>
      <p:sp>
        <p:nvSpPr>
          <p:cNvPr id="705" name="Google Shape;705;p44"/>
          <p:cNvSpPr txBox="1">
            <a:spLocks noGrp="1"/>
          </p:cNvSpPr>
          <p:nvPr>
            <p:ph type="title" idx="2"/>
          </p:nvPr>
        </p:nvSpPr>
        <p:spPr>
          <a:xfrm>
            <a:off x="820337" y="626007"/>
            <a:ext cx="1612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01</a:t>
            </a:r>
          </a:p>
        </p:txBody>
      </p:sp>
      <p:sp>
        <p:nvSpPr>
          <p:cNvPr id="706" name="Google Shape;706;p44"/>
          <p:cNvSpPr txBox="1">
            <a:spLocks noGrp="1"/>
          </p:cNvSpPr>
          <p:nvPr>
            <p:ph type="title"/>
          </p:nvPr>
        </p:nvSpPr>
        <p:spPr>
          <a:xfrm>
            <a:off x="715975" y="1737167"/>
            <a:ext cx="3708000" cy="16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Business </a:t>
            </a:r>
            <a:r>
              <a:rPr lang="id-ID" noProof="0" dirty="0" err="1"/>
              <a:t>overview</a:t>
            </a:r>
            <a:endParaRPr lang="id-ID" noProof="0" dirty="0"/>
          </a:p>
        </p:txBody>
      </p:sp>
      <p:grpSp>
        <p:nvGrpSpPr>
          <p:cNvPr id="707" name="Google Shape;707;p44"/>
          <p:cNvGrpSpPr/>
          <p:nvPr/>
        </p:nvGrpSpPr>
        <p:grpSpPr>
          <a:xfrm>
            <a:off x="-9450" y="477925"/>
            <a:ext cx="9813621" cy="7514261"/>
            <a:chOff x="-9450" y="477925"/>
            <a:chExt cx="9813621" cy="7514261"/>
          </a:xfrm>
        </p:grpSpPr>
        <p:grpSp>
          <p:nvGrpSpPr>
            <p:cNvPr id="708" name="Google Shape;708;p44"/>
            <p:cNvGrpSpPr/>
            <p:nvPr/>
          </p:nvGrpSpPr>
          <p:grpSpPr>
            <a:xfrm>
              <a:off x="-9450" y="477925"/>
              <a:ext cx="9813621" cy="7514261"/>
              <a:chOff x="-9450" y="477925"/>
              <a:chExt cx="9813621" cy="7514261"/>
            </a:xfrm>
          </p:grpSpPr>
          <p:sp>
            <p:nvSpPr>
              <p:cNvPr id="709" name="Google Shape;709;p44"/>
              <p:cNvSpPr/>
              <p:nvPr/>
            </p:nvSpPr>
            <p:spPr>
              <a:xfrm>
                <a:off x="-9450" y="4253825"/>
                <a:ext cx="9172500" cy="889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710" name="Google Shape;710;p44"/>
              <p:cNvCxnSpPr/>
              <p:nvPr/>
            </p:nvCxnSpPr>
            <p:spPr>
              <a:xfrm>
                <a:off x="0" y="4229100"/>
                <a:ext cx="9162900" cy="0"/>
              </a:xfrm>
              <a:prstGeom prst="straightConnector1">
                <a:avLst/>
              </a:prstGeom>
              <a:noFill/>
              <a:ln w="114300" cap="flat" cmpd="sng">
                <a:solidFill>
                  <a:schemeClr val="accent4"/>
                </a:solidFill>
                <a:prstDash val="solid"/>
                <a:round/>
                <a:headEnd type="none" w="med" len="med"/>
                <a:tailEnd type="none" w="med" len="med"/>
              </a:ln>
            </p:spPr>
          </p:cxnSp>
          <p:sp>
            <p:nvSpPr>
              <p:cNvPr id="711" name="Google Shape;711;p44"/>
              <p:cNvSpPr/>
              <p:nvPr/>
            </p:nvSpPr>
            <p:spPr>
              <a:xfrm flipH="1">
                <a:off x="5143499" y="2422098"/>
                <a:ext cx="1752598" cy="1753209"/>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712" name="Google Shape;712;p44"/>
              <p:cNvGrpSpPr/>
              <p:nvPr/>
            </p:nvGrpSpPr>
            <p:grpSpPr>
              <a:xfrm>
                <a:off x="4553101" y="663861"/>
                <a:ext cx="4737328" cy="3870365"/>
                <a:chOff x="5793050" y="3574250"/>
                <a:chExt cx="1261975" cy="1031025"/>
              </a:xfrm>
            </p:grpSpPr>
            <p:sp>
              <p:nvSpPr>
                <p:cNvPr id="713" name="Google Shape;713;p44"/>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 name="Google Shape;714;p44"/>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 name="Google Shape;715;p44"/>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 name="Google Shape;716;p44"/>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 name="Google Shape;717;p44"/>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 name="Google Shape;718;p44"/>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 name="Google Shape;719;p44"/>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 name="Google Shape;720;p44"/>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 name="Google Shape;721;p44"/>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 name="Google Shape;722;p44"/>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 name="Google Shape;723;p44"/>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 name="Google Shape;724;p44"/>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 name="Google Shape;725;p44"/>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6" name="Google Shape;726;p44"/>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7" name="Google Shape;727;p44"/>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8" name="Google Shape;728;p44"/>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9" name="Google Shape;729;p44"/>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0" name="Google Shape;730;p44"/>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1" name="Google Shape;731;p44"/>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2" name="Google Shape;732;p44"/>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3" name="Google Shape;733;p44"/>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4" name="Google Shape;734;p44"/>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 name="Google Shape;735;p44"/>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 name="Google Shape;736;p44"/>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 name="Google Shape;737;p44"/>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 name="Google Shape;738;p44"/>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 name="Google Shape;739;p44"/>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 name="Google Shape;740;p44"/>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 name="Google Shape;741;p44"/>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 name="Google Shape;742;p44"/>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 name="Google Shape;743;p44"/>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 name="Google Shape;744;p44"/>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 name="Google Shape;745;p44"/>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 name="Google Shape;746;p44"/>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 name="Google Shape;747;p44"/>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 name="Google Shape;748;p44"/>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 name="Google Shape;749;p44"/>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 name="Google Shape;750;p44"/>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 name="Google Shape;751;p44"/>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 name="Google Shape;752;p44"/>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 name="Google Shape;753;p44"/>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 name="Google Shape;754;p44"/>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 name="Google Shape;755;p44"/>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 name="Google Shape;756;p44"/>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 name="Google Shape;757;p44"/>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 name="Google Shape;758;p44"/>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 name="Google Shape;759;p44"/>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 name="Google Shape;760;p44"/>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 name="Google Shape;761;p44"/>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 name="Google Shape;762;p44"/>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 name="Google Shape;763;p44"/>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 name="Google Shape;764;p44"/>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 name="Google Shape;765;p44"/>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 name="Google Shape;766;p44"/>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 name="Google Shape;767;p44"/>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 name="Google Shape;768;p44"/>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 name="Google Shape;769;p44"/>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 name="Google Shape;770;p44"/>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 name="Google Shape;771;p44"/>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 name="Google Shape;772;p44"/>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 name="Google Shape;773;p44"/>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 name="Google Shape;774;p44"/>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 name="Google Shape;775;p44"/>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 name="Google Shape;776;p44"/>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 name="Google Shape;777;p44"/>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 name="Google Shape;778;p44"/>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 name="Google Shape;779;p44"/>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 name="Google Shape;780;p44"/>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 name="Google Shape;781;p44"/>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 name="Google Shape;782;p44"/>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 name="Google Shape;783;p44"/>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 name="Google Shape;784;p44"/>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 name="Google Shape;785;p44"/>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 name="Google Shape;786;p44"/>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 name="Google Shape;787;p44"/>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 name="Google Shape;788;p44"/>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 name="Google Shape;789;p44"/>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 name="Google Shape;790;p44"/>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 name="Google Shape;791;p44"/>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 name="Google Shape;792;p44"/>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 name="Google Shape;793;p44"/>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 name="Google Shape;794;p44"/>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 name="Google Shape;795;p44"/>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 name="Google Shape;796;p44"/>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 name="Google Shape;797;p44"/>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 name="Google Shape;798;p44"/>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 name="Google Shape;799;p44"/>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 name="Google Shape;800;p44"/>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 name="Google Shape;801;p44"/>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 name="Google Shape;802;p44"/>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 name="Google Shape;803;p44"/>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 name="Google Shape;804;p44"/>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 name="Google Shape;805;p44"/>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 name="Google Shape;806;p44"/>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 name="Google Shape;807;p44"/>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 name="Google Shape;808;p44"/>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 name="Google Shape;809;p44"/>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 name="Google Shape;810;p44"/>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 name="Google Shape;811;p44"/>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 name="Google Shape;812;p44"/>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 name="Google Shape;813;p44"/>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 name="Google Shape;814;p44"/>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 name="Google Shape;815;p44"/>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 name="Google Shape;816;p44"/>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 name="Google Shape;817;p44"/>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 name="Google Shape;818;p44"/>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 name="Google Shape;819;p44"/>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 name="Google Shape;820;p44"/>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 name="Google Shape;821;p44"/>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 name="Google Shape;822;p44"/>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 name="Google Shape;823;p44"/>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 name="Google Shape;824;p44"/>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 name="Google Shape;825;p44"/>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 name="Google Shape;826;p44"/>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 name="Google Shape;827;p44"/>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 name="Google Shape;828;p44"/>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 name="Google Shape;829;p44"/>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 name="Google Shape;830;p44"/>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 name="Google Shape;831;p44"/>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 name="Google Shape;832;p44"/>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 name="Google Shape;833;p44"/>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 name="Google Shape;834;p44"/>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 name="Google Shape;835;p44"/>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 name="Google Shape;836;p44"/>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 name="Google Shape;837;p44"/>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 name="Google Shape;838;p44"/>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 name="Google Shape;839;p44"/>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 name="Google Shape;840;p44"/>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 name="Google Shape;841;p44"/>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 name="Google Shape;842;p44"/>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 name="Google Shape;843;p44"/>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 name="Google Shape;844;p44"/>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 name="Google Shape;845;p44"/>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 name="Google Shape;846;p44"/>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 name="Google Shape;847;p44"/>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 name="Google Shape;848;p44"/>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 name="Google Shape;849;p44"/>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 name="Google Shape;850;p44"/>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 name="Google Shape;851;p44"/>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 name="Google Shape;852;p44"/>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 name="Google Shape;853;p44"/>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 name="Google Shape;854;p44"/>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 name="Google Shape;855;p44"/>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 name="Google Shape;856;p44"/>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 name="Google Shape;857;p44"/>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858" name="Google Shape;858;p44"/>
              <p:cNvSpPr/>
              <p:nvPr/>
            </p:nvSpPr>
            <p:spPr>
              <a:xfrm flipH="1">
                <a:off x="6096176" y="477925"/>
                <a:ext cx="3707995" cy="3709286"/>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 name="Google Shape;859;p44"/>
              <p:cNvSpPr/>
              <p:nvPr/>
            </p:nvSpPr>
            <p:spPr>
              <a:xfrm rot="10800000">
                <a:off x="5136474" y="4284373"/>
                <a:ext cx="1752598" cy="1753209"/>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 name="Google Shape;860;p44"/>
              <p:cNvSpPr/>
              <p:nvPr/>
            </p:nvSpPr>
            <p:spPr>
              <a:xfrm rot="10800000">
                <a:off x="6096176" y="4282900"/>
                <a:ext cx="3707995" cy="3709286"/>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861" name="Google Shape;861;p44"/>
            <p:cNvGrpSpPr/>
            <p:nvPr/>
          </p:nvGrpSpPr>
          <p:grpSpPr>
            <a:xfrm flipH="1">
              <a:off x="4475601" y="4439414"/>
              <a:ext cx="3074357" cy="889812"/>
              <a:chOff x="4340225" y="3783950"/>
              <a:chExt cx="904675" cy="261825"/>
            </a:xfrm>
          </p:grpSpPr>
          <p:sp>
            <p:nvSpPr>
              <p:cNvPr id="862" name="Google Shape;862;p44"/>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 name="Google Shape;863;p44"/>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 name="Google Shape;864;p44"/>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 name="Google Shape;865;p44"/>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 name="Google Shape;866;p44"/>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 name="Google Shape;867;p44"/>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 name="Google Shape;868;p44"/>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 name="Google Shape;869;p44"/>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 name="Google Shape;870;p44"/>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 name="Google Shape;871;p44"/>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45"/>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Market</a:t>
            </a:r>
            <a:r>
              <a:rPr lang="id-ID" noProof="0" dirty="0"/>
              <a:t> </a:t>
            </a:r>
            <a:r>
              <a:rPr lang="id-ID" noProof="0" dirty="0" err="1"/>
              <a:t>trends</a:t>
            </a:r>
            <a:endParaRPr lang="id-ID" noProof="0" dirty="0"/>
          </a:p>
        </p:txBody>
      </p:sp>
      <p:sp>
        <p:nvSpPr>
          <p:cNvPr id="877" name="Google Shape;877;p45"/>
          <p:cNvSpPr txBox="1"/>
          <p:nvPr/>
        </p:nvSpPr>
        <p:spPr>
          <a:xfrm>
            <a:off x="714300" y="4141625"/>
            <a:ext cx="7715400" cy="23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id-ID" sz="1200" noProof="0" dirty="0" err="1">
                <a:solidFill>
                  <a:srgbClr val="000000"/>
                </a:solidFill>
                <a:latin typeface="Assistant"/>
                <a:ea typeface="Assistant"/>
                <a:cs typeface="Assistant"/>
                <a:sym typeface="Assistant"/>
              </a:rPr>
              <a:t>Follow</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the</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link</a:t>
            </a:r>
            <a:r>
              <a:rPr lang="id-ID" sz="1200" noProof="0" dirty="0">
                <a:solidFill>
                  <a:srgbClr val="000000"/>
                </a:solidFill>
                <a:latin typeface="Assistant"/>
                <a:ea typeface="Assistant"/>
                <a:cs typeface="Assistant"/>
                <a:sym typeface="Assistant"/>
              </a:rPr>
              <a:t> in </a:t>
            </a:r>
            <a:r>
              <a:rPr lang="id-ID" sz="1200" noProof="0" dirty="0" err="1">
                <a:solidFill>
                  <a:srgbClr val="000000"/>
                </a:solidFill>
                <a:latin typeface="Assistant"/>
                <a:ea typeface="Assistant"/>
                <a:cs typeface="Assistant"/>
                <a:sym typeface="Assistant"/>
              </a:rPr>
              <a:t>the</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graph</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to</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modify</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its</a:t>
            </a:r>
            <a:r>
              <a:rPr lang="id-ID" sz="1200" noProof="0" dirty="0">
                <a:solidFill>
                  <a:srgbClr val="000000"/>
                </a:solidFill>
                <a:latin typeface="Assistant"/>
                <a:ea typeface="Assistant"/>
                <a:cs typeface="Assistant"/>
                <a:sym typeface="Assistant"/>
              </a:rPr>
              <a:t> data </a:t>
            </a:r>
            <a:r>
              <a:rPr lang="id-ID" sz="1200" noProof="0" dirty="0" err="1">
                <a:solidFill>
                  <a:srgbClr val="000000"/>
                </a:solidFill>
                <a:latin typeface="Assistant"/>
                <a:ea typeface="Assistant"/>
                <a:cs typeface="Assistant"/>
                <a:sym typeface="Assistant"/>
              </a:rPr>
              <a:t>and</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then</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paste</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the</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new</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one</a:t>
            </a:r>
            <a:r>
              <a:rPr lang="id-ID" sz="1200" noProof="0" dirty="0">
                <a:solidFill>
                  <a:srgbClr val="000000"/>
                </a:solidFill>
                <a:latin typeface="Assistant"/>
                <a:ea typeface="Assistant"/>
                <a:cs typeface="Assistant"/>
                <a:sym typeface="Assistant"/>
              </a:rPr>
              <a:t> </a:t>
            </a:r>
            <a:r>
              <a:rPr lang="id-ID" sz="1200" noProof="0" dirty="0" err="1">
                <a:solidFill>
                  <a:srgbClr val="000000"/>
                </a:solidFill>
                <a:latin typeface="Assistant"/>
                <a:ea typeface="Assistant"/>
                <a:cs typeface="Assistant"/>
                <a:sym typeface="Assistant"/>
              </a:rPr>
              <a:t>here</a:t>
            </a:r>
            <a:r>
              <a:rPr lang="id-ID" sz="1200" noProof="0" dirty="0">
                <a:solidFill>
                  <a:srgbClr val="000000"/>
                </a:solidFill>
                <a:latin typeface="Assistant"/>
                <a:ea typeface="Assistant"/>
                <a:cs typeface="Assistant"/>
                <a:sym typeface="Assistant"/>
              </a:rPr>
              <a:t>. </a:t>
            </a:r>
            <a:r>
              <a:rPr lang="id-ID" sz="1200" b="1" noProof="0" dirty="0">
                <a:solidFill>
                  <a:srgbClr val="000000"/>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For </a:t>
            </a:r>
            <a:r>
              <a:rPr lang="id-ID" sz="1200" b="1" noProof="0" dirty="0" err="1">
                <a:solidFill>
                  <a:srgbClr val="000000"/>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more</a:t>
            </a:r>
            <a:r>
              <a:rPr lang="id-ID" sz="1200" b="1" noProof="0" dirty="0">
                <a:solidFill>
                  <a:srgbClr val="000000"/>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 info, </a:t>
            </a:r>
            <a:r>
              <a:rPr lang="id-ID" sz="1200" b="1" noProof="0" dirty="0" err="1">
                <a:solidFill>
                  <a:srgbClr val="000000"/>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click</a:t>
            </a:r>
            <a:r>
              <a:rPr lang="id-ID" sz="1200" b="1" noProof="0" dirty="0">
                <a:solidFill>
                  <a:srgbClr val="000000"/>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 </a:t>
            </a:r>
            <a:r>
              <a:rPr lang="id-ID" sz="1200" b="1" noProof="0" dirty="0" err="1">
                <a:solidFill>
                  <a:srgbClr val="000000"/>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here</a:t>
            </a:r>
            <a:endParaRPr lang="id-ID" sz="1200" b="1" noProof="0" dirty="0">
              <a:solidFill>
                <a:srgbClr val="000000"/>
              </a:solidFill>
              <a:latin typeface="Assistant"/>
              <a:ea typeface="Assistant"/>
              <a:cs typeface="Assistant"/>
              <a:sym typeface="Assistant"/>
            </a:endParaRPr>
          </a:p>
        </p:txBody>
      </p:sp>
      <p:sp>
        <p:nvSpPr>
          <p:cNvPr id="878" name="Google Shape;878;p45"/>
          <p:cNvSpPr txBox="1"/>
          <p:nvPr/>
        </p:nvSpPr>
        <p:spPr>
          <a:xfrm>
            <a:off x="767606" y="1325884"/>
            <a:ext cx="1313100" cy="342600"/>
          </a:xfrm>
          <a:prstGeom prst="rect">
            <a:avLst/>
          </a:prstGeom>
          <a:noFill/>
          <a:ln>
            <a:noFill/>
          </a:ln>
        </p:spPr>
        <p:txBody>
          <a:bodyPr spcFirstLastPara="1" wrap="square" lIns="0" tIns="0" rIns="0" bIns="0" anchor="b"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Mercury</a:t>
            </a:r>
          </a:p>
        </p:txBody>
      </p:sp>
      <p:sp>
        <p:nvSpPr>
          <p:cNvPr id="879" name="Google Shape;879;p45"/>
          <p:cNvSpPr txBox="1"/>
          <p:nvPr/>
        </p:nvSpPr>
        <p:spPr>
          <a:xfrm>
            <a:off x="767606" y="2565703"/>
            <a:ext cx="13131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solidFill>
                  <a:schemeClr val="dk1"/>
                </a:solidFill>
                <a:latin typeface="Assistant"/>
                <a:ea typeface="Assistant"/>
                <a:cs typeface="Assistant"/>
                <a:sym typeface="Assistant"/>
              </a:rPr>
              <a:t>Mercury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 </a:t>
            </a:r>
            <a:r>
              <a:rPr lang="id-ID" noProof="0" dirty="0" err="1">
                <a:solidFill>
                  <a:schemeClr val="dk1"/>
                </a:solidFill>
                <a:latin typeface="Assistant"/>
                <a:ea typeface="Assistant"/>
                <a:cs typeface="Assistant"/>
                <a:sym typeface="Assistant"/>
              </a:rPr>
              <a:t>small</a:t>
            </a:r>
            <a:r>
              <a:rPr lang="id-ID" noProof="0" dirty="0">
                <a:solidFill>
                  <a:schemeClr val="dk1"/>
                </a:solidFill>
                <a:latin typeface="Assistant"/>
                <a:ea typeface="Assistant"/>
                <a:cs typeface="Assistant"/>
                <a:sym typeface="Assistant"/>
              </a:rPr>
              <a:t> planet</a:t>
            </a:r>
          </a:p>
        </p:txBody>
      </p:sp>
      <p:sp>
        <p:nvSpPr>
          <p:cNvPr id="880" name="Google Shape;880;p45"/>
          <p:cNvSpPr txBox="1"/>
          <p:nvPr/>
        </p:nvSpPr>
        <p:spPr>
          <a:xfrm>
            <a:off x="2566769" y="1325884"/>
            <a:ext cx="1313100" cy="342600"/>
          </a:xfrm>
          <a:prstGeom prst="rect">
            <a:avLst/>
          </a:prstGeom>
          <a:noFill/>
          <a:ln>
            <a:noFill/>
          </a:ln>
        </p:spPr>
        <p:txBody>
          <a:bodyPr spcFirstLastPara="1" wrap="square" lIns="0" tIns="0" rIns="0" bIns="0" anchor="b" anchorCtr="0">
            <a:noAutofit/>
          </a:bodyPr>
          <a:lstStyle/>
          <a:p>
            <a:pPr marL="0" lvl="0" indent="0" algn="ctr" rtl="0">
              <a:spcBef>
                <a:spcPts val="0"/>
              </a:spcBef>
              <a:spcAft>
                <a:spcPts val="0"/>
              </a:spcAft>
              <a:buNone/>
            </a:pPr>
            <a:r>
              <a:rPr lang="id-ID" sz="2000" noProof="0" dirty="0" err="1">
                <a:solidFill>
                  <a:schemeClr val="dk1"/>
                </a:solidFill>
                <a:latin typeface="Archivo Black"/>
                <a:ea typeface="Archivo Black"/>
                <a:cs typeface="Archivo Black"/>
                <a:sym typeface="Archivo Black"/>
              </a:rPr>
              <a:t>Neptune</a:t>
            </a:r>
            <a:endParaRPr lang="id-ID" sz="2000" noProof="0" dirty="0">
              <a:solidFill>
                <a:schemeClr val="dk1"/>
              </a:solidFill>
              <a:latin typeface="Archivo Black"/>
              <a:ea typeface="Archivo Black"/>
              <a:cs typeface="Archivo Black"/>
              <a:sym typeface="Archivo Black"/>
            </a:endParaRPr>
          </a:p>
        </p:txBody>
      </p:sp>
      <p:sp>
        <p:nvSpPr>
          <p:cNvPr id="881" name="Google Shape;881;p45"/>
          <p:cNvSpPr txBox="1"/>
          <p:nvPr/>
        </p:nvSpPr>
        <p:spPr>
          <a:xfrm>
            <a:off x="2566769" y="2565703"/>
            <a:ext cx="13131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solidFill>
                  <a:schemeClr val="dk1"/>
                </a:solidFill>
                <a:latin typeface="Assistant"/>
                <a:ea typeface="Assistant"/>
                <a:cs typeface="Assistant"/>
                <a:sym typeface="Assistant"/>
              </a:rPr>
              <a:t>Neptune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far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away</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from</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us</a:t>
            </a:r>
            <a:endParaRPr lang="id-ID" noProof="0" dirty="0">
              <a:solidFill>
                <a:schemeClr val="dk1"/>
              </a:solidFill>
              <a:latin typeface="Assistant"/>
              <a:ea typeface="Assistant"/>
              <a:cs typeface="Assistant"/>
              <a:sym typeface="Assistant"/>
            </a:endParaRPr>
          </a:p>
        </p:txBody>
      </p:sp>
      <p:sp>
        <p:nvSpPr>
          <p:cNvPr id="882" name="Google Shape;882;p45"/>
          <p:cNvSpPr txBox="1"/>
          <p:nvPr/>
        </p:nvSpPr>
        <p:spPr>
          <a:xfrm>
            <a:off x="767592" y="2214725"/>
            <a:ext cx="1313100" cy="4335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60%</a:t>
            </a:r>
          </a:p>
        </p:txBody>
      </p:sp>
      <p:sp>
        <p:nvSpPr>
          <p:cNvPr id="883" name="Google Shape;883;p45"/>
          <p:cNvSpPr txBox="1"/>
          <p:nvPr/>
        </p:nvSpPr>
        <p:spPr>
          <a:xfrm>
            <a:off x="2566782" y="2214725"/>
            <a:ext cx="1313100" cy="4335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40%</a:t>
            </a:r>
          </a:p>
        </p:txBody>
      </p:sp>
      <p:sp>
        <p:nvSpPr>
          <p:cNvPr id="884" name="Google Shape;884;p45"/>
          <p:cNvSpPr txBox="1"/>
          <p:nvPr/>
        </p:nvSpPr>
        <p:spPr>
          <a:xfrm>
            <a:off x="767663" y="3249138"/>
            <a:ext cx="3112200" cy="572700"/>
          </a:xfrm>
          <a:prstGeom prst="rect">
            <a:avLst/>
          </a:prstGeom>
          <a:solidFill>
            <a:schemeClr val="accent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id-ID" sz="3500" noProof="0" dirty="0">
                <a:solidFill>
                  <a:schemeClr val="lt1"/>
                </a:solidFill>
                <a:latin typeface="Archivo Black"/>
                <a:ea typeface="Archivo Black"/>
                <a:cs typeface="Archivo Black"/>
                <a:sym typeface="Archivo Black"/>
              </a:rPr>
              <a:t>25,000,000</a:t>
            </a:r>
          </a:p>
        </p:txBody>
      </p:sp>
      <p:sp>
        <p:nvSpPr>
          <p:cNvPr id="885" name="Google Shape;885;p45"/>
          <p:cNvSpPr/>
          <p:nvPr/>
        </p:nvSpPr>
        <p:spPr>
          <a:xfrm>
            <a:off x="767606" y="1856442"/>
            <a:ext cx="1313100" cy="307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 name="Google Shape;886;p45"/>
          <p:cNvSpPr/>
          <p:nvPr/>
        </p:nvSpPr>
        <p:spPr>
          <a:xfrm>
            <a:off x="767550" y="1856450"/>
            <a:ext cx="846600" cy="307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 name="Google Shape;887;p45"/>
          <p:cNvSpPr/>
          <p:nvPr/>
        </p:nvSpPr>
        <p:spPr>
          <a:xfrm>
            <a:off x="2566769" y="1856442"/>
            <a:ext cx="1313100" cy="307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 name="Google Shape;888;p45"/>
          <p:cNvSpPr/>
          <p:nvPr/>
        </p:nvSpPr>
        <p:spPr>
          <a:xfrm>
            <a:off x="2566775" y="1856450"/>
            <a:ext cx="573600" cy="307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pic>
        <p:nvPicPr>
          <p:cNvPr id="889" name="Google Shape;889;p45">
            <a:hlinkClick r:id="rId4"/>
          </p:cNvPr>
          <p:cNvPicPr preferRelativeResize="0"/>
          <p:nvPr/>
        </p:nvPicPr>
        <p:blipFill>
          <a:blip r:embed="rId5">
            <a:alphaModFix/>
          </a:blip>
          <a:stretch>
            <a:fillRect/>
          </a:stretch>
        </p:blipFill>
        <p:spPr>
          <a:xfrm>
            <a:off x="4196399" y="1252106"/>
            <a:ext cx="4268400" cy="263928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3">
          <a:extLst>
            <a:ext uri="{FF2B5EF4-FFF2-40B4-BE49-F238E27FC236}">
              <a16:creationId xmlns:a16="http://schemas.microsoft.com/office/drawing/2014/main" id="{2726F913-8944-6DF3-B239-5B50CA943EE7}"/>
            </a:ext>
          </a:extLst>
        </p:cNvPr>
        <p:cNvGrpSpPr/>
        <p:nvPr/>
      </p:nvGrpSpPr>
      <p:grpSpPr>
        <a:xfrm>
          <a:off x="0" y="0"/>
          <a:ext cx="0" cy="0"/>
          <a:chOff x="0" y="0"/>
          <a:chExt cx="0" cy="0"/>
        </a:xfrm>
      </p:grpSpPr>
      <p:sp>
        <p:nvSpPr>
          <p:cNvPr id="894" name="Google Shape;894;p46">
            <a:extLst>
              <a:ext uri="{FF2B5EF4-FFF2-40B4-BE49-F238E27FC236}">
                <a16:creationId xmlns:a16="http://schemas.microsoft.com/office/drawing/2014/main" id="{920B9D73-C434-7AC2-AEA7-E21A2F5D9D2F}"/>
              </a:ext>
            </a:extLst>
          </p:cNvPr>
          <p:cNvSpPr txBox="1">
            <a:spLocks noGrp="1"/>
          </p:cNvSpPr>
          <p:nvPr>
            <p:ph type="subTitle" idx="1"/>
          </p:nvPr>
        </p:nvSpPr>
        <p:spPr>
          <a:xfrm>
            <a:off x="715969" y="2608975"/>
            <a:ext cx="2994300" cy="122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Mercury </a:t>
            </a:r>
            <a:r>
              <a:rPr lang="id-ID" noProof="0" dirty="0" err="1"/>
              <a:t>is</a:t>
            </a:r>
            <a:r>
              <a:rPr lang="id-ID" noProof="0" dirty="0"/>
              <a:t> </a:t>
            </a:r>
            <a:r>
              <a:rPr lang="id-ID" noProof="0" dirty="0" err="1"/>
              <a:t>the</a:t>
            </a:r>
            <a:r>
              <a:rPr lang="id-ID" noProof="0" dirty="0"/>
              <a:t> </a:t>
            </a:r>
            <a:r>
              <a:rPr lang="id-ID" noProof="0" dirty="0" err="1"/>
              <a:t>closest</a:t>
            </a:r>
            <a:r>
              <a:rPr lang="id-ID" noProof="0" dirty="0"/>
              <a:t> planet </a:t>
            </a:r>
            <a:r>
              <a:rPr lang="id-ID" noProof="0" dirty="0" err="1"/>
              <a:t>to</a:t>
            </a:r>
            <a:r>
              <a:rPr lang="id-ID" noProof="0" dirty="0"/>
              <a:t> </a:t>
            </a:r>
            <a:r>
              <a:rPr lang="id-ID" noProof="0" dirty="0" err="1"/>
              <a:t>the</a:t>
            </a:r>
            <a:r>
              <a:rPr lang="id-ID" noProof="0" dirty="0"/>
              <a:t> Sun </a:t>
            </a:r>
            <a:r>
              <a:rPr lang="id-ID" noProof="0" dirty="0" err="1"/>
              <a:t>and</a:t>
            </a:r>
            <a:r>
              <a:rPr lang="id-ID" noProof="0" dirty="0"/>
              <a:t> </a:t>
            </a:r>
            <a:r>
              <a:rPr lang="id-ID" noProof="0" dirty="0" err="1"/>
              <a:t>the</a:t>
            </a:r>
            <a:r>
              <a:rPr lang="id-ID" noProof="0" dirty="0"/>
              <a:t> </a:t>
            </a:r>
            <a:r>
              <a:rPr lang="id-ID" noProof="0" dirty="0" err="1"/>
              <a:t>smallest</a:t>
            </a:r>
            <a:r>
              <a:rPr lang="id-ID" noProof="0" dirty="0"/>
              <a:t> </a:t>
            </a:r>
            <a:r>
              <a:rPr lang="id-ID" noProof="0" dirty="0" err="1"/>
              <a:t>one</a:t>
            </a:r>
            <a:r>
              <a:rPr lang="id-ID" noProof="0" dirty="0"/>
              <a:t> in </a:t>
            </a:r>
            <a:r>
              <a:rPr lang="id-ID" noProof="0" dirty="0" err="1"/>
              <a:t>the</a:t>
            </a:r>
            <a:r>
              <a:rPr lang="id-ID" noProof="0" dirty="0"/>
              <a:t> Solar System—</a:t>
            </a:r>
            <a:r>
              <a:rPr lang="id-ID" noProof="0" dirty="0" err="1"/>
              <a:t>it’s</a:t>
            </a:r>
            <a:r>
              <a:rPr lang="id-ID" noProof="0" dirty="0"/>
              <a:t> </a:t>
            </a:r>
            <a:r>
              <a:rPr lang="id-ID" noProof="0" dirty="0" err="1"/>
              <a:t>only</a:t>
            </a:r>
            <a:r>
              <a:rPr lang="id-ID" noProof="0" dirty="0"/>
              <a:t> a bit </a:t>
            </a:r>
            <a:r>
              <a:rPr lang="id-ID" noProof="0" dirty="0" err="1"/>
              <a:t>larger</a:t>
            </a:r>
            <a:r>
              <a:rPr lang="id-ID" noProof="0" dirty="0"/>
              <a:t> </a:t>
            </a:r>
            <a:r>
              <a:rPr lang="id-ID" noProof="0" dirty="0" err="1"/>
              <a:t>than</a:t>
            </a:r>
            <a:r>
              <a:rPr lang="id-ID" noProof="0" dirty="0"/>
              <a:t> </a:t>
            </a:r>
            <a:r>
              <a:rPr lang="id-ID" noProof="0" dirty="0" err="1"/>
              <a:t>the</a:t>
            </a:r>
            <a:r>
              <a:rPr lang="id-ID" noProof="0" dirty="0"/>
              <a:t> </a:t>
            </a:r>
            <a:r>
              <a:rPr lang="id-ID" noProof="0" dirty="0" err="1"/>
              <a:t>Moon</a:t>
            </a:r>
            <a:r>
              <a:rPr lang="id-ID" noProof="0" dirty="0"/>
              <a:t>. The </a:t>
            </a:r>
            <a:r>
              <a:rPr lang="id-ID" noProof="0" dirty="0" err="1"/>
              <a:t>planet’s</a:t>
            </a:r>
            <a:r>
              <a:rPr lang="id-ID" noProof="0" dirty="0"/>
              <a:t> </a:t>
            </a:r>
            <a:r>
              <a:rPr lang="id-ID" noProof="0" dirty="0" err="1"/>
              <a:t>name</a:t>
            </a:r>
            <a:r>
              <a:rPr lang="id-ID" noProof="0" dirty="0"/>
              <a:t> has </a:t>
            </a:r>
            <a:r>
              <a:rPr lang="id-ID" noProof="0" dirty="0" err="1"/>
              <a:t>nothing</a:t>
            </a:r>
            <a:r>
              <a:rPr lang="id-ID" noProof="0" dirty="0"/>
              <a:t> </a:t>
            </a:r>
            <a:r>
              <a:rPr lang="id-ID" noProof="0" dirty="0" err="1"/>
              <a:t>to</a:t>
            </a:r>
            <a:r>
              <a:rPr lang="id-ID" noProof="0" dirty="0"/>
              <a:t> </a:t>
            </a:r>
            <a:r>
              <a:rPr lang="id-ID" noProof="0" dirty="0" err="1"/>
              <a:t>do</a:t>
            </a:r>
            <a:r>
              <a:rPr lang="id-ID" noProof="0" dirty="0"/>
              <a:t> </a:t>
            </a:r>
            <a:r>
              <a:rPr lang="id-ID" noProof="0" dirty="0" err="1"/>
              <a:t>with</a:t>
            </a:r>
            <a:r>
              <a:rPr lang="id-ID" noProof="0" dirty="0"/>
              <a:t> </a:t>
            </a:r>
            <a:r>
              <a:rPr lang="id-ID" noProof="0" dirty="0" err="1"/>
              <a:t>the</a:t>
            </a:r>
            <a:r>
              <a:rPr lang="id-ID" noProof="0" dirty="0"/>
              <a:t> </a:t>
            </a:r>
            <a:r>
              <a:rPr lang="id-ID" noProof="0" dirty="0" err="1"/>
              <a:t>liquid</a:t>
            </a:r>
            <a:r>
              <a:rPr lang="id-ID" noProof="0" dirty="0"/>
              <a:t> metal</a:t>
            </a:r>
          </a:p>
        </p:txBody>
      </p:sp>
      <p:sp>
        <p:nvSpPr>
          <p:cNvPr id="895" name="Google Shape;895;p46">
            <a:extLst>
              <a:ext uri="{FF2B5EF4-FFF2-40B4-BE49-F238E27FC236}">
                <a16:creationId xmlns:a16="http://schemas.microsoft.com/office/drawing/2014/main" id="{E2BA112B-08A2-F54A-5C8F-F68C1F479883}"/>
              </a:ext>
            </a:extLst>
          </p:cNvPr>
          <p:cNvSpPr txBox="1">
            <a:spLocks noGrp="1"/>
          </p:cNvSpPr>
          <p:nvPr>
            <p:ph type="subTitle" idx="2"/>
          </p:nvPr>
        </p:nvSpPr>
        <p:spPr>
          <a:xfrm>
            <a:off x="5433731" y="2608975"/>
            <a:ext cx="2994300" cy="122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Venus has a </a:t>
            </a:r>
            <a:r>
              <a:rPr lang="id-ID" noProof="0" dirty="0" err="1"/>
              <a:t>beautiful</a:t>
            </a:r>
            <a:r>
              <a:rPr lang="id-ID" noProof="0" dirty="0"/>
              <a:t> </a:t>
            </a:r>
            <a:r>
              <a:rPr lang="id-ID" noProof="0" dirty="0" err="1"/>
              <a:t>name</a:t>
            </a:r>
            <a:r>
              <a:rPr lang="id-ID" noProof="0" dirty="0"/>
              <a:t> </a:t>
            </a:r>
            <a:r>
              <a:rPr lang="id-ID" noProof="0" dirty="0" err="1"/>
              <a:t>and</a:t>
            </a:r>
            <a:r>
              <a:rPr lang="id-ID" noProof="0" dirty="0"/>
              <a:t> </a:t>
            </a:r>
            <a:r>
              <a:rPr lang="id-ID" noProof="0" dirty="0" err="1"/>
              <a:t>is</a:t>
            </a:r>
            <a:r>
              <a:rPr lang="id-ID" noProof="0" dirty="0"/>
              <a:t> </a:t>
            </a:r>
            <a:r>
              <a:rPr lang="id-ID" noProof="0" dirty="0" err="1"/>
              <a:t>the</a:t>
            </a:r>
            <a:r>
              <a:rPr lang="id-ID" noProof="0" dirty="0"/>
              <a:t> </a:t>
            </a:r>
            <a:r>
              <a:rPr lang="id-ID" noProof="0" dirty="0" err="1"/>
              <a:t>second</a:t>
            </a:r>
            <a:r>
              <a:rPr lang="id-ID" noProof="0" dirty="0"/>
              <a:t> planet </a:t>
            </a:r>
            <a:r>
              <a:rPr lang="id-ID" noProof="0" dirty="0" err="1"/>
              <a:t>from</a:t>
            </a:r>
            <a:r>
              <a:rPr lang="id-ID" noProof="0" dirty="0"/>
              <a:t> </a:t>
            </a:r>
            <a:r>
              <a:rPr lang="id-ID" noProof="0" dirty="0" err="1"/>
              <a:t>the</a:t>
            </a:r>
            <a:r>
              <a:rPr lang="id-ID" noProof="0" dirty="0"/>
              <a:t> Sun. </a:t>
            </a:r>
            <a:r>
              <a:rPr lang="id-ID" noProof="0" dirty="0" err="1"/>
              <a:t>It’s</a:t>
            </a:r>
            <a:r>
              <a:rPr lang="id-ID" noProof="0" dirty="0"/>
              <a:t> </a:t>
            </a:r>
            <a:r>
              <a:rPr lang="id-ID" noProof="0" dirty="0" err="1"/>
              <a:t>terribly</a:t>
            </a:r>
            <a:r>
              <a:rPr lang="id-ID" noProof="0" dirty="0"/>
              <a:t> hot—</a:t>
            </a:r>
            <a:r>
              <a:rPr lang="id-ID" noProof="0" dirty="0" err="1"/>
              <a:t>even</a:t>
            </a:r>
            <a:r>
              <a:rPr lang="id-ID" noProof="0" dirty="0"/>
              <a:t> </a:t>
            </a:r>
            <a:r>
              <a:rPr lang="id-ID" noProof="0" dirty="0" err="1"/>
              <a:t>hotter</a:t>
            </a:r>
            <a:r>
              <a:rPr lang="id-ID" noProof="0" dirty="0"/>
              <a:t> </a:t>
            </a:r>
            <a:r>
              <a:rPr lang="id-ID" noProof="0" dirty="0" err="1"/>
              <a:t>than</a:t>
            </a:r>
            <a:r>
              <a:rPr lang="id-ID" noProof="0" dirty="0"/>
              <a:t> Mercury—</a:t>
            </a:r>
            <a:r>
              <a:rPr lang="id-ID" noProof="0" dirty="0" err="1"/>
              <a:t>and</a:t>
            </a:r>
            <a:r>
              <a:rPr lang="id-ID" noProof="0" dirty="0"/>
              <a:t> </a:t>
            </a:r>
            <a:r>
              <a:rPr lang="id-ID" noProof="0" dirty="0" err="1"/>
              <a:t>its</a:t>
            </a:r>
            <a:r>
              <a:rPr lang="id-ID" noProof="0" dirty="0"/>
              <a:t> </a:t>
            </a:r>
            <a:r>
              <a:rPr lang="id-ID" noProof="0" dirty="0" err="1"/>
              <a:t>atmosphere</a:t>
            </a:r>
            <a:r>
              <a:rPr lang="id-ID" noProof="0" dirty="0"/>
              <a:t> </a:t>
            </a:r>
            <a:r>
              <a:rPr lang="id-ID" noProof="0" dirty="0" err="1"/>
              <a:t>is</a:t>
            </a:r>
            <a:r>
              <a:rPr lang="id-ID" noProof="0" dirty="0"/>
              <a:t> </a:t>
            </a:r>
            <a:r>
              <a:rPr lang="id-ID" noProof="0" dirty="0" err="1"/>
              <a:t>extremely</a:t>
            </a:r>
            <a:r>
              <a:rPr lang="id-ID" noProof="0" dirty="0"/>
              <a:t> </a:t>
            </a:r>
            <a:r>
              <a:rPr lang="id-ID" noProof="0" dirty="0" err="1"/>
              <a:t>poisonous</a:t>
            </a:r>
            <a:endParaRPr lang="id-ID" noProof="0" dirty="0"/>
          </a:p>
        </p:txBody>
      </p:sp>
      <p:sp>
        <p:nvSpPr>
          <p:cNvPr id="896" name="Google Shape;896;p46">
            <a:extLst>
              <a:ext uri="{FF2B5EF4-FFF2-40B4-BE49-F238E27FC236}">
                <a16:creationId xmlns:a16="http://schemas.microsoft.com/office/drawing/2014/main" id="{69FD651D-549C-B440-BC38-18DF0E17EB4C}"/>
              </a:ext>
            </a:extLst>
          </p:cNvPr>
          <p:cNvSpPr txBox="1">
            <a:spLocks noGrp="1"/>
          </p:cNvSpPr>
          <p:nvPr>
            <p:ph type="subTitle" idx="3"/>
          </p:nvPr>
        </p:nvSpPr>
        <p:spPr>
          <a:xfrm>
            <a:off x="715969" y="2137250"/>
            <a:ext cx="2994300" cy="47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Problem</a:t>
            </a:r>
          </a:p>
        </p:txBody>
      </p:sp>
      <p:sp>
        <p:nvSpPr>
          <p:cNvPr id="897" name="Google Shape;897;p46">
            <a:extLst>
              <a:ext uri="{FF2B5EF4-FFF2-40B4-BE49-F238E27FC236}">
                <a16:creationId xmlns:a16="http://schemas.microsoft.com/office/drawing/2014/main" id="{18D218E0-47BD-11C5-A340-1CBE6A596647}"/>
              </a:ext>
            </a:extLst>
          </p:cNvPr>
          <p:cNvSpPr txBox="1">
            <a:spLocks noGrp="1"/>
          </p:cNvSpPr>
          <p:nvPr>
            <p:ph type="subTitle" idx="4"/>
          </p:nvPr>
        </p:nvSpPr>
        <p:spPr>
          <a:xfrm>
            <a:off x="5433731" y="2137250"/>
            <a:ext cx="2994300" cy="47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Solution</a:t>
            </a:r>
          </a:p>
        </p:txBody>
      </p:sp>
      <p:sp>
        <p:nvSpPr>
          <p:cNvPr id="898" name="Google Shape;898;p46">
            <a:extLst>
              <a:ext uri="{FF2B5EF4-FFF2-40B4-BE49-F238E27FC236}">
                <a16:creationId xmlns:a16="http://schemas.microsoft.com/office/drawing/2014/main" id="{DC7E7504-7B00-5C33-896A-D44238C79E9F}"/>
              </a:ext>
            </a:extLst>
          </p:cNvPr>
          <p:cNvSpPr/>
          <p:nvPr/>
        </p:nvSpPr>
        <p:spPr>
          <a:xfrm>
            <a:off x="1824319" y="128345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 name="Google Shape;899;p46">
            <a:extLst>
              <a:ext uri="{FF2B5EF4-FFF2-40B4-BE49-F238E27FC236}">
                <a16:creationId xmlns:a16="http://schemas.microsoft.com/office/drawing/2014/main" id="{C86EA193-027A-2FDA-060A-89F4CD83AE6F}"/>
              </a:ext>
            </a:extLst>
          </p:cNvPr>
          <p:cNvSpPr/>
          <p:nvPr/>
        </p:nvSpPr>
        <p:spPr>
          <a:xfrm>
            <a:off x="6542081" y="128345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 name="Google Shape;900;p46">
            <a:extLst>
              <a:ext uri="{FF2B5EF4-FFF2-40B4-BE49-F238E27FC236}">
                <a16:creationId xmlns:a16="http://schemas.microsoft.com/office/drawing/2014/main" id="{F03B98C3-5CA4-C894-E929-2022CD55B3AB}"/>
              </a:ext>
            </a:extLst>
          </p:cNvPr>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Problem vs. </a:t>
            </a:r>
            <a:r>
              <a:rPr lang="id-ID" noProof="0" dirty="0" err="1"/>
              <a:t>solution</a:t>
            </a:r>
            <a:endParaRPr lang="id-ID" noProof="0" dirty="0"/>
          </a:p>
        </p:txBody>
      </p:sp>
      <p:grpSp>
        <p:nvGrpSpPr>
          <p:cNvPr id="901" name="Google Shape;901;p46">
            <a:extLst>
              <a:ext uri="{FF2B5EF4-FFF2-40B4-BE49-F238E27FC236}">
                <a16:creationId xmlns:a16="http://schemas.microsoft.com/office/drawing/2014/main" id="{B39F09B6-8A0C-F2A0-2A84-4F3B856B2FF8}"/>
              </a:ext>
            </a:extLst>
          </p:cNvPr>
          <p:cNvGrpSpPr/>
          <p:nvPr/>
        </p:nvGrpSpPr>
        <p:grpSpPr>
          <a:xfrm>
            <a:off x="6746835" y="1505049"/>
            <a:ext cx="368091" cy="334402"/>
            <a:chOff x="-62518200" y="2692475"/>
            <a:chExt cx="318225" cy="289100"/>
          </a:xfrm>
        </p:grpSpPr>
        <p:sp>
          <p:nvSpPr>
            <p:cNvPr id="902" name="Google Shape;902;p46">
              <a:extLst>
                <a:ext uri="{FF2B5EF4-FFF2-40B4-BE49-F238E27FC236}">
                  <a16:creationId xmlns:a16="http://schemas.microsoft.com/office/drawing/2014/main" id="{8E206004-C846-1951-DB06-1A9835F3A941}"/>
                </a:ext>
              </a:extLst>
            </p:cNvPr>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 name="Google Shape;903;p46">
              <a:extLst>
                <a:ext uri="{FF2B5EF4-FFF2-40B4-BE49-F238E27FC236}">
                  <a16:creationId xmlns:a16="http://schemas.microsoft.com/office/drawing/2014/main" id="{704EE56F-5AF6-AEDE-660C-D81EF301018A}"/>
                </a:ext>
              </a:extLst>
            </p:cNvPr>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904" name="Google Shape;904;p46">
            <a:extLst>
              <a:ext uri="{FF2B5EF4-FFF2-40B4-BE49-F238E27FC236}">
                <a16:creationId xmlns:a16="http://schemas.microsoft.com/office/drawing/2014/main" id="{08D5DBCB-4375-5323-9E84-2240B096BCB7}"/>
              </a:ext>
            </a:extLst>
          </p:cNvPr>
          <p:cNvGrpSpPr/>
          <p:nvPr/>
        </p:nvGrpSpPr>
        <p:grpSpPr>
          <a:xfrm>
            <a:off x="2081472" y="1488667"/>
            <a:ext cx="263294" cy="367165"/>
            <a:chOff x="-63987100" y="2646800"/>
            <a:chExt cx="227625" cy="317425"/>
          </a:xfrm>
        </p:grpSpPr>
        <p:sp>
          <p:nvSpPr>
            <p:cNvPr id="905" name="Google Shape;905;p46">
              <a:extLst>
                <a:ext uri="{FF2B5EF4-FFF2-40B4-BE49-F238E27FC236}">
                  <a16:creationId xmlns:a16="http://schemas.microsoft.com/office/drawing/2014/main" id="{987AB08D-9FA8-1A3A-636D-A2E3E1258227}"/>
                </a:ext>
              </a:extLst>
            </p:cNvPr>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 name="Google Shape;906;p46">
              <a:extLst>
                <a:ext uri="{FF2B5EF4-FFF2-40B4-BE49-F238E27FC236}">
                  <a16:creationId xmlns:a16="http://schemas.microsoft.com/office/drawing/2014/main" id="{E74CF68B-3AA1-ACD3-9334-CCA71F2E37B0}"/>
                </a:ext>
              </a:extLst>
            </p:cNvPr>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907" name="Google Shape;907;p46">
            <a:extLst>
              <a:ext uri="{FF2B5EF4-FFF2-40B4-BE49-F238E27FC236}">
                <a16:creationId xmlns:a16="http://schemas.microsoft.com/office/drawing/2014/main" id="{47B3744F-F27F-26FB-14F9-2C0463181E30}"/>
              </a:ext>
            </a:extLst>
          </p:cNvPr>
          <p:cNvGrpSpPr/>
          <p:nvPr/>
        </p:nvGrpSpPr>
        <p:grpSpPr>
          <a:xfrm>
            <a:off x="0" y="2385150"/>
            <a:ext cx="9162900" cy="3949854"/>
            <a:chOff x="0" y="2385150"/>
            <a:chExt cx="9162900" cy="3949854"/>
          </a:xfrm>
        </p:grpSpPr>
        <p:grpSp>
          <p:nvGrpSpPr>
            <p:cNvPr id="908" name="Google Shape;908;p46">
              <a:extLst>
                <a:ext uri="{FF2B5EF4-FFF2-40B4-BE49-F238E27FC236}">
                  <a16:creationId xmlns:a16="http://schemas.microsoft.com/office/drawing/2014/main" id="{A0D55B8E-FB9F-8573-6DD9-90465F61E741}"/>
                </a:ext>
              </a:extLst>
            </p:cNvPr>
            <p:cNvGrpSpPr/>
            <p:nvPr/>
          </p:nvGrpSpPr>
          <p:grpSpPr>
            <a:xfrm>
              <a:off x="3113700" y="2385150"/>
              <a:ext cx="2916600" cy="3693000"/>
              <a:chOff x="8430750" y="-543750"/>
              <a:chExt cx="2916600" cy="3693000"/>
            </a:xfrm>
          </p:grpSpPr>
          <p:sp>
            <p:nvSpPr>
              <p:cNvPr id="909" name="Google Shape;909;p46">
                <a:extLst>
                  <a:ext uri="{FF2B5EF4-FFF2-40B4-BE49-F238E27FC236}">
                    <a16:creationId xmlns:a16="http://schemas.microsoft.com/office/drawing/2014/main" id="{6AB42B0F-64F4-2E01-B92C-6D40EE30E369}"/>
                  </a:ext>
                </a:extLst>
              </p:cNvPr>
              <p:cNvSpPr/>
              <p:nvPr/>
            </p:nvSpPr>
            <p:spPr>
              <a:xfrm>
                <a:off x="8430750" y="-543750"/>
                <a:ext cx="2916600" cy="3693000"/>
              </a:xfrm>
              <a:prstGeom prst="ellipse">
                <a:avLst/>
              </a:prstGeom>
              <a:gradFill>
                <a:gsLst>
                  <a:gs pos="0">
                    <a:schemeClr val="accent5"/>
                  </a:gs>
                  <a:gs pos="64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 name="Google Shape;910;p46">
                <a:extLst>
                  <a:ext uri="{FF2B5EF4-FFF2-40B4-BE49-F238E27FC236}">
                    <a16:creationId xmlns:a16="http://schemas.microsoft.com/office/drawing/2014/main" id="{BFE0CF8C-F27C-A01F-CF69-8587AC197468}"/>
                  </a:ext>
                </a:extLst>
              </p:cNvPr>
              <p:cNvSpPr/>
              <p:nvPr/>
            </p:nvSpPr>
            <p:spPr>
              <a:xfrm>
                <a:off x="8934325" y="348000"/>
                <a:ext cx="1909500" cy="190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911" name="Google Shape;911;p46">
              <a:extLst>
                <a:ext uri="{FF2B5EF4-FFF2-40B4-BE49-F238E27FC236}">
                  <a16:creationId xmlns:a16="http://schemas.microsoft.com/office/drawing/2014/main" id="{4DE71C12-35E2-49F5-A255-192D1A68A122}"/>
                </a:ext>
              </a:extLst>
            </p:cNvPr>
            <p:cNvGrpSpPr/>
            <p:nvPr/>
          </p:nvGrpSpPr>
          <p:grpSpPr>
            <a:xfrm>
              <a:off x="0" y="4229100"/>
              <a:ext cx="9162900" cy="914400"/>
              <a:chOff x="0" y="4229100"/>
              <a:chExt cx="9162900" cy="914400"/>
            </a:xfrm>
          </p:grpSpPr>
          <p:sp>
            <p:nvSpPr>
              <p:cNvPr id="912" name="Google Shape;912;p46">
                <a:extLst>
                  <a:ext uri="{FF2B5EF4-FFF2-40B4-BE49-F238E27FC236}">
                    <a16:creationId xmlns:a16="http://schemas.microsoft.com/office/drawing/2014/main" id="{341127B6-BBDA-EFD9-2991-BC2AAF6074C4}"/>
                  </a:ext>
                </a:extLst>
              </p:cNvPr>
              <p:cNvSpPr/>
              <p:nvPr/>
            </p:nvSpPr>
            <p:spPr>
              <a:xfrm>
                <a:off x="0" y="4253700"/>
                <a:ext cx="9144000" cy="889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913" name="Google Shape;913;p46">
                <a:extLst>
                  <a:ext uri="{FF2B5EF4-FFF2-40B4-BE49-F238E27FC236}">
                    <a16:creationId xmlns:a16="http://schemas.microsoft.com/office/drawing/2014/main" id="{8D4A1A6F-5193-FE18-2DA3-B7DE16EE4855}"/>
                  </a:ext>
                </a:extLst>
              </p:cNvPr>
              <p:cNvCxnSpPr/>
              <p:nvPr/>
            </p:nvCxnSpPr>
            <p:spPr>
              <a:xfrm>
                <a:off x="0" y="4229100"/>
                <a:ext cx="9162900" cy="0"/>
              </a:xfrm>
              <a:prstGeom prst="straightConnector1">
                <a:avLst/>
              </a:prstGeom>
              <a:noFill/>
              <a:ln w="76200" cap="flat" cmpd="sng">
                <a:solidFill>
                  <a:schemeClr val="accent4"/>
                </a:solidFill>
                <a:prstDash val="solid"/>
                <a:round/>
                <a:headEnd type="none" w="med" len="med"/>
                <a:tailEnd type="none" w="med" len="med"/>
              </a:ln>
            </p:spPr>
          </p:cxnSp>
        </p:grpSp>
        <p:grpSp>
          <p:nvGrpSpPr>
            <p:cNvPr id="914" name="Google Shape;914;p46">
              <a:extLst>
                <a:ext uri="{FF2B5EF4-FFF2-40B4-BE49-F238E27FC236}">
                  <a16:creationId xmlns:a16="http://schemas.microsoft.com/office/drawing/2014/main" id="{6C1D346D-0F74-E287-CEC6-E52F195FAB40}"/>
                </a:ext>
              </a:extLst>
            </p:cNvPr>
            <p:cNvGrpSpPr/>
            <p:nvPr/>
          </p:nvGrpSpPr>
          <p:grpSpPr>
            <a:xfrm>
              <a:off x="3605373" y="2890833"/>
              <a:ext cx="2285402" cy="3444171"/>
              <a:chOff x="615625" y="2200950"/>
              <a:chExt cx="645375" cy="972600"/>
            </a:xfrm>
          </p:grpSpPr>
          <p:sp>
            <p:nvSpPr>
              <p:cNvPr id="915" name="Google Shape;915;p46">
                <a:extLst>
                  <a:ext uri="{FF2B5EF4-FFF2-40B4-BE49-F238E27FC236}">
                    <a16:creationId xmlns:a16="http://schemas.microsoft.com/office/drawing/2014/main" id="{DAAC4EFA-01A9-92EA-EFD1-7361284F2553}"/>
                  </a:ext>
                </a:extLst>
              </p:cNvPr>
              <p:cNvSpPr/>
              <p:nvPr/>
            </p:nvSpPr>
            <p:spPr>
              <a:xfrm>
                <a:off x="615625" y="2200950"/>
                <a:ext cx="645375" cy="972600"/>
              </a:xfrm>
              <a:custGeom>
                <a:avLst/>
                <a:gdLst/>
                <a:ahLst/>
                <a:cxnLst/>
                <a:rect l="l" t="t" r="r" b="b"/>
                <a:pathLst>
                  <a:path w="25815" h="38904" extrusionOk="0">
                    <a:moveTo>
                      <a:pt x="10220" y="1"/>
                    </a:moveTo>
                    <a:cubicBezTo>
                      <a:pt x="10045" y="1"/>
                      <a:pt x="9781" y="137"/>
                      <a:pt x="9700" y="259"/>
                    </a:cubicBezTo>
                    <a:cubicBezTo>
                      <a:pt x="9682" y="290"/>
                      <a:pt x="9660" y="325"/>
                      <a:pt x="9642" y="357"/>
                    </a:cubicBezTo>
                    <a:cubicBezTo>
                      <a:pt x="9397" y="433"/>
                      <a:pt x="9169" y="562"/>
                      <a:pt x="8955" y="727"/>
                    </a:cubicBezTo>
                    <a:cubicBezTo>
                      <a:pt x="8763" y="803"/>
                      <a:pt x="8535" y="1013"/>
                      <a:pt x="8508" y="1160"/>
                    </a:cubicBezTo>
                    <a:cubicBezTo>
                      <a:pt x="8200" y="1513"/>
                      <a:pt x="7937" y="1950"/>
                      <a:pt x="7705" y="2414"/>
                    </a:cubicBezTo>
                    <a:cubicBezTo>
                      <a:pt x="7705" y="2365"/>
                      <a:pt x="7705" y="2316"/>
                      <a:pt x="7705" y="2272"/>
                    </a:cubicBezTo>
                    <a:cubicBezTo>
                      <a:pt x="7702" y="2174"/>
                      <a:pt x="7654" y="2136"/>
                      <a:pt x="7589" y="2136"/>
                    </a:cubicBezTo>
                    <a:cubicBezTo>
                      <a:pt x="7442" y="2136"/>
                      <a:pt x="7207" y="2326"/>
                      <a:pt x="7192" y="2459"/>
                    </a:cubicBezTo>
                    <a:cubicBezTo>
                      <a:pt x="7187" y="2477"/>
                      <a:pt x="7187" y="2499"/>
                      <a:pt x="7183" y="2522"/>
                    </a:cubicBezTo>
                    <a:cubicBezTo>
                      <a:pt x="7133" y="2910"/>
                      <a:pt x="7107" y="3294"/>
                      <a:pt x="7089" y="3682"/>
                    </a:cubicBezTo>
                    <a:cubicBezTo>
                      <a:pt x="6901" y="3919"/>
                      <a:pt x="6767" y="4178"/>
                      <a:pt x="6678" y="4454"/>
                    </a:cubicBezTo>
                    <a:cubicBezTo>
                      <a:pt x="6634" y="4508"/>
                      <a:pt x="6602" y="4561"/>
                      <a:pt x="6593" y="4615"/>
                    </a:cubicBezTo>
                    <a:cubicBezTo>
                      <a:pt x="6589" y="4642"/>
                      <a:pt x="6584" y="4669"/>
                      <a:pt x="6580" y="4695"/>
                    </a:cubicBezTo>
                    <a:cubicBezTo>
                      <a:pt x="6573" y="4694"/>
                      <a:pt x="6565" y="4694"/>
                      <a:pt x="6557" y="4694"/>
                    </a:cubicBezTo>
                    <a:cubicBezTo>
                      <a:pt x="6375" y="4694"/>
                      <a:pt x="6033" y="4974"/>
                      <a:pt x="5986" y="5119"/>
                    </a:cubicBezTo>
                    <a:cubicBezTo>
                      <a:pt x="5879" y="5468"/>
                      <a:pt x="5852" y="5807"/>
                      <a:pt x="5902" y="6146"/>
                    </a:cubicBezTo>
                    <a:cubicBezTo>
                      <a:pt x="5893" y="6249"/>
                      <a:pt x="5884" y="6356"/>
                      <a:pt x="5875" y="6459"/>
                    </a:cubicBezTo>
                    <a:cubicBezTo>
                      <a:pt x="5692" y="6557"/>
                      <a:pt x="5491" y="6780"/>
                      <a:pt x="5473" y="6927"/>
                    </a:cubicBezTo>
                    <a:cubicBezTo>
                      <a:pt x="5446" y="7150"/>
                      <a:pt x="5428" y="7374"/>
                      <a:pt x="5411" y="7597"/>
                    </a:cubicBezTo>
                    <a:cubicBezTo>
                      <a:pt x="5236" y="7704"/>
                      <a:pt x="5062" y="7914"/>
                      <a:pt x="5067" y="8048"/>
                    </a:cubicBezTo>
                    <a:cubicBezTo>
                      <a:pt x="5076" y="8262"/>
                      <a:pt x="5098" y="8467"/>
                      <a:pt x="5138" y="8672"/>
                    </a:cubicBezTo>
                    <a:cubicBezTo>
                      <a:pt x="4933" y="8713"/>
                      <a:pt x="4656" y="8958"/>
                      <a:pt x="4670" y="9159"/>
                    </a:cubicBezTo>
                    <a:cubicBezTo>
                      <a:pt x="4683" y="9346"/>
                      <a:pt x="4692" y="9534"/>
                      <a:pt x="4705" y="9721"/>
                    </a:cubicBezTo>
                    <a:cubicBezTo>
                      <a:pt x="4585" y="9811"/>
                      <a:pt x="4487" y="9940"/>
                      <a:pt x="4500" y="10056"/>
                    </a:cubicBezTo>
                    <a:cubicBezTo>
                      <a:pt x="4500" y="10212"/>
                      <a:pt x="4513" y="10360"/>
                      <a:pt x="4531" y="10512"/>
                    </a:cubicBezTo>
                    <a:cubicBezTo>
                      <a:pt x="4545" y="10775"/>
                      <a:pt x="4553" y="11034"/>
                      <a:pt x="4562" y="11297"/>
                    </a:cubicBezTo>
                    <a:cubicBezTo>
                      <a:pt x="4415" y="11440"/>
                      <a:pt x="4290" y="11623"/>
                      <a:pt x="4286" y="11735"/>
                    </a:cubicBezTo>
                    <a:cubicBezTo>
                      <a:pt x="4281" y="11815"/>
                      <a:pt x="4272" y="11891"/>
                      <a:pt x="4263" y="11967"/>
                    </a:cubicBezTo>
                    <a:cubicBezTo>
                      <a:pt x="4098" y="12096"/>
                      <a:pt x="4004" y="12288"/>
                      <a:pt x="3955" y="12507"/>
                    </a:cubicBezTo>
                    <a:cubicBezTo>
                      <a:pt x="3853" y="12627"/>
                      <a:pt x="3781" y="12761"/>
                      <a:pt x="3781" y="12855"/>
                    </a:cubicBezTo>
                    <a:cubicBezTo>
                      <a:pt x="3781" y="13011"/>
                      <a:pt x="3777" y="13163"/>
                      <a:pt x="3768" y="13315"/>
                    </a:cubicBezTo>
                    <a:cubicBezTo>
                      <a:pt x="3764" y="13314"/>
                      <a:pt x="3759" y="13314"/>
                      <a:pt x="3755" y="13314"/>
                    </a:cubicBezTo>
                    <a:cubicBezTo>
                      <a:pt x="3536" y="13314"/>
                      <a:pt x="3210" y="13644"/>
                      <a:pt x="3237" y="13837"/>
                    </a:cubicBezTo>
                    <a:cubicBezTo>
                      <a:pt x="3281" y="14225"/>
                      <a:pt x="3268" y="14596"/>
                      <a:pt x="3366" y="14957"/>
                    </a:cubicBezTo>
                    <a:cubicBezTo>
                      <a:pt x="2576" y="17359"/>
                      <a:pt x="1737" y="19751"/>
                      <a:pt x="1148" y="22202"/>
                    </a:cubicBezTo>
                    <a:cubicBezTo>
                      <a:pt x="487" y="24960"/>
                      <a:pt x="170" y="27799"/>
                      <a:pt x="59" y="30625"/>
                    </a:cubicBezTo>
                    <a:cubicBezTo>
                      <a:pt x="1" y="32004"/>
                      <a:pt x="5" y="33356"/>
                      <a:pt x="246" y="34718"/>
                    </a:cubicBezTo>
                    <a:cubicBezTo>
                      <a:pt x="447" y="35820"/>
                      <a:pt x="786" y="36896"/>
                      <a:pt x="1188" y="37941"/>
                    </a:cubicBezTo>
                    <a:cubicBezTo>
                      <a:pt x="1076" y="38061"/>
                      <a:pt x="1023" y="38222"/>
                      <a:pt x="1166" y="38307"/>
                    </a:cubicBezTo>
                    <a:cubicBezTo>
                      <a:pt x="1233" y="38347"/>
                      <a:pt x="1299" y="38383"/>
                      <a:pt x="1371" y="38414"/>
                    </a:cubicBezTo>
                    <a:cubicBezTo>
                      <a:pt x="1389" y="38454"/>
                      <a:pt x="1402" y="38490"/>
                      <a:pt x="1416" y="38530"/>
                    </a:cubicBezTo>
                    <a:cubicBezTo>
                      <a:pt x="1429" y="38566"/>
                      <a:pt x="1442" y="38601"/>
                      <a:pt x="1460" y="38637"/>
                    </a:cubicBezTo>
                    <a:cubicBezTo>
                      <a:pt x="1511" y="38731"/>
                      <a:pt x="1588" y="38770"/>
                      <a:pt x="1675" y="38770"/>
                    </a:cubicBezTo>
                    <a:cubicBezTo>
                      <a:pt x="1778" y="38770"/>
                      <a:pt x="1894" y="38715"/>
                      <a:pt x="1996" y="38633"/>
                    </a:cubicBezTo>
                    <a:cubicBezTo>
                      <a:pt x="2178" y="38671"/>
                      <a:pt x="2362" y="38691"/>
                      <a:pt x="2547" y="38691"/>
                    </a:cubicBezTo>
                    <a:cubicBezTo>
                      <a:pt x="2661" y="38691"/>
                      <a:pt x="2775" y="38684"/>
                      <a:pt x="2889" y="38668"/>
                    </a:cubicBezTo>
                    <a:cubicBezTo>
                      <a:pt x="3358" y="38839"/>
                      <a:pt x="3860" y="38904"/>
                      <a:pt x="4373" y="38904"/>
                    </a:cubicBezTo>
                    <a:cubicBezTo>
                      <a:pt x="5456" y="38904"/>
                      <a:pt x="6590" y="38616"/>
                      <a:pt x="7580" y="38432"/>
                    </a:cubicBezTo>
                    <a:cubicBezTo>
                      <a:pt x="9856" y="38003"/>
                      <a:pt x="12227" y="37909"/>
                      <a:pt x="14539" y="37775"/>
                    </a:cubicBezTo>
                    <a:cubicBezTo>
                      <a:pt x="15388" y="37726"/>
                      <a:pt x="16230" y="37711"/>
                      <a:pt x="17071" y="37711"/>
                    </a:cubicBezTo>
                    <a:cubicBezTo>
                      <a:pt x="18145" y="37711"/>
                      <a:pt x="19217" y="37736"/>
                      <a:pt x="20301" y="37749"/>
                    </a:cubicBezTo>
                    <a:cubicBezTo>
                      <a:pt x="20444" y="37750"/>
                      <a:pt x="20588" y="37751"/>
                      <a:pt x="20732" y="37751"/>
                    </a:cubicBezTo>
                    <a:cubicBezTo>
                      <a:pt x="22272" y="37751"/>
                      <a:pt x="23891" y="37637"/>
                      <a:pt x="25229" y="36825"/>
                    </a:cubicBezTo>
                    <a:cubicBezTo>
                      <a:pt x="25390" y="36727"/>
                      <a:pt x="25551" y="36494"/>
                      <a:pt x="25524" y="36294"/>
                    </a:cubicBezTo>
                    <a:cubicBezTo>
                      <a:pt x="25551" y="36253"/>
                      <a:pt x="25568" y="36213"/>
                      <a:pt x="25586" y="36164"/>
                    </a:cubicBezTo>
                    <a:cubicBezTo>
                      <a:pt x="25609" y="36106"/>
                      <a:pt x="25622" y="36044"/>
                      <a:pt x="25559" y="36008"/>
                    </a:cubicBezTo>
                    <a:cubicBezTo>
                      <a:pt x="25515" y="35986"/>
                      <a:pt x="25466" y="35972"/>
                      <a:pt x="25421" y="35959"/>
                    </a:cubicBezTo>
                    <a:cubicBezTo>
                      <a:pt x="25510" y="35709"/>
                      <a:pt x="25564" y="35441"/>
                      <a:pt x="25698" y="35209"/>
                    </a:cubicBezTo>
                    <a:cubicBezTo>
                      <a:pt x="25814" y="35006"/>
                      <a:pt x="25712" y="34922"/>
                      <a:pt x="25572" y="34922"/>
                    </a:cubicBezTo>
                    <a:cubicBezTo>
                      <a:pt x="25524" y="34922"/>
                      <a:pt x="25471" y="34932"/>
                      <a:pt x="25421" y="34950"/>
                    </a:cubicBezTo>
                    <a:cubicBezTo>
                      <a:pt x="25439" y="34807"/>
                      <a:pt x="25461" y="34669"/>
                      <a:pt x="25488" y="34530"/>
                    </a:cubicBezTo>
                    <a:cubicBezTo>
                      <a:pt x="25516" y="34389"/>
                      <a:pt x="25464" y="34335"/>
                      <a:pt x="25383" y="34335"/>
                    </a:cubicBezTo>
                    <a:cubicBezTo>
                      <a:pt x="25333" y="34335"/>
                      <a:pt x="25272" y="34355"/>
                      <a:pt x="25211" y="34388"/>
                    </a:cubicBezTo>
                    <a:cubicBezTo>
                      <a:pt x="25225" y="34187"/>
                      <a:pt x="25234" y="33990"/>
                      <a:pt x="25229" y="33785"/>
                    </a:cubicBezTo>
                    <a:cubicBezTo>
                      <a:pt x="25235" y="33635"/>
                      <a:pt x="25165" y="33576"/>
                      <a:pt x="25063" y="33576"/>
                    </a:cubicBezTo>
                    <a:cubicBezTo>
                      <a:pt x="25013" y="33576"/>
                      <a:pt x="24955" y="33590"/>
                      <a:pt x="24894" y="33615"/>
                    </a:cubicBezTo>
                    <a:cubicBezTo>
                      <a:pt x="24877" y="33624"/>
                      <a:pt x="24859" y="33633"/>
                      <a:pt x="24841" y="33642"/>
                    </a:cubicBezTo>
                    <a:cubicBezTo>
                      <a:pt x="24845" y="33548"/>
                      <a:pt x="24850" y="33450"/>
                      <a:pt x="24863" y="33356"/>
                    </a:cubicBezTo>
                    <a:cubicBezTo>
                      <a:pt x="24872" y="33303"/>
                      <a:pt x="24881" y="33254"/>
                      <a:pt x="24881" y="33200"/>
                    </a:cubicBezTo>
                    <a:cubicBezTo>
                      <a:pt x="24881" y="33060"/>
                      <a:pt x="24818" y="33006"/>
                      <a:pt x="24728" y="33006"/>
                    </a:cubicBezTo>
                    <a:cubicBezTo>
                      <a:pt x="24667" y="33006"/>
                      <a:pt x="24594" y="33031"/>
                      <a:pt x="24519" y="33071"/>
                    </a:cubicBezTo>
                    <a:cubicBezTo>
                      <a:pt x="24524" y="32874"/>
                      <a:pt x="24533" y="32674"/>
                      <a:pt x="24560" y="32477"/>
                    </a:cubicBezTo>
                    <a:cubicBezTo>
                      <a:pt x="24587" y="32282"/>
                      <a:pt x="24519" y="32210"/>
                      <a:pt x="24417" y="32210"/>
                    </a:cubicBezTo>
                    <a:cubicBezTo>
                      <a:pt x="24403" y="32210"/>
                      <a:pt x="24388" y="32211"/>
                      <a:pt x="24372" y="32214"/>
                    </a:cubicBezTo>
                    <a:cubicBezTo>
                      <a:pt x="24394" y="32031"/>
                      <a:pt x="24421" y="31843"/>
                      <a:pt x="24457" y="31665"/>
                    </a:cubicBezTo>
                    <a:cubicBezTo>
                      <a:pt x="24492" y="31494"/>
                      <a:pt x="24391" y="31390"/>
                      <a:pt x="24258" y="31390"/>
                    </a:cubicBezTo>
                    <a:cubicBezTo>
                      <a:pt x="24239" y="31390"/>
                      <a:pt x="24219" y="31392"/>
                      <a:pt x="24198" y="31397"/>
                    </a:cubicBezTo>
                    <a:cubicBezTo>
                      <a:pt x="24207" y="31147"/>
                      <a:pt x="24207" y="30897"/>
                      <a:pt x="24252" y="30647"/>
                    </a:cubicBezTo>
                    <a:cubicBezTo>
                      <a:pt x="24310" y="30290"/>
                      <a:pt x="24091" y="29924"/>
                      <a:pt x="24149" y="29531"/>
                    </a:cubicBezTo>
                    <a:cubicBezTo>
                      <a:pt x="24174" y="29341"/>
                      <a:pt x="24101" y="29274"/>
                      <a:pt x="23995" y="29274"/>
                    </a:cubicBezTo>
                    <a:cubicBezTo>
                      <a:pt x="23932" y="29274"/>
                      <a:pt x="23856" y="29298"/>
                      <a:pt x="23783" y="29335"/>
                    </a:cubicBezTo>
                    <a:cubicBezTo>
                      <a:pt x="23783" y="28915"/>
                      <a:pt x="23903" y="28522"/>
                      <a:pt x="24042" y="28112"/>
                    </a:cubicBezTo>
                    <a:cubicBezTo>
                      <a:pt x="24100" y="27928"/>
                      <a:pt x="24023" y="27862"/>
                      <a:pt x="23906" y="27862"/>
                    </a:cubicBezTo>
                    <a:cubicBezTo>
                      <a:pt x="23807" y="27862"/>
                      <a:pt x="23678" y="27910"/>
                      <a:pt x="23578" y="27973"/>
                    </a:cubicBezTo>
                    <a:cubicBezTo>
                      <a:pt x="23573" y="27947"/>
                      <a:pt x="23573" y="27920"/>
                      <a:pt x="23569" y="27893"/>
                    </a:cubicBezTo>
                    <a:cubicBezTo>
                      <a:pt x="23591" y="27625"/>
                      <a:pt x="23636" y="27362"/>
                      <a:pt x="23725" y="27098"/>
                    </a:cubicBezTo>
                    <a:cubicBezTo>
                      <a:pt x="23784" y="26922"/>
                      <a:pt x="23716" y="26860"/>
                      <a:pt x="23609" y="26860"/>
                    </a:cubicBezTo>
                    <a:cubicBezTo>
                      <a:pt x="23553" y="26860"/>
                      <a:pt x="23487" y="26876"/>
                      <a:pt x="23421" y="26902"/>
                    </a:cubicBezTo>
                    <a:cubicBezTo>
                      <a:pt x="23381" y="26657"/>
                      <a:pt x="23341" y="26407"/>
                      <a:pt x="23301" y="26161"/>
                    </a:cubicBezTo>
                    <a:cubicBezTo>
                      <a:pt x="23305" y="26134"/>
                      <a:pt x="23310" y="26108"/>
                      <a:pt x="23314" y="26081"/>
                    </a:cubicBezTo>
                    <a:cubicBezTo>
                      <a:pt x="23332" y="25983"/>
                      <a:pt x="23301" y="25902"/>
                      <a:pt x="23247" y="25862"/>
                    </a:cubicBezTo>
                    <a:cubicBezTo>
                      <a:pt x="23225" y="25750"/>
                      <a:pt x="23207" y="25639"/>
                      <a:pt x="23185" y="25532"/>
                    </a:cubicBezTo>
                    <a:cubicBezTo>
                      <a:pt x="23212" y="25438"/>
                      <a:pt x="23243" y="25344"/>
                      <a:pt x="23279" y="25255"/>
                    </a:cubicBezTo>
                    <a:cubicBezTo>
                      <a:pt x="23371" y="25032"/>
                      <a:pt x="23274" y="24935"/>
                      <a:pt x="23135" y="24935"/>
                    </a:cubicBezTo>
                    <a:cubicBezTo>
                      <a:pt x="23112" y="24935"/>
                      <a:pt x="23089" y="24938"/>
                      <a:pt x="23064" y="24942"/>
                    </a:cubicBezTo>
                    <a:cubicBezTo>
                      <a:pt x="23020" y="24728"/>
                      <a:pt x="22971" y="24514"/>
                      <a:pt x="22921" y="24300"/>
                    </a:cubicBezTo>
                    <a:cubicBezTo>
                      <a:pt x="22944" y="24219"/>
                      <a:pt x="22971" y="24135"/>
                      <a:pt x="23002" y="24054"/>
                    </a:cubicBezTo>
                    <a:cubicBezTo>
                      <a:pt x="23048" y="23917"/>
                      <a:pt x="22953" y="23803"/>
                      <a:pt x="22828" y="23803"/>
                    </a:cubicBezTo>
                    <a:cubicBezTo>
                      <a:pt x="22819" y="23803"/>
                      <a:pt x="22810" y="23803"/>
                      <a:pt x="22801" y="23804"/>
                    </a:cubicBezTo>
                    <a:cubicBezTo>
                      <a:pt x="22756" y="23639"/>
                      <a:pt x="22712" y="23474"/>
                      <a:pt x="22663" y="23309"/>
                    </a:cubicBezTo>
                    <a:cubicBezTo>
                      <a:pt x="22671" y="23255"/>
                      <a:pt x="22685" y="23202"/>
                      <a:pt x="22694" y="23153"/>
                    </a:cubicBezTo>
                    <a:cubicBezTo>
                      <a:pt x="22698" y="23139"/>
                      <a:pt x="22703" y="23130"/>
                      <a:pt x="22707" y="23121"/>
                    </a:cubicBezTo>
                    <a:cubicBezTo>
                      <a:pt x="22734" y="23054"/>
                      <a:pt x="22730" y="22996"/>
                      <a:pt x="22716" y="22952"/>
                    </a:cubicBezTo>
                    <a:cubicBezTo>
                      <a:pt x="22725" y="22822"/>
                      <a:pt x="22725" y="22693"/>
                      <a:pt x="22712" y="22563"/>
                    </a:cubicBezTo>
                    <a:cubicBezTo>
                      <a:pt x="22734" y="22421"/>
                      <a:pt x="22761" y="22273"/>
                      <a:pt x="22788" y="22126"/>
                    </a:cubicBezTo>
                    <a:cubicBezTo>
                      <a:pt x="22816" y="21957"/>
                      <a:pt x="22750" y="21897"/>
                      <a:pt x="22653" y="21897"/>
                    </a:cubicBezTo>
                    <a:cubicBezTo>
                      <a:pt x="22536" y="21897"/>
                      <a:pt x="22374" y="21986"/>
                      <a:pt x="22283" y="22077"/>
                    </a:cubicBezTo>
                    <a:cubicBezTo>
                      <a:pt x="21645" y="20166"/>
                      <a:pt x="20850" y="18314"/>
                      <a:pt x="20127" y="16435"/>
                    </a:cubicBezTo>
                    <a:cubicBezTo>
                      <a:pt x="19292" y="14252"/>
                      <a:pt x="18489" y="12060"/>
                      <a:pt x="17538" y="9918"/>
                    </a:cubicBezTo>
                    <a:cubicBezTo>
                      <a:pt x="16592" y="7798"/>
                      <a:pt x="15525" y="5731"/>
                      <a:pt x="14298" y="3758"/>
                    </a:cubicBezTo>
                    <a:cubicBezTo>
                      <a:pt x="13436" y="2379"/>
                      <a:pt x="12494" y="919"/>
                      <a:pt x="10865" y="383"/>
                    </a:cubicBezTo>
                    <a:cubicBezTo>
                      <a:pt x="10687" y="325"/>
                      <a:pt x="10517" y="294"/>
                      <a:pt x="10356" y="281"/>
                    </a:cubicBezTo>
                    <a:cubicBezTo>
                      <a:pt x="10356" y="276"/>
                      <a:pt x="10356" y="272"/>
                      <a:pt x="10356" y="267"/>
                    </a:cubicBezTo>
                    <a:cubicBezTo>
                      <a:pt x="10425" y="71"/>
                      <a:pt x="10346" y="1"/>
                      <a:pt x="10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 name="Google Shape;916;p46">
                <a:extLst>
                  <a:ext uri="{FF2B5EF4-FFF2-40B4-BE49-F238E27FC236}">
                    <a16:creationId xmlns:a16="http://schemas.microsoft.com/office/drawing/2014/main" id="{F22BD3E0-B393-3A35-5BDB-60EC57F14185}"/>
                  </a:ext>
                </a:extLst>
              </p:cNvPr>
              <p:cNvSpPr/>
              <p:nvPr/>
            </p:nvSpPr>
            <p:spPr>
              <a:xfrm>
                <a:off x="879425" y="2209075"/>
                <a:ext cx="293175" cy="567800"/>
              </a:xfrm>
              <a:custGeom>
                <a:avLst/>
                <a:gdLst/>
                <a:ahLst/>
                <a:cxnLst/>
                <a:rect l="l" t="t" r="r" b="b"/>
                <a:pathLst>
                  <a:path w="11727" h="22712" extrusionOk="0">
                    <a:moveTo>
                      <a:pt x="11356" y="21283"/>
                    </a:moveTo>
                    <a:cubicBezTo>
                      <a:pt x="11379" y="21230"/>
                      <a:pt x="11396" y="21176"/>
                      <a:pt x="11401" y="21122"/>
                    </a:cubicBezTo>
                    <a:cubicBezTo>
                      <a:pt x="11508" y="21239"/>
                      <a:pt x="11597" y="21399"/>
                      <a:pt x="11691" y="21569"/>
                    </a:cubicBezTo>
                    <a:cubicBezTo>
                      <a:pt x="11066" y="19725"/>
                      <a:pt x="10294" y="17926"/>
                      <a:pt x="9598" y="16110"/>
                    </a:cubicBezTo>
                    <a:cubicBezTo>
                      <a:pt x="9423" y="15654"/>
                      <a:pt x="9249" y="15195"/>
                      <a:pt x="9075" y="14735"/>
                    </a:cubicBezTo>
                    <a:cubicBezTo>
                      <a:pt x="9008" y="14391"/>
                      <a:pt x="8946" y="14052"/>
                      <a:pt x="8892" y="13708"/>
                    </a:cubicBezTo>
                    <a:cubicBezTo>
                      <a:pt x="8906" y="13606"/>
                      <a:pt x="8857" y="13565"/>
                      <a:pt x="8785" y="13561"/>
                    </a:cubicBezTo>
                    <a:cubicBezTo>
                      <a:pt x="8740" y="13548"/>
                      <a:pt x="8687" y="13557"/>
                      <a:pt x="8629" y="13579"/>
                    </a:cubicBezTo>
                    <a:cubicBezTo>
                      <a:pt x="8432" y="13066"/>
                      <a:pt x="8236" y="12557"/>
                      <a:pt x="8031" y="12048"/>
                    </a:cubicBezTo>
                    <a:cubicBezTo>
                      <a:pt x="8022" y="12012"/>
                      <a:pt x="8008" y="11981"/>
                      <a:pt x="7995" y="11945"/>
                    </a:cubicBezTo>
                    <a:cubicBezTo>
                      <a:pt x="7995" y="11941"/>
                      <a:pt x="7991" y="11941"/>
                      <a:pt x="7991" y="11936"/>
                    </a:cubicBezTo>
                    <a:cubicBezTo>
                      <a:pt x="7776" y="11410"/>
                      <a:pt x="7562" y="10878"/>
                      <a:pt x="7339" y="10356"/>
                    </a:cubicBezTo>
                    <a:cubicBezTo>
                      <a:pt x="7241" y="9914"/>
                      <a:pt x="7165" y="9463"/>
                      <a:pt x="7129" y="9008"/>
                    </a:cubicBezTo>
                    <a:cubicBezTo>
                      <a:pt x="7125" y="8937"/>
                      <a:pt x="7093" y="8847"/>
                      <a:pt x="7018" y="8830"/>
                    </a:cubicBezTo>
                    <a:cubicBezTo>
                      <a:pt x="6884" y="8803"/>
                      <a:pt x="6790" y="8780"/>
                      <a:pt x="6665" y="8838"/>
                    </a:cubicBezTo>
                    <a:cubicBezTo>
                      <a:pt x="6665" y="8838"/>
                      <a:pt x="6665" y="8838"/>
                      <a:pt x="6660" y="8838"/>
                    </a:cubicBezTo>
                    <a:cubicBezTo>
                      <a:pt x="6848" y="8754"/>
                      <a:pt x="6768" y="8566"/>
                      <a:pt x="6705" y="8423"/>
                    </a:cubicBezTo>
                    <a:cubicBezTo>
                      <a:pt x="6660" y="8307"/>
                      <a:pt x="6531" y="8298"/>
                      <a:pt x="6424" y="8330"/>
                    </a:cubicBezTo>
                    <a:cubicBezTo>
                      <a:pt x="6393" y="8263"/>
                      <a:pt x="6361" y="8196"/>
                      <a:pt x="6330" y="8129"/>
                    </a:cubicBezTo>
                    <a:cubicBezTo>
                      <a:pt x="6303" y="7950"/>
                      <a:pt x="6290" y="7772"/>
                      <a:pt x="6312" y="7589"/>
                    </a:cubicBezTo>
                    <a:cubicBezTo>
                      <a:pt x="6335" y="7374"/>
                      <a:pt x="6156" y="7383"/>
                      <a:pt x="5995" y="7446"/>
                    </a:cubicBezTo>
                    <a:cubicBezTo>
                      <a:pt x="5969" y="7392"/>
                      <a:pt x="5946" y="7343"/>
                      <a:pt x="5919" y="7290"/>
                    </a:cubicBezTo>
                    <a:cubicBezTo>
                      <a:pt x="5906" y="7156"/>
                      <a:pt x="5902" y="7022"/>
                      <a:pt x="5902" y="6879"/>
                    </a:cubicBezTo>
                    <a:cubicBezTo>
                      <a:pt x="5897" y="6696"/>
                      <a:pt x="5759" y="6683"/>
                      <a:pt x="5625" y="6718"/>
                    </a:cubicBezTo>
                    <a:cubicBezTo>
                      <a:pt x="5580" y="6625"/>
                      <a:pt x="5531" y="6535"/>
                      <a:pt x="5486" y="6442"/>
                    </a:cubicBezTo>
                    <a:cubicBezTo>
                      <a:pt x="5473" y="6397"/>
                      <a:pt x="5460" y="6357"/>
                      <a:pt x="5455" y="6339"/>
                    </a:cubicBezTo>
                    <a:cubicBezTo>
                      <a:pt x="5375" y="6134"/>
                      <a:pt x="5286" y="5928"/>
                      <a:pt x="5196" y="5727"/>
                    </a:cubicBezTo>
                    <a:cubicBezTo>
                      <a:pt x="4969" y="5174"/>
                      <a:pt x="4848" y="4638"/>
                      <a:pt x="4870" y="4040"/>
                    </a:cubicBezTo>
                    <a:cubicBezTo>
                      <a:pt x="4884" y="3674"/>
                      <a:pt x="4473" y="3946"/>
                      <a:pt x="4286" y="4156"/>
                    </a:cubicBezTo>
                    <a:cubicBezTo>
                      <a:pt x="4268" y="4143"/>
                      <a:pt x="4250" y="4129"/>
                      <a:pt x="4228" y="4116"/>
                    </a:cubicBezTo>
                    <a:cubicBezTo>
                      <a:pt x="4210" y="4107"/>
                      <a:pt x="4188" y="4103"/>
                      <a:pt x="4170" y="4098"/>
                    </a:cubicBezTo>
                    <a:cubicBezTo>
                      <a:pt x="4036" y="3875"/>
                      <a:pt x="3902" y="3652"/>
                      <a:pt x="3764" y="3433"/>
                    </a:cubicBezTo>
                    <a:cubicBezTo>
                      <a:pt x="3755" y="3420"/>
                      <a:pt x="3746" y="3402"/>
                      <a:pt x="3737" y="3388"/>
                    </a:cubicBezTo>
                    <a:cubicBezTo>
                      <a:pt x="3723" y="3295"/>
                      <a:pt x="3710" y="3205"/>
                      <a:pt x="3692" y="3107"/>
                    </a:cubicBezTo>
                    <a:cubicBezTo>
                      <a:pt x="3670" y="2960"/>
                      <a:pt x="3576" y="2888"/>
                      <a:pt x="3438" y="2915"/>
                    </a:cubicBezTo>
                    <a:cubicBezTo>
                      <a:pt x="3433" y="2906"/>
                      <a:pt x="3424" y="2897"/>
                      <a:pt x="3420" y="2888"/>
                    </a:cubicBezTo>
                    <a:cubicBezTo>
                      <a:pt x="3424" y="2880"/>
                      <a:pt x="3429" y="2871"/>
                      <a:pt x="3438" y="2862"/>
                    </a:cubicBezTo>
                    <a:cubicBezTo>
                      <a:pt x="3415" y="2830"/>
                      <a:pt x="3389" y="2813"/>
                      <a:pt x="3362" y="2799"/>
                    </a:cubicBezTo>
                    <a:cubicBezTo>
                      <a:pt x="3036" y="2295"/>
                      <a:pt x="2683" y="1799"/>
                      <a:pt x="2277" y="1366"/>
                    </a:cubicBezTo>
                    <a:cubicBezTo>
                      <a:pt x="2224" y="1215"/>
                      <a:pt x="2183" y="1063"/>
                      <a:pt x="2148" y="898"/>
                    </a:cubicBezTo>
                    <a:cubicBezTo>
                      <a:pt x="2099" y="666"/>
                      <a:pt x="1813" y="438"/>
                      <a:pt x="1737" y="192"/>
                    </a:cubicBezTo>
                    <a:cubicBezTo>
                      <a:pt x="1675" y="0"/>
                      <a:pt x="1514" y="36"/>
                      <a:pt x="1362" y="148"/>
                    </a:cubicBezTo>
                    <a:cubicBezTo>
                      <a:pt x="1255" y="139"/>
                      <a:pt x="1103" y="241"/>
                      <a:pt x="1001" y="349"/>
                    </a:cubicBezTo>
                    <a:cubicBezTo>
                      <a:pt x="902" y="295"/>
                      <a:pt x="800" y="246"/>
                      <a:pt x="697" y="201"/>
                    </a:cubicBezTo>
                    <a:cubicBezTo>
                      <a:pt x="367" y="255"/>
                      <a:pt x="1" y="670"/>
                      <a:pt x="126" y="965"/>
                    </a:cubicBezTo>
                    <a:cubicBezTo>
                      <a:pt x="179" y="1094"/>
                      <a:pt x="228" y="1219"/>
                      <a:pt x="282" y="1348"/>
                    </a:cubicBezTo>
                    <a:cubicBezTo>
                      <a:pt x="215" y="1857"/>
                      <a:pt x="340" y="2442"/>
                      <a:pt x="460" y="2893"/>
                    </a:cubicBezTo>
                    <a:cubicBezTo>
                      <a:pt x="697" y="3750"/>
                      <a:pt x="1076" y="4906"/>
                      <a:pt x="1817" y="5477"/>
                    </a:cubicBezTo>
                    <a:cubicBezTo>
                      <a:pt x="1969" y="5593"/>
                      <a:pt x="2054" y="6401"/>
                      <a:pt x="2139" y="6638"/>
                    </a:cubicBezTo>
                    <a:cubicBezTo>
                      <a:pt x="2380" y="7307"/>
                      <a:pt x="2737" y="7937"/>
                      <a:pt x="3098" y="8548"/>
                    </a:cubicBezTo>
                    <a:cubicBezTo>
                      <a:pt x="3197" y="8718"/>
                      <a:pt x="3299" y="8883"/>
                      <a:pt x="3402" y="9053"/>
                    </a:cubicBezTo>
                    <a:cubicBezTo>
                      <a:pt x="3313" y="9316"/>
                      <a:pt x="3317" y="9588"/>
                      <a:pt x="3464" y="9874"/>
                    </a:cubicBezTo>
                    <a:cubicBezTo>
                      <a:pt x="2674" y="10651"/>
                      <a:pt x="1911" y="11436"/>
                      <a:pt x="1384" y="12427"/>
                    </a:cubicBezTo>
                    <a:cubicBezTo>
                      <a:pt x="1331" y="12521"/>
                      <a:pt x="1273" y="12749"/>
                      <a:pt x="1393" y="12829"/>
                    </a:cubicBezTo>
                    <a:cubicBezTo>
                      <a:pt x="1933" y="13195"/>
                      <a:pt x="2210" y="13936"/>
                      <a:pt x="2491" y="14498"/>
                    </a:cubicBezTo>
                    <a:cubicBezTo>
                      <a:pt x="2880" y="15293"/>
                      <a:pt x="3241" y="16101"/>
                      <a:pt x="3728" y="16842"/>
                    </a:cubicBezTo>
                    <a:cubicBezTo>
                      <a:pt x="4121" y="17440"/>
                      <a:pt x="4607" y="18056"/>
                      <a:pt x="5326" y="18261"/>
                    </a:cubicBezTo>
                    <a:cubicBezTo>
                      <a:pt x="5518" y="18315"/>
                      <a:pt x="5714" y="18328"/>
                      <a:pt x="5906" y="18306"/>
                    </a:cubicBezTo>
                    <a:cubicBezTo>
                      <a:pt x="5897" y="18614"/>
                      <a:pt x="5911" y="18922"/>
                      <a:pt x="5977" y="19234"/>
                    </a:cubicBezTo>
                    <a:cubicBezTo>
                      <a:pt x="5991" y="19306"/>
                      <a:pt x="6031" y="19337"/>
                      <a:pt x="6080" y="19341"/>
                    </a:cubicBezTo>
                    <a:cubicBezTo>
                      <a:pt x="6085" y="19395"/>
                      <a:pt x="6094" y="19458"/>
                      <a:pt x="6098" y="19516"/>
                    </a:cubicBezTo>
                    <a:cubicBezTo>
                      <a:pt x="6107" y="19658"/>
                      <a:pt x="6187" y="19703"/>
                      <a:pt x="6285" y="19699"/>
                    </a:cubicBezTo>
                    <a:cubicBezTo>
                      <a:pt x="6263" y="19810"/>
                      <a:pt x="6236" y="19926"/>
                      <a:pt x="6205" y="20038"/>
                    </a:cubicBezTo>
                    <a:cubicBezTo>
                      <a:pt x="6071" y="20551"/>
                      <a:pt x="6830" y="20181"/>
                      <a:pt x="6919" y="19859"/>
                    </a:cubicBezTo>
                    <a:cubicBezTo>
                      <a:pt x="6968" y="19681"/>
                      <a:pt x="7026" y="19511"/>
                      <a:pt x="7089" y="19341"/>
                    </a:cubicBezTo>
                    <a:cubicBezTo>
                      <a:pt x="7178" y="19292"/>
                      <a:pt x="7254" y="19225"/>
                      <a:pt x="7303" y="19176"/>
                    </a:cubicBezTo>
                    <a:cubicBezTo>
                      <a:pt x="7303" y="19190"/>
                      <a:pt x="7303" y="19199"/>
                      <a:pt x="7308" y="19212"/>
                    </a:cubicBezTo>
                    <a:cubicBezTo>
                      <a:pt x="7321" y="19489"/>
                      <a:pt x="7625" y="19408"/>
                      <a:pt x="7781" y="19306"/>
                    </a:cubicBezTo>
                    <a:cubicBezTo>
                      <a:pt x="7955" y="19185"/>
                      <a:pt x="8191" y="19141"/>
                      <a:pt x="8419" y="19087"/>
                    </a:cubicBezTo>
                    <a:lnTo>
                      <a:pt x="8419" y="19417"/>
                    </a:lnTo>
                    <a:cubicBezTo>
                      <a:pt x="8419" y="19703"/>
                      <a:pt x="8754" y="19605"/>
                      <a:pt x="8897" y="19511"/>
                    </a:cubicBezTo>
                    <a:cubicBezTo>
                      <a:pt x="8941" y="19484"/>
                      <a:pt x="8986" y="19458"/>
                      <a:pt x="9040" y="19435"/>
                    </a:cubicBezTo>
                    <a:cubicBezTo>
                      <a:pt x="8982" y="19748"/>
                      <a:pt x="8986" y="20051"/>
                      <a:pt x="9048" y="20386"/>
                    </a:cubicBezTo>
                    <a:cubicBezTo>
                      <a:pt x="9160" y="21015"/>
                      <a:pt x="9468" y="21511"/>
                      <a:pt x="9339" y="22176"/>
                    </a:cubicBezTo>
                    <a:cubicBezTo>
                      <a:pt x="9231" y="22712"/>
                      <a:pt x="9928" y="22345"/>
                      <a:pt x="10048" y="22087"/>
                    </a:cubicBezTo>
                    <a:cubicBezTo>
                      <a:pt x="10106" y="21957"/>
                      <a:pt x="10187" y="21846"/>
                      <a:pt x="10272" y="21743"/>
                    </a:cubicBezTo>
                    <a:cubicBezTo>
                      <a:pt x="10312" y="21796"/>
                      <a:pt x="10352" y="21854"/>
                      <a:pt x="10392" y="21908"/>
                    </a:cubicBezTo>
                    <a:cubicBezTo>
                      <a:pt x="10432" y="21957"/>
                      <a:pt x="10481" y="21979"/>
                      <a:pt x="10526" y="21988"/>
                    </a:cubicBezTo>
                    <a:cubicBezTo>
                      <a:pt x="10571" y="22060"/>
                      <a:pt x="10638" y="22104"/>
                      <a:pt x="10722" y="22104"/>
                    </a:cubicBezTo>
                    <a:cubicBezTo>
                      <a:pt x="10758" y="22104"/>
                      <a:pt x="10794" y="22100"/>
                      <a:pt x="10825" y="22100"/>
                    </a:cubicBezTo>
                    <a:cubicBezTo>
                      <a:pt x="11115" y="22100"/>
                      <a:pt x="11727" y="21511"/>
                      <a:pt x="11356" y="21283"/>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917" name="Google Shape;917;p46">
              <a:extLst>
                <a:ext uri="{FF2B5EF4-FFF2-40B4-BE49-F238E27FC236}">
                  <a16:creationId xmlns:a16="http://schemas.microsoft.com/office/drawing/2014/main" id="{9C6161A6-12D0-2ABF-ABA4-199B0AE43BD5}"/>
                </a:ext>
              </a:extLst>
            </p:cNvPr>
            <p:cNvGrpSpPr/>
            <p:nvPr/>
          </p:nvGrpSpPr>
          <p:grpSpPr>
            <a:xfrm>
              <a:off x="586954" y="4000641"/>
              <a:ext cx="1512322" cy="925772"/>
              <a:chOff x="586954" y="4000641"/>
              <a:chExt cx="1512322" cy="925772"/>
            </a:xfrm>
          </p:grpSpPr>
          <p:grpSp>
            <p:nvGrpSpPr>
              <p:cNvPr id="918" name="Google Shape;918;p46">
                <a:extLst>
                  <a:ext uri="{FF2B5EF4-FFF2-40B4-BE49-F238E27FC236}">
                    <a16:creationId xmlns:a16="http://schemas.microsoft.com/office/drawing/2014/main" id="{40F4E530-9A71-BF40-D2AE-C67CA54169C9}"/>
                  </a:ext>
                </a:extLst>
              </p:cNvPr>
              <p:cNvGrpSpPr/>
              <p:nvPr/>
            </p:nvGrpSpPr>
            <p:grpSpPr>
              <a:xfrm>
                <a:off x="586954" y="4000641"/>
                <a:ext cx="1512322" cy="612290"/>
                <a:chOff x="2919550" y="3564900"/>
                <a:chExt cx="864975" cy="350200"/>
              </a:xfrm>
            </p:grpSpPr>
            <p:sp>
              <p:nvSpPr>
                <p:cNvPr id="919" name="Google Shape;919;p46">
                  <a:extLst>
                    <a:ext uri="{FF2B5EF4-FFF2-40B4-BE49-F238E27FC236}">
                      <a16:creationId xmlns:a16="http://schemas.microsoft.com/office/drawing/2014/main" id="{865FE79A-D3D3-CF84-9356-A7FD31E6EDEE}"/>
                    </a:ext>
                  </a:extLst>
                </p:cNvPr>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 name="Google Shape;920;p46">
                  <a:extLst>
                    <a:ext uri="{FF2B5EF4-FFF2-40B4-BE49-F238E27FC236}">
                      <a16:creationId xmlns:a16="http://schemas.microsoft.com/office/drawing/2014/main" id="{C01BBE98-960F-E58A-0E18-321AE133F37E}"/>
                    </a:ext>
                  </a:extLst>
                </p:cNvPr>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 name="Google Shape;921;p46">
                  <a:extLst>
                    <a:ext uri="{FF2B5EF4-FFF2-40B4-BE49-F238E27FC236}">
                      <a16:creationId xmlns:a16="http://schemas.microsoft.com/office/drawing/2014/main" id="{C66D3BED-9831-B4A4-5CCB-4D7BB685DF20}"/>
                    </a:ext>
                  </a:extLst>
                </p:cNvPr>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 name="Google Shape;922;p46">
                  <a:extLst>
                    <a:ext uri="{FF2B5EF4-FFF2-40B4-BE49-F238E27FC236}">
                      <a16:creationId xmlns:a16="http://schemas.microsoft.com/office/drawing/2014/main" id="{1F08DA91-6834-C5D5-E465-F337CE9C748F}"/>
                    </a:ext>
                  </a:extLst>
                </p:cNvPr>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 name="Google Shape;923;p46">
                  <a:extLst>
                    <a:ext uri="{FF2B5EF4-FFF2-40B4-BE49-F238E27FC236}">
                      <a16:creationId xmlns:a16="http://schemas.microsoft.com/office/drawing/2014/main" id="{43BBD4F5-B3D0-AF16-9255-72107297365B}"/>
                    </a:ext>
                  </a:extLst>
                </p:cNvPr>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 name="Google Shape;924;p46">
                  <a:extLst>
                    <a:ext uri="{FF2B5EF4-FFF2-40B4-BE49-F238E27FC236}">
                      <a16:creationId xmlns:a16="http://schemas.microsoft.com/office/drawing/2014/main" id="{5B5A6EEC-4496-C507-C7E0-EFE9463B88E7}"/>
                    </a:ext>
                  </a:extLst>
                </p:cNvPr>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 name="Google Shape;925;p46">
                  <a:extLst>
                    <a:ext uri="{FF2B5EF4-FFF2-40B4-BE49-F238E27FC236}">
                      <a16:creationId xmlns:a16="http://schemas.microsoft.com/office/drawing/2014/main" id="{EF3F875A-ACEA-24FC-EC92-9792FAB91A38}"/>
                    </a:ext>
                  </a:extLst>
                </p:cNvPr>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 name="Google Shape;926;p46">
                  <a:extLst>
                    <a:ext uri="{FF2B5EF4-FFF2-40B4-BE49-F238E27FC236}">
                      <a16:creationId xmlns:a16="http://schemas.microsoft.com/office/drawing/2014/main" id="{DCC8F879-9399-E723-1FFA-1AA0C1813EE6}"/>
                    </a:ext>
                  </a:extLst>
                </p:cNvPr>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 name="Google Shape;927;p46">
                  <a:extLst>
                    <a:ext uri="{FF2B5EF4-FFF2-40B4-BE49-F238E27FC236}">
                      <a16:creationId xmlns:a16="http://schemas.microsoft.com/office/drawing/2014/main" id="{7E044562-80C1-88C0-DC7A-090C0ED469CD}"/>
                    </a:ext>
                  </a:extLst>
                </p:cNvPr>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 name="Google Shape;928;p46">
                  <a:extLst>
                    <a:ext uri="{FF2B5EF4-FFF2-40B4-BE49-F238E27FC236}">
                      <a16:creationId xmlns:a16="http://schemas.microsoft.com/office/drawing/2014/main" id="{E442A39B-583C-3A41-24A3-7E308B086F46}"/>
                    </a:ext>
                  </a:extLst>
                </p:cNvPr>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929" name="Google Shape;929;p46">
                <a:extLst>
                  <a:ext uri="{FF2B5EF4-FFF2-40B4-BE49-F238E27FC236}">
                    <a16:creationId xmlns:a16="http://schemas.microsoft.com/office/drawing/2014/main" id="{19EC8E5F-DCEE-6305-1F31-E0227EEA6E0E}"/>
                  </a:ext>
                </a:extLst>
              </p:cNvPr>
              <p:cNvSpPr/>
              <p:nvPr/>
            </p:nvSpPr>
            <p:spPr>
              <a:xfrm rot="10800000" flipH="1">
                <a:off x="929160" y="4605232"/>
                <a:ext cx="1086980" cy="321181"/>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930" name="Google Shape;930;p46">
              <a:extLst>
                <a:ext uri="{FF2B5EF4-FFF2-40B4-BE49-F238E27FC236}">
                  <a16:creationId xmlns:a16="http://schemas.microsoft.com/office/drawing/2014/main" id="{E1EB8D6E-0D70-A22B-48A4-9E092D64001C}"/>
                </a:ext>
              </a:extLst>
            </p:cNvPr>
            <p:cNvGrpSpPr/>
            <p:nvPr/>
          </p:nvGrpSpPr>
          <p:grpSpPr>
            <a:xfrm>
              <a:off x="7164653" y="4359628"/>
              <a:ext cx="1581734" cy="698000"/>
              <a:chOff x="7164653" y="4359628"/>
              <a:chExt cx="1581734" cy="698000"/>
            </a:xfrm>
          </p:grpSpPr>
          <p:grpSp>
            <p:nvGrpSpPr>
              <p:cNvPr id="931" name="Google Shape;931;p46">
                <a:extLst>
                  <a:ext uri="{FF2B5EF4-FFF2-40B4-BE49-F238E27FC236}">
                    <a16:creationId xmlns:a16="http://schemas.microsoft.com/office/drawing/2014/main" id="{B5E64E2C-D708-9560-28E7-FB24C7B9ADA9}"/>
                  </a:ext>
                </a:extLst>
              </p:cNvPr>
              <p:cNvGrpSpPr/>
              <p:nvPr/>
            </p:nvGrpSpPr>
            <p:grpSpPr>
              <a:xfrm>
                <a:off x="7164653" y="4359628"/>
                <a:ext cx="1581734" cy="457775"/>
                <a:chOff x="4340225" y="3783950"/>
                <a:chExt cx="904675" cy="261825"/>
              </a:xfrm>
            </p:grpSpPr>
            <p:sp>
              <p:nvSpPr>
                <p:cNvPr id="932" name="Google Shape;932;p46">
                  <a:extLst>
                    <a:ext uri="{FF2B5EF4-FFF2-40B4-BE49-F238E27FC236}">
                      <a16:creationId xmlns:a16="http://schemas.microsoft.com/office/drawing/2014/main" id="{2494FB3B-470F-F62A-AC32-D624D712B074}"/>
                    </a:ext>
                  </a:extLst>
                </p:cNvPr>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 name="Google Shape;933;p46">
                  <a:extLst>
                    <a:ext uri="{FF2B5EF4-FFF2-40B4-BE49-F238E27FC236}">
                      <a16:creationId xmlns:a16="http://schemas.microsoft.com/office/drawing/2014/main" id="{14A156DB-1215-7AC3-A983-EF4CA8C1BF81}"/>
                    </a:ext>
                  </a:extLst>
                </p:cNvPr>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 name="Google Shape;934;p46">
                  <a:extLst>
                    <a:ext uri="{FF2B5EF4-FFF2-40B4-BE49-F238E27FC236}">
                      <a16:creationId xmlns:a16="http://schemas.microsoft.com/office/drawing/2014/main" id="{391EFE60-B480-403F-D7BD-4497A5AB4453}"/>
                    </a:ext>
                  </a:extLst>
                </p:cNvPr>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 name="Google Shape;935;p46">
                  <a:extLst>
                    <a:ext uri="{FF2B5EF4-FFF2-40B4-BE49-F238E27FC236}">
                      <a16:creationId xmlns:a16="http://schemas.microsoft.com/office/drawing/2014/main" id="{88918526-FF19-AE50-9BB6-6E97812B4B51}"/>
                    </a:ext>
                  </a:extLst>
                </p:cNvPr>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 name="Google Shape;936;p46">
                  <a:extLst>
                    <a:ext uri="{FF2B5EF4-FFF2-40B4-BE49-F238E27FC236}">
                      <a16:creationId xmlns:a16="http://schemas.microsoft.com/office/drawing/2014/main" id="{87C87EE6-2DE7-6CC0-F811-4879D3560C85}"/>
                    </a:ext>
                  </a:extLst>
                </p:cNvPr>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 name="Google Shape;937;p46">
                  <a:extLst>
                    <a:ext uri="{FF2B5EF4-FFF2-40B4-BE49-F238E27FC236}">
                      <a16:creationId xmlns:a16="http://schemas.microsoft.com/office/drawing/2014/main" id="{5A0974B1-90F5-2B0C-1FA2-D94A9A23F3C1}"/>
                    </a:ext>
                  </a:extLst>
                </p:cNvPr>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 name="Google Shape;938;p46">
                  <a:extLst>
                    <a:ext uri="{FF2B5EF4-FFF2-40B4-BE49-F238E27FC236}">
                      <a16:creationId xmlns:a16="http://schemas.microsoft.com/office/drawing/2014/main" id="{198FB470-8734-4C19-84D2-3AC3D57126E1}"/>
                    </a:ext>
                  </a:extLst>
                </p:cNvPr>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 name="Google Shape;939;p46">
                  <a:extLst>
                    <a:ext uri="{FF2B5EF4-FFF2-40B4-BE49-F238E27FC236}">
                      <a16:creationId xmlns:a16="http://schemas.microsoft.com/office/drawing/2014/main" id="{D0064A6F-44A0-5D81-3F57-AA0A2A42F494}"/>
                    </a:ext>
                  </a:extLst>
                </p:cNvPr>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 name="Google Shape;940;p46">
                  <a:extLst>
                    <a:ext uri="{FF2B5EF4-FFF2-40B4-BE49-F238E27FC236}">
                      <a16:creationId xmlns:a16="http://schemas.microsoft.com/office/drawing/2014/main" id="{A6DF30D9-6133-20E2-5547-15B9BB33D1F1}"/>
                    </a:ext>
                  </a:extLst>
                </p:cNvPr>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 name="Google Shape;941;p46">
                  <a:extLst>
                    <a:ext uri="{FF2B5EF4-FFF2-40B4-BE49-F238E27FC236}">
                      <a16:creationId xmlns:a16="http://schemas.microsoft.com/office/drawing/2014/main" id="{79BBEAEC-329A-4B14-24AF-3BFA8E237525}"/>
                    </a:ext>
                  </a:extLst>
                </p:cNvPr>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942" name="Google Shape;942;p46">
                <a:extLst>
                  <a:ext uri="{FF2B5EF4-FFF2-40B4-BE49-F238E27FC236}">
                    <a16:creationId xmlns:a16="http://schemas.microsoft.com/office/drawing/2014/main" id="{F3A6C3AF-B480-77ED-AAEF-233DB94DA822}"/>
                  </a:ext>
                </a:extLst>
              </p:cNvPr>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extLst>
      <p:ext uri="{BB962C8B-B14F-4D97-AF65-F5344CB8AC3E}">
        <p14:creationId xmlns:p14="http://schemas.microsoft.com/office/powerpoint/2010/main" val="2482570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6"/>
        <p:cNvGrpSpPr/>
        <p:nvPr/>
      </p:nvGrpSpPr>
      <p:grpSpPr>
        <a:xfrm>
          <a:off x="0" y="0"/>
          <a:ext cx="0" cy="0"/>
          <a:chOff x="0" y="0"/>
          <a:chExt cx="0" cy="0"/>
        </a:xfrm>
      </p:grpSpPr>
      <p:sp>
        <p:nvSpPr>
          <p:cNvPr id="947" name="Google Shape;947;p47"/>
          <p:cNvSpPr txBox="1">
            <a:spLocks noGrp="1"/>
          </p:cNvSpPr>
          <p:nvPr>
            <p:ph type="subTitle" idx="2"/>
          </p:nvPr>
        </p:nvSpPr>
        <p:spPr>
          <a:xfrm>
            <a:off x="861300" y="2275900"/>
            <a:ext cx="2245200" cy="43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Mars</a:t>
            </a:r>
          </a:p>
        </p:txBody>
      </p:sp>
      <p:sp>
        <p:nvSpPr>
          <p:cNvPr id="948" name="Google Shape;948;p47"/>
          <p:cNvSpPr txBox="1">
            <a:spLocks noGrp="1"/>
          </p:cNvSpPr>
          <p:nvPr>
            <p:ph type="subTitle" idx="1"/>
          </p:nvPr>
        </p:nvSpPr>
        <p:spPr>
          <a:xfrm>
            <a:off x="861300" y="2714200"/>
            <a:ext cx="2245200" cy="109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Despite</a:t>
            </a:r>
            <a:r>
              <a:rPr lang="id-ID" noProof="0" dirty="0"/>
              <a:t> </a:t>
            </a:r>
            <a:r>
              <a:rPr lang="id-ID" noProof="0" dirty="0" err="1"/>
              <a:t>being</a:t>
            </a:r>
            <a:r>
              <a:rPr lang="id-ID" noProof="0" dirty="0"/>
              <a:t> </a:t>
            </a:r>
            <a:r>
              <a:rPr lang="id-ID" noProof="0" dirty="0" err="1"/>
              <a:t>red</a:t>
            </a:r>
            <a:r>
              <a:rPr lang="id-ID" noProof="0" dirty="0"/>
              <a:t>, Mars </a:t>
            </a:r>
            <a:r>
              <a:rPr lang="id-ID" noProof="0" dirty="0" err="1"/>
              <a:t>is</a:t>
            </a:r>
            <a:r>
              <a:rPr lang="id-ID" noProof="0" dirty="0"/>
              <a:t> a </a:t>
            </a:r>
            <a:r>
              <a:rPr lang="id-ID" noProof="0" dirty="0" err="1"/>
              <a:t>cold</a:t>
            </a:r>
            <a:r>
              <a:rPr lang="id-ID" noProof="0" dirty="0"/>
              <a:t> </a:t>
            </a:r>
            <a:r>
              <a:rPr lang="id-ID" noProof="0" dirty="0" err="1"/>
              <a:t>place</a:t>
            </a:r>
            <a:r>
              <a:rPr lang="id-ID" noProof="0" dirty="0"/>
              <a:t>. </a:t>
            </a:r>
            <a:r>
              <a:rPr lang="id-ID" noProof="0" dirty="0" err="1"/>
              <a:t>It’s</a:t>
            </a:r>
            <a:r>
              <a:rPr lang="id-ID" noProof="0" dirty="0"/>
              <a:t> </a:t>
            </a:r>
            <a:r>
              <a:rPr lang="id-ID" noProof="0" dirty="0" err="1"/>
              <a:t>full</a:t>
            </a:r>
            <a:r>
              <a:rPr lang="id-ID" noProof="0" dirty="0"/>
              <a:t> </a:t>
            </a:r>
            <a:r>
              <a:rPr lang="id-ID" noProof="0" dirty="0" err="1"/>
              <a:t>of</a:t>
            </a:r>
            <a:r>
              <a:rPr lang="id-ID" noProof="0" dirty="0"/>
              <a:t> </a:t>
            </a:r>
            <a:r>
              <a:rPr lang="id-ID" noProof="0" dirty="0" err="1"/>
              <a:t>iron</a:t>
            </a:r>
            <a:r>
              <a:rPr lang="id-ID" noProof="0" dirty="0"/>
              <a:t> </a:t>
            </a:r>
            <a:r>
              <a:rPr lang="id-ID" noProof="0" dirty="0" err="1"/>
              <a:t>oxide</a:t>
            </a:r>
            <a:r>
              <a:rPr lang="id-ID" noProof="0" dirty="0"/>
              <a:t> </a:t>
            </a:r>
            <a:r>
              <a:rPr lang="id-ID" noProof="0" dirty="0" err="1"/>
              <a:t>dust</a:t>
            </a:r>
            <a:r>
              <a:rPr lang="id-ID" noProof="0" dirty="0"/>
              <a:t>, </a:t>
            </a:r>
            <a:r>
              <a:rPr lang="id-ID" noProof="0" dirty="0" err="1"/>
              <a:t>which</a:t>
            </a:r>
            <a:r>
              <a:rPr lang="id-ID" noProof="0" dirty="0"/>
              <a:t> </a:t>
            </a:r>
            <a:r>
              <a:rPr lang="id-ID" noProof="0" dirty="0" err="1"/>
              <a:t>gives</a:t>
            </a:r>
            <a:r>
              <a:rPr lang="id-ID" noProof="0" dirty="0"/>
              <a:t> </a:t>
            </a:r>
            <a:r>
              <a:rPr lang="id-ID" noProof="0" dirty="0" err="1"/>
              <a:t>the</a:t>
            </a:r>
            <a:r>
              <a:rPr lang="id-ID" noProof="0" dirty="0"/>
              <a:t> planet </a:t>
            </a:r>
            <a:r>
              <a:rPr lang="id-ID" noProof="0" dirty="0" err="1"/>
              <a:t>its</a:t>
            </a:r>
            <a:r>
              <a:rPr lang="id-ID" noProof="0" dirty="0"/>
              <a:t> </a:t>
            </a:r>
            <a:r>
              <a:rPr lang="id-ID" noProof="0" dirty="0" err="1"/>
              <a:t>reddish</a:t>
            </a:r>
            <a:r>
              <a:rPr lang="id-ID" noProof="0" dirty="0"/>
              <a:t> </a:t>
            </a:r>
            <a:r>
              <a:rPr lang="id-ID" noProof="0" dirty="0" err="1"/>
              <a:t>cast</a:t>
            </a:r>
            <a:endParaRPr lang="id-ID" noProof="0" dirty="0"/>
          </a:p>
        </p:txBody>
      </p:sp>
      <p:sp>
        <p:nvSpPr>
          <p:cNvPr id="949" name="Google Shape;949;p47"/>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Competitors</a:t>
            </a:r>
            <a:endParaRPr lang="id-ID" noProof="0" dirty="0"/>
          </a:p>
        </p:txBody>
      </p:sp>
      <p:sp>
        <p:nvSpPr>
          <p:cNvPr id="950" name="Google Shape;950;p47"/>
          <p:cNvSpPr txBox="1">
            <a:spLocks noGrp="1"/>
          </p:cNvSpPr>
          <p:nvPr>
            <p:ph type="subTitle" idx="3"/>
          </p:nvPr>
        </p:nvSpPr>
        <p:spPr>
          <a:xfrm>
            <a:off x="3449403" y="2714200"/>
            <a:ext cx="2245200" cy="109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It’s</a:t>
            </a:r>
            <a:r>
              <a:rPr lang="id-ID" noProof="0" dirty="0"/>
              <a:t> </a:t>
            </a:r>
            <a:r>
              <a:rPr lang="id-ID" noProof="0" dirty="0" err="1"/>
              <a:t>the</a:t>
            </a:r>
            <a:r>
              <a:rPr lang="id-ID" noProof="0" dirty="0"/>
              <a:t> </a:t>
            </a:r>
            <a:r>
              <a:rPr lang="id-ID" noProof="0" dirty="0" err="1"/>
              <a:t>biggest</a:t>
            </a:r>
            <a:r>
              <a:rPr lang="id-ID" noProof="0" dirty="0"/>
              <a:t> planet in </a:t>
            </a:r>
            <a:r>
              <a:rPr lang="id-ID" noProof="0" dirty="0" err="1"/>
              <a:t>the</a:t>
            </a:r>
            <a:r>
              <a:rPr lang="id-ID" noProof="0" dirty="0"/>
              <a:t> Solar System </a:t>
            </a:r>
            <a:r>
              <a:rPr lang="id-ID" noProof="0" dirty="0" err="1"/>
              <a:t>and</a:t>
            </a:r>
            <a:r>
              <a:rPr lang="id-ID" noProof="0" dirty="0"/>
              <a:t> </a:t>
            </a:r>
            <a:r>
              <a:rPr lang="id-ID" noProof="0" dirty="0" err="1"/>
              <a:t>the</a:t>
            </a:r>
            <a:r>
              <a:rPr lang="id-ID" noProof="0" dirty="0"/>
              <a:t> </a:t>
            </a:r>
            <a:r>
              <a:rPr lang="id-ID" noProof="0" dirty="0" err="1"/>
              <a:t>fourth-brightest</a:t>
            </a:r>
            <a:r>
              <a:rPr lang="id-ID" noProof="0" dirty="0"/>
              <a:t> </a:t>
            </a:r>
            <a:r>
              <a:rPr lang="id-ID" noProof="0" dirty="0" err="1"/>
              <a:t>object</a:t>
            </a:r>
            <a:r>
              <a:rPr lang="id-ID" noProof="0" dirty="0"/>
              <a:t> in </a:t>
            </a:r>
            <a:r>
              <a:rPr lang="id-ID" noProof="0" dirty="0" err="1"/>
              <a:t>the</a:t>
            </a:r>
            <a:r>
              <a:rPr lang="id-ID" noProof="0" dirty="0"/>
              <a:t> </a:t>
            </a:r>
            <a:r>
              <a:rPr lang="id-ID" noProof="0" dirty="0" err="1"/>
              <a:t>night</a:t>
            </a:r>
            <a:r>
              <a:rPr lang="id-ID" noProof="0" dirty="0"/>
              <a:t> </a:t>
            </a:r>
            <a:r>
              <a:rPr lang="id-ID" noProof="0" dirty="0" err="1"/>
              <a:t>sky</a:t>
            </a:r>
            <a:endParaRPr lang="id-ID" noProof="0" dirty="0"/>
          </a:p>
        </p:txBody>
      </p:sp>
      <p:sp>
        <p:nvSpPr>
          <p:cNvPr id="951" name="Google Shape;951;p47"/>
          <p:cNvSpPr txBox="1">
            <a:spLocks noGrp="1"/>
          </p:cNvSpPr>
          <p:nvPr>
            <p:ph type="subTitle" idx="4"/>
          </p:nvPr>
        </p:nvSpPr>
        <p:spPr>
          <a:xfrm>
            <a:off x="3449403" y="2275900"/>
            <a:ext cx="2245200" cy="43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Jupiter</a:t>
            </a:r>
          </a:p>
        </p:txBody>
      </p:sp>
      <p:sp>
        <p:nvSpPr>
          <p:cNvPr id="952" name="Google Shape;952;p47"/>
          <p:cNvSpPr txBox="1">
            <a:spLocks noGrp="1"/>
          </p:cNvSpPr>
          <p:nvPr>
            <p:ph type="subTitle" idx="5"/>
          </p:nvPr>
        </p:nvSpPr>
        <p:spPr>
          <a:xfrm>
            <a:off x="6037500" y="2714200"/>
            <a:ext cx="2245200" cy="109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Neptune</a:t>
            </a:r>
            <a:r>
              <a:rPr lang="id-ID" noProof="0" dirty="0"/>
              <a:t> </a:t>
            </a:r>
            <a:r>
              <a:rPr lang="id-ID" noProof="0" dirty="0" err="1"/>
              <a:t>is</a:t>
            </a:r>
            <a:r>
              <a:rPr lang="id-ID" noProof="0" dirty="0"/>
              <a:t> </a:t>
            </a:r>
            <a:r>
              <a:rPr lang="id-ID" noProof="0" dirty="0" err="1"/>
              <a:t>the</a:t>
            </a:r>
            <a:r>
              <a:rPr lang="id-ID" noProof="0" dirty="0"/>
              <a:t> </a:t>
            </a:r>
            <a:r>
              <a:rPr lang="id-ID" noProof="0" dirty="0" err="1"/>
              <a:t>farthest</a:t>
            </a:r>
            <a:r>
              <a:rPr lang="id-ID" noProof="0" dirty="0"/>
              <a:t> planet </a:t>
            </a:r>
            <a:r>
              <a:rPr lang="id-ID" noProof="0" dirty="0" err="1"/>
              <a:t>from</a:t>
            </a:r>
            <a:r>
              <a:rPr lang="id-ID" noProof="0" dirty="0"/>
              <a:t> </a:t>
            </a:r>
            <a:r>
              <a:rPr lang="id-ID" noProof="0" dirty="0" err="1"/>
              <a:t>the</a:t>
            </a:r>
            <a:r>
              <a:rPr lang="id-ID" noProof="0" dirty="0"/>
              <a:t> Sun </a:t>
            </a:r>
            <a:r>
              <a:rPr lang="id-ID" noProof="0" dirty="0" err="1"/>
              <a:t>and</a:t>
            </a:r>
            <a:r>
              <a:rPr lang="id-ID" noProof="0" dirty="0"/>
              <a:t> </a:t>
            </a:r>
            <a:r>
              <a:rPr lang="id-ID" noProof="0" dirty="0" err="1"/>
              <a:t>the</a:t>
            </a:r>
            <a:r>
              <a:rPr lang="id-ID" noProof="0" dirty="0"/>
              <a:t> </a:t>
            </a:r>
            <a:r>
              <a:rPr lang="id-ID" noProof="0" dirty="0" err="1"/>
              <a:t>fourth-largest</a:t>
            </a:r>
            <a:r>
              <a:rPr lang="id-ID" noProof="0" dirty="0"/>
              <a:t> </a:t>
            </a:r>
            <a:r>
              <a:rPr lang="id-ID" noProof="0" dirty="0" err="1"/>
              <a:t>by</a:t>
            </a:r>
            <a:r>
              <a:rPr lang="id-ID" noProof="0" dirty="0"/>
              <a:t> diameter in </a:t>
            </a:r>
            <a:r>
              <a:rPr lang="id-ID" noProof="0" dirty="0" err="1"/>
              <a:t>the</a:t>
            </a:r>
            <a:r>
              <a:rPr lang="id-ID" noProof="0" dirty="0"/>
              <a:t> Solar System</a:t>
            </a:r>
          </a:p>
        </p:txBody>
      </p:sp>
      <p:sp>
        <p:nvSpPr>
          <p:cNvPr id="953" name="Google Shape;953;p47"/>
          <p:cNvSpPr txBox="1">
            <a:spLocks noGrp="1"/>
          </p:cNvSpPr>
          <p:nvPr>
            <p:ph type="subTitle" idx="6"/>
          </p:nvPr>
        </p:nvSpPr>
        <p:spPr>
          <a:xfrm>
            <a:off x="6037500" y="2275900"/>
            <a:ext cx="2245200" cy="43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lang="id-ID" noProof="0" dirty="0"/>
          </a:p>
          <a:p>
            <a:pPr marL="0" lvl="0" indent="0" algn="ctr" rtl="0">
              <a:spcBef>
                <a:spcPts val="0"/>
              </a:spcBef>
              <a:spcAft>
                <a:spcPts val="0"/>
              </a:spcAft>
              <a:buNone/>
            </a:pPr>
            <a:r>
              <a:rPr lang="id-ID" noProof="0" dirty="0" err="1"/>
              <a:t>Neptune</a:t>
            </a:r>
            <a:endParaRPr lang="id-ID" noProof="0" dirty="0"/>
          </a:p>
        </p:txBody>
      </p:sp>
      <p:sp>
        <p:nvSpPr>
          <p:cNvPr id="954" name="Google Shape;954;p47"/>
          <p:cNvSpPr/>
          <p:nvPr/>
        </p:nvSpPr>
        <p:spPr>
          <a:xfrm>
            <a:off x="1595100" y="1335063"/>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 name="Google Shape;955;p47"/>
          <p:cNvSpPr/>
          <p:nvPr/>
        </p:nvSpPr>
        <p:spPr>
          <a:xfrm>
            <a:off x="4183203" y="1335063"/>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 name="Google Shape;956;p47"/>
          <p:cNvSpPr/>
          <p:nvPr/>
        </p:nvSpPr>
        <p:spPr>
          <a:xfrm>
            <a:off x="6771300" y="1335063"/>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957" name="Google Shape;957;p47"/>
          <p:cNvGrpSpPr/>
          <p:nvPr/>
        </p:nvGrpSpPr>
        <p:grpSpPr>
          <a:xfrm>
            <a:off x="4388869" y="1538923"/>
            <a:ext cx="366269" cy="369913"/>
            <a:chOff x="-64764500" y="2280550"/>
            <a:chExt cx="316650" cy="319800"/>
          </a:xfrm>
        </p:grpSpPr>
        <p:sp>
          <p:nvSpPr>
            <p:cNvPr id="958" name="Google Shape;958;p4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 name="Google Shape;959;p4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960" name="Google Shape;960;p47"/>
          <p:cNvSpPr/>
          <p:nvPr/>
        </p:nvSpPr>
        <p:spPr>
          <a:xfrm>
            <a:off x="1800317" y="1538920"/>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961" name="Google Shape;961;p47"/>
          <p:cNvGrpSpPr/>
          <p:nvPr/>
        </p:nvGrpSpPr>
        <p:grpSpPr>
          <a:xfrm>
            <a:off x="6981072" y="1538902"/>
            <a:ext cx="358056" cy="369913"/>
            <a:chOff x="-62148000" y="1930075"/>
            <a:chExt cx="309550" cy="319800"/>
          </a:xfrm>
        </p:grpSpPr>
        <p:sp>
          <p:nvSpPr>
            <p:cNvPr id="962" name="Google Shape;962;p4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 name="Google Shape;963;p4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964" name="Google Shape;964;p47"/>
          <p:cNvGrpSpPr/>
          <p:nvPr/>
        </p:nvGrpSpPr>
        <p:grpSpPr>
          <a:xfrm flipH="1">
            <a:off x="-792189" y="3195117"/>
            <a:ext cx="10060091" cy="3862037"/>
            <a:chOff x="-792189" y="2966517"/>
            <a:chExt cx="10060091" cy="3862037"/>
          </a:xfrm>
        </p:grpSpPr>
        <p:grpSp>
          <p:nvGrpSpPr>
            <p:cNvPr id="965" name="Google Shape;965;p47"/>
            <p:cNvGrpSpPr/>
            <p:nvPr/>
          </p:nvGrpSpPr>
          <p:grpSpPr>
            <a:xfrm rot="-1622084" flipH="1">
              <a:off x="-411964" y="3595535"/>
              <a:ext cx="3364406" cy="2481848"/>
              <a:chOff x="5793050" y="3574250"/>
              <a:chExt cx="867350" cy="639825"/>
            </a:xfrm>
          </p:grpSpPr>
          <p:sp>
            <p:nvSpPr>
              <p:cNvPr id="966" name="Google Shape;966;p47"/>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 name="Google Shape;967;p47"/>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 name="Google Shape;968;p47"/>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 name="Google Shape;969;p47"/>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 name="Google Shape;970;p47"/>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 name="Google Shape;971;p47"/>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 name="Google Shape;972;p47"/>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 name="Google Shape;973;p47"/>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 name="Google Shape;974;p47"/>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 name="Google Shape;975;p47"/>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 name="Google Shape;976;p47"/>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 name="Google Shape;977;p47"/>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 name="Google Shape;978;p47"/>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 name="Google Shape;979;p47"/>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 name="Google Shape;980;p47"/>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 name="Google Shape;981;p47"/>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 name="Google Shape;982;p47"/>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 name="Google Shape;983;p47"/>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 name="Google Shape;984;p47"/>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 name="Google Shape;985;p47"/>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 name="Google Shape;986;p47"/>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 name="Google Shape;987;p47"/>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 name="Google Shape;988;p47"/>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 name="Google Shape;989;p47"/>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 name="Google Shape;990;p47"/>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 name="Google Shape;991;p47"/>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 name="Google Shape;992;p47"/>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 name="Google Shape;993;p47"/>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 name="Google Shape;994;p47"/>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 name="Google Shape;995;p47"/>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 name="Google Shape;996;p47"/>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 name="Google Shape;997;p47"/>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 name="Google Shape;998;p47"/>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 name="Google Shape;999;p47"/>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 name="Google Shape;1000;p47"/>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 name="Google Shape;1001;p47"/>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 name="Google Shape;1002;p47"/>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 name="Google Shape;1003;p47"/>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 name="Google Shape;1004;p47"/>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 name="Google Shape;1005;p47"/>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 name="Google Shape;1006;p47"/>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 name="Google Shape;1007;p47"/>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 name="Google Shape;1008;p47"/>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 name="Google Shape;1009;p47"/>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 name="Google Shape;1010;p47"/>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 name="Google Shape;1011;p47"/>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 name="Google Shape;1012;p47"/>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 name="Google Shape;1013;p47"/>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 name="Google Shape;1014;p47"/>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 name="Google Shape;1015;p47"/>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 name="Google Shape;1016;p47"/>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 name="Google Shape;1017;p47"/>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 name="Google Shape;1018;p47"/>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 name="Google Shape;1019;p47"/>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 name="Google Shape;1020;p47"/>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 name="Google Shape;1021;p47"/>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 name="Google Shape;1022;p47"/>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 name="Google Shape;1023;p47"/>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 name="Google Shape;1024;p47"/>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 name="Google Shape;1025;p47"/>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 name="Google Shape;1026;p47"/>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 name="Google Shape;1027;p47"/>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 name="Google Shape;1028;p47"/>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 name="Google Shape;1029;p47"/>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 name="Google Shape;1030;p47"/>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 name="Google Shape;1031;p47"/>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 name="Google Shape;1032;p47"/>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 name="Google Shape;1033;p47"/>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 name="Google Shape;1034;p47"/>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 name="Google Shape;1035;p47"/>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 name="Google Shape;1036;p47"/>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 name="Google Shape;1037;p47"/>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 name="Google Shape;1038;p47"/>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 name="Google Shape;1039;p47"/>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 name="Google Shape;1040;p47"/>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 name="Google Shape;1041;p47"/>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 name="Google Shape;1042;p47"/>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 name="Google Shape;1043;p47"/>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 name="Google Shape;1044;p47"/>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 name="Google Shape;1045;p47"/>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 name="Google Shape;1046;p47"/>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 name="Google Shape;1047;p47"/>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 name="Google Shape;1048;p47"/>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 name="Google Shape;1049;p47"/>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 name="Google Shape;1050;p47"/>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 name="Google Shape;1051;p47"/>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 name="Google Shape;1052;p47"/>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 name="Google Shape;1053;p47"/>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 name="Google Shape;1054;p47"/>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 name="Google Shape;1055;p47"/>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 name="Google Shape;1056;p47"/>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 name="Google Shape;1057;p47"/>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 name="Google Shape;1058;p47"/>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 name="Google Shape;1059;p47"/>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 name="Google Shape;1060;p47"/>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 name="Google Shape;1061;p47"/>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 name="Google Shape;1062;p47"/>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 name="Google Shape;1063;p47"/>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 name="Google Shape;1064;p47"/>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 name="Google Shape;1065;p47"/>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 name="Google Shape;1066;p47"/>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 name="Google Shape;1067;p47"/>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 name="Google Shape;1068;p47"/>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 name="Google Shape;1069;p47"/>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 name="Google Shape;1070;p47"/>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 name="Google Shape;1071;p47"/>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 name="Google Shape;1072;p47"/>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 name="Google Shape;1073;p47"/>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 name="Google Shape;1074;p47"/>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 name="Google Shape;1075;p47"/>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 name="Google Shape;1076;p47"/>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 name="Google Shape;1077;p47"/>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 name="Google Shape;1078;p47"/>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 name="Google Shape;1079;p47"/>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 name="Google Shape;1080;p47"/>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 name="Google Shape;1081;p47"/>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 name="Google Shape;1082;p47"/>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 name="Google Shape;1083;p47"/>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 name="Google Shape;1084;p47"/>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 name="Google Shape;1085;p47"/>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 name="Google Shape;1086;p47"/>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 name="Google Shape;1087;p47"/>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 name="Google Shape;1088;p47"/>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 name="Google Shape;1089;p47"/>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 name="Google Shape;1090;p47"/>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 name="Google Shape;1091;p47"/>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 name="Google Shape;1092;p47"/>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 name="Google Shape;1093;p47"/>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 name="Google Shape;1094;p47"/>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 name="Google Shape;1095;p47"/>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 name="Google Shape;1096;p47"/>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 name="Google Shape;1097;p47"/>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 name="Google Shape;1098;p47"/>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 name="Google Shape;1099;p47"/>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 name="Google Shape;1100;p47"/>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 name="Google Shape;1101;p47"/>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 name="Google Shape;1102;p47"/>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 name="Google Shape;1103;p47"/>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 name="Google Shape;1104;p47"/>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 name="Google Shape;1105;p47"/>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 name="Google Shape;1106;p47"/>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 name="Google Shape;1107;p47"/>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 name="Google Shape;1108;p47"/>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 name="Google Shape;1109;p47"/>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10" name="Google Shape;1110;p47"/>
            <p:cNvGrpSpPr/>
            <p:nvPr/>
          </p:nvGrpSpPr>
          <p:grpSpPr>
            <a:xfrm rot="1622075">
              <a:off x="1131052" y="4206954"/>
              <a:ext cx="2835266" cy="2091513"/>
              <a:chOff x="5793050" y="3574250"/>
              <a:chExt cx="867350" cy="639825"/>
            </a:xfrm>
          </p:grpSpPr>
          <p:sp>
            <p:nvSpPr>
              <p:cNvPr id="1111" name="Google Shape;1111;p47"/>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 name="Google Shape;1112;p47"/>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 name="Google Shape;1113;p47"/>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 name="Google Shape;1114;p47"/>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 name="Google Shape;1115;p47"/>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 name="Google Shape;1116;p47"/>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 name="Google Shape;1117;p47"/>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 name="Google Shape;1118;p47"/>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 name="Google Shape;1119;p47"/>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 name="Google Shape;1120;p47"/>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 name="Google Shape;1121;p47"/>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 name="Google Shape;1122;p47"/>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 name="Google Shape;1123;p47"/>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 name="Google Shape;1124;p47"/>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 name="Google Shape;1125;p47"/>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 name="Google Shape;1126;p47"/>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 name="Google Shape;1127;p47"/>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 name="Google Shape;1128;p47"/>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 name="Google Shape;1129;p47"/>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 name="Google Shape;1130;p47"/>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 name="Google Shape;1131;p47"/>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 name="Google Shape;1132;p47"/>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 name="Google Shape;1133;p47"/>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 name="Google Shape;1134;p47"/>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 name="Google Shape;1135;p47"/>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6" name="Google Shape;1136;p47"/>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 name="Google Shape;1137;p47"/>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 name="Google Shape;1138;p47"/>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 name="Google Shape;1139;p47"/>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 name="Google Shape;1140;p47"/>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 name="Google Shape;1141;p47"/>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 name="Google Shape;1142;p47"/>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 name="Google Shape;1143;p47"/>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 name="Google Shape;1144;p47"/>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 name="Google Shape;1145;p47"/>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 name="Google Shape;1146;p47"/>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 name="Google Shape;1147;p47"/>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8" name="Google Shape;1148;p47"/>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 name="Google Shape;1149;p47"/>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 name="Google Shape;1150;p47"/>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 name="Google Shape;1151;p47"/>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 name="Google Shape;1152;p47"/>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 name="Google Shape;1153;p47"/>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 name="Google Shape;1154;p47"/>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 name="Google Shape;1155;p47"/>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 name="Google Shape;1156;p47"/>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 name="Google Shape;1157;p47"/>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 name="Google Shape;1158;p47"/>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 name="Google Shape;1159;p47"/>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0" name="Google Shape;1160;p47"/>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1" name="Google Shape;1161;p47"/>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2" name="Google Shape;1162;p47"/>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3" name="Google Shape;1163;p47"/>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4" name="Google Shape;1164;p47"/>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5" name="Google Shape;1165;p47"/>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6" name="Google Shape;1166;p47"/>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7" name="Google Shape;1167;p47"/>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8" name="Google Shape;1168;p47"/>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9" name="Google Shape;1169;p47"/>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0" name="Google Shape;1170;p47"/>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1" name="Google Shape;1171;p47"/>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2" name="Google Shape;1172;p47"/>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3" name="Google Shape;1173;p47"/>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4" name="Google Shape;1174;p47"/>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5" name="Google Shape;1175;p47"/>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6" name="Google Shape;1176;p47"/>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7" name="Google Shape;1177;p47"/>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8" name="Google Shape;1178;p47"/>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 name="Google Shape;1179;p47"/>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 name="Google Shape;1180;p47"/>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1" name="Google Shape;1181;p47"/>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 name="Google Shape;1182;p47"/>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 name="Google Shape;1183;p47"/>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4" name="Google Shape;1184;p47"/>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 name="Google Shape;1185;p47"/>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 name="Google Shape;1186;p47"/>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 name="Google Shape;1187;p47"/>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8" name="Google Shape;1188;p47"/>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9" name="Google Shape;1189;p47"/>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0" name="Google Shape;1190;p47"/>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1" name="Google Shape;1191;p47"/>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2" name="Google Shape;1192;p47"/>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3" name="Google Shape;1193;p47"/>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4" name="Google Shape;1194;p47"/>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5" name="Google Shape;1195;p47"/>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6" name="Google Shape;1196;p47"/>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7" name="Google Shape;1197;p47"/>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8" name="Google Shape;1198;p47"/>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9" name="Google Shape;1199;p47"/>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0" name="Google Shape;1200;p47"/>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1" name="Google Shape;1201;p47"/>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2" name="Google Shape;1202;p47"/>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3" name="Google Shape;1203;p47"/>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4" name="Google Shape;1204;p47"/>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 name="Google Shape;1205;p47"/>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6" name="Google Shape;1206;p47"/>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 name="Google Shape;1207;p47"/>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 name="Google Shape;1208;p47"/>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9" name="Google Shape;1209;p47"/>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0" name="Google Shape;1210;p47"/>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1" name="Google Shape;1211;p47"/>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2" name="Google Shape;1212;p47"/>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3" name="Google Shape;1213;p47"/>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4" name="Google Shape;1214;p47"/>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5" name="Google Shape;1215;p47"/>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6" name="Google Shape;1216;p47"/>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7" name="Google Shape;1217;p47"/>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8" name="Google Shape;1218;p47"/>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9" name="Google Shape;1219;p47"/>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0" name="Google Shape;1220;p47"/>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1" name="Google Shape;1221;p47"/>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2" name="Google Shape;1222;p47"/>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3" name="Google Shape;1223;p47"/>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4" name="Google Shape;1224;p47"/>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5" name="Google Shape;1225;p47"/>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6" name="Google Shape;1226;p47"/>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7" name="Google Shape;1227;p47"/>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8" name="Google Shape;1228;p47"/>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9" name="Google Shape;1229;p47"/>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0" name="Google Shape;1230;p47"/>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1" name="Google Shape;1231;p47"/>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2" name="Google Shape;1232;p47"/>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3" name="Google Shape;1233;p47"/>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4" name="Google Shape;1234;p47"/>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5" name="Google Shape;1235;p47"/>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6" name="Google Shape;1236;p47"/>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7" name="Google Shape;1237;p47"/>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8" name="Google Shape;1238;p47"/>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9" name="Google Shape;1239;p47"/>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0" name="Google Shape;1240;p47"/>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1" name="Google Shape;1241;p47"/>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2" name="Google Shape;1242;p47"/>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3" name="Google Shape;1243;p47"/>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4" name="Google Shape;1244;p47"/>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5" name="Google Shape;1245;p47"/>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 name="Google Shape;1246;p47"/>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7" name="Google Shape;1247;p47"/>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8" name="Google Shape;1248;p47"/>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9" name="Google Shape;1249;p47"/>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 name="Google Shape;1250;p47"/>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1" name="Google Shape;1251;p47"/>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 name="Google Shape;1252;p47"/>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 name="Google Shape;1253;p47"/>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4" name="Google Shape;1254;p47"/>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5" name="Google Shape;1255;p47"/>
            <p:cNvGrpSpPr/>
            <p:nvPr/>
          </p:nvGrpSpPr>
          <p:grpSpPr>
            <a:xfrm flipH="1">
              <a:off x="2570359" y="4042409"/>
              <a:ext cx="3719457" cy="2743762"/>
              <a:chOff x="5793050" y="3574250"/>
              <a:chExt cx="867350" cy="639825"/>
            </a:xfrm>
          </p:grpSpPr>
          <p:sp>
            <p:nvSpPr>
              <p:cNvPr id="1256" name="Google Shape;1256;p47"/>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7" name="Google Shape;1257;p47"/>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8" name="Google Shape;1258;p47"/>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9" name="Google Shape;1259;p47"/>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0" name="Google Shape;1260;p47"/>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 name="Google Shape;1261;p47"/>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 name="Google Shape;1262;p47"/>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3" name="Google Shape;1263;p47"/>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4" name="Google Shape;1264;p47"/>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5" name="Google Shape;1265;p47"/>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6" name="Google Shape;1266;p47"/>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7" name="Google Shape;1267;p47"/>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8" name="Google Shape;1268;p47"/>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9" name="Google Shape;1269;p47"/>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0" name="Google Shape;1270;p47"/>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1" name="Google Shape;1271;p47"/>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2" name="Google Shape;1272;p47"/>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3" name="Google Shape;1273;p47"/>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 name="Google Shape;1274;p47"/>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5" name="Google Shape;1275;p47"/>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6" name="Google Shape;1276;p47"/>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7" name="Google Shape;1277;p47"/>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8" name="Google Shape;1278;p47"/>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9" name="Google Shape;1279;p47"/>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0" name="Google Shape;1280;p47"/>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 name="Google Shape;1281;p47"/>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2" name="Google Shape;1282;p47"/>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3" name="Google Shape;1283;p47"/>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4" name="Google Shape;1284;p47"/>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5" name="Google Shape;1285;p47"/>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6" name="Google Shape;1286;p47"/>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7" name="Google Shape;1287;p47"/>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8" name="Google Shape;1288;p47"/>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9" name="Google Shape;1289;p47"/>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0" name="Google Shape;1290;p47"/>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1" name="Google Shape;1291;p47"/>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2" name="Google Shape;1292;p47"/>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3" name="Google Shape;1293;p47"/>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4" name="Google Shape;1294;p47"/>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5" name="Google Shape;1295;p47"/>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6" name="Google Shape;1296;p47"/>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7" name="Google Shape;1297;p47"/>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8" name="Google Shape;1298;p47"/>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9" name="Google Shape;1299;p47"/>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0" name="Google Shape;1300;p47"/>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1" name="Google Shape;1301;p47"/>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2" name="Google Shape;1302;p47"/>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3" name="Google Shape;1303;p47"/>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4" name="Google Shape;1304;p47"/>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5" name="Google Shape;1305;p47"/>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6" name="Google Shape;1306;p47"/>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7" name="Google Shape;1307;p47"/>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8" name="Google Shape;1308;p47"/>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09" name="Google Shape;1309;p47"/>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0" name="Google Shape;1310;p47"/>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1" name="Google Shape;1311;p47"/>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2" name="Google Shape;1312;p47"/>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3" name="Google Shape;1313;p47"/>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4" name="Google Shape;1314;p47"/>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5" name="Google Shape;1315;p47"/>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6" name="Google Shape;1316;p47"/>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7" name="Google Shape;1317;p47"/>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8" name="Google Shape;1318;p47"/>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19" name="Google Shape;1319;p47"/>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0" name="Google Shape;1320;p47"/>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1" name="Google Shape;1321;p47"/>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2" name="Google Shape;1322;p47"/>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3" name="Google Shape;1323;p47"/>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4" name="Google Shape;1324;p47"/>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5" name="Google Shape;1325;p47"/>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6" name="Google Shape;1326;p47"/>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7" name="Google Shape;1327;p47"/>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8" name="Google Shape;1328;p47"/>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9" name="Google Shape;1329;p47"/>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0" name="Google Shape;1330;p47"/>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1" name="Google Shape;1331;p47"/>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2" name="Google Shape;1332;p47"/>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3" name="Google Shape;1333;p47"/>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4" name="Google Shape;1334;p47"/>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5" name="Google Shape;1335;p47"/>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6" name="Google Shape;1336;p47"/>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7" name="Google Shape;1337;p47"/>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8" name="Google Shape;1338;p47"/>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9" name="Google Shape;1339;p47"/>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0" name="Google Shape;1340;p47"/>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 name="Google Shape;1341;p47"/>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2" name="Google Shape;1342;p47"/>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3" name="Google Shape;1343;p47"/>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4" name="Google Shape;1344;p47"/>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5" name="Google Shape;1345;p47"/>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6" name="Google Shape;1346;p47"/>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7" name="Google Shape;1347;p47"/>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8" name="Google Shape;1348;p47"/>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9" name="Google Shape;1349;p47"/>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0" name="Google Shape;1350;p47"/>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1" name="Google Shape;1351;p47"/>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2" name="Google Shape;1352;p47"/>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3" name="Google Shape;1353;p47"/>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4" name="Google Shape;1354;p47"/>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5" name="Google Shape;1355;p47"/>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6" name="Google Shape;1356;p47"/>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7" name="Google Shape;1357;p47"/>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8" name="Google Shape;1358;p47"/>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9" name="Google Shape;1359;p47"/>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0" name="Google Shape;1360;p47"/>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1" name="Google Shape;1361;p47"/>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2" name="Google Shape;1362;p47"/>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3" name="Google Shape;1363;p47"/>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4" name="Google Shape;1364;p47"/>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5" name="Google Shape;1365;p47"/>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6" name="Google Shape;1366;p47"/>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7" name="Google Shape;1367;p47"/>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8" name="Google Shape;1368;p47"/>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9" name="Google Shape;1369;p47"/>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0" name="Google Shape;1370;p47"/>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1" name="Google Shape;1371;p47"/>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2" name="Google Shape;1372;p47"/>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3" name="Google Shape;1373;p47"/>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4" name="Google Shape;1374;p47"/>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5" name="Google Shape;1375;p47"/>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6" name="Google Shape;1376;p47"/>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7" name="Google Shape;1377;p47"/>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8" name="Google Shape;1378;p47"/>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9" name="Google Shape;1379;p47"/>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0" name="Google Shape;1380;p47"/>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1" name="Google Shape;1381;p47"/>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2" name="Google Shape;1382;p47"/>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3" name="Google Shape;1383;p47"/>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4" name="Google Shape;1384;p47"/>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5" name="Google Shape;1385;p47"/>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6" name="Google Shape;1386;p47"/>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7" name="Google Shape;1387;p47"/>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 name="Google Shape;1388;p47"/>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9" name="Google Shape;1389;p47"/>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0" name="Google Shape;1390;p47"/>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1" name="Google Shape;1391;p47"/>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2" name="Google Shape;1392;p47"/>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3" name="Google Shape;1393;p47"/>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4" name="Google Shape;1394;p47"/>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5" name="Google Shape;1395;p47"/>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6" name="Google Shape;1396;p47"/>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7" name="Google Shape;1397;p47"/>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8" name="Google Shape;1398;p47"/>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9" name="Google Shape;1399;p47"/>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0" name="Google Shape;1400;p47"/>
            <p:cNvGrpSpPr/>
            <p:nvPr/>
          </p:nvGrpSpPr>
          <p:grpSpPr>
            <a:xfrm>
              <a:off x="-114300" y="4324350"/>
              <a:ext cx="9382202" cy="2034378"/>
              <a:chOff x="-114300" y="3409950"/>
              <a:chExt cx="9382202" cy="2034378"/>
            </a:xfrm>
          </p:grpSpPr>
          <p:sp>
            <p:nvSpPr>
              <p:cNvPr id="1401" name="Google Shape;1401;p47"/>
              <p:cNvSpPr/>
              <p:nvPr/>
            </p:nvSpPr>
            <p:spPr>
              <a:xfrm>
                <a:off x="-114300" y="3409950"/>
                <a:ext cx="9382131" cy="1897894"/>
              </a:xfrm>
              <a:custGeom>
                <a:avLst/>
                <a:gdLst/>
                <a:ahLst/>
                <a:cxnLst/>
                <a:rect l="l" t="t" r="r" b="b"/>
                <a:pathLst>
                  <a:path w="61916" h="20039" extrusionOk="0">
                    <a:moveTo>
                      <a:pt x="37321" y="1"/>
                    </a:moveTo>
                    <a:cubicBezTo>
                      <a:pt x="37223" y="301"/>
                      <a:pt x="37106" y="367"/>
                      <a:pt x="36981" y="367"/>
                    </a:cubicBezTo>
                    <a:cubicBezTo>
                      <a:pt x="36882" y="367"/>
                      <a:pt x="36778" y="326"/>
                      <a:pt x="36674" y="326"/>
                    </a:cubicBezTo>
                    <a:cubicBezTo>
                      <a:pt x="36647" y="326"/>
                      <a:pt x="36620" y="329"/>
                      <a:pt x="36594" y="336"/>
                    </a:cubicBezTo>
                    <a:cubicBezTo>
                      <a:pt x="36393" y="398"/>
                      <a:pt x="35928" y="398"/>
                      <a:pt x="35665" y="465"/>
                    </a:cubicBezTo>
                    <a:cubicBezTo>
                      <a:pt x="35134" y="599"/>
                      <a:pt x="34603" y="532"/>
                      <a:pt x="34009" y="666"/>
                    </a:cubicBezTo>
                    <a:cubicBezTo>
                      <a:pt x="33344" y="800"/>
                      <a:pt x="32947" y="1063"/>
                      <a:pt x="32349" y="1327"/>
                    </a:cubicBezTo>
                    <a:cubicBezTo>
                      <a:pt x="31755" y="1527"/>
                      <a:pt x="31291" y="1527"/>
                      <a:pt x="30760" y="1594"/>
                    </a:cubicBezTo>
                    <a:cubicBezTo>
                      <a:pt x="30300" y="1669"/>
                      <a:pt x="30084" y="1746"/>
                      <a:pt x="29829" y="1746"/>
                    </a:cubicBezTo>
                    <a:cubicBezTo>
                      <a:pt x="29644" y="1746"/>
                      <a:pt x="29438" y="1705"/>
                      <a:pt x="29104" y="1594"/>
                    </a:cubicBezTo>
                    <a:cubicBezTo>
                      <a:pt x="28505" y="1460"/>
                      <a:pt x="28108" y="1460"/>
                      <a:pt x="27443" y="1460"/>
                    </a:cubicBezTo>
                    <a:cubicBezTo>
                      <a:pt x="26452" y="1460"/>
                      <a:pt x="25504" y="1232"/>
                      <a:pt x="24605" y="1232"/>
                    </a:cubicBezTo>
                    <a:cubicBezTo>
                      <a:pt x="24423" y="1232"/>
                      <a:pt x="24242" y="1241"/>
                      <a:pt x="24064" y="1264"/>
                    </a:cubicBezTo>
                    <a:cubicBezTo>
                      <a:pt x="23253" y="1304"/>
                      <a:pt x="22331" y="1760"/>
                      <a:pt x="21493" y="1760"/>
                    </a:cubicBezTo>
                    <a:cubicBezTo>
                      <a:pt x="21031" y="1760"/>
                      <a:pt x="20594" y="1621"/>
                      <a:pt x="20216" y="1197"/>
                    </a:cubicBezTo>
                    <a:cubicBezTo>
                      <a:pt x="20020" y="1393"/>
                      <a:pt x="19953" y="1327"/>
                      <a:pt x="19752" y="1393"/>
                    </a:cubicBezTo>
                    <a:cubicBezTo>
                      <a:pt x="19752" y="1327"/>
                      <a:pt x="19819" y="1264"/>
                      <a:pt x="19886" y="1197"/>
                    </a:cubicBezTo>
                    <a:lnTo>
                      <a:pt x="19886" y="1197"/>
                    </a:lnTo>
                    <a:lnTo>
                      <a:pt x="18958" y="1460"/>
                    </a:lnTo>
                    <a:cubicBezTo>
                      <a:pt x="18438" y="1740"/>
                      <a:pt x="17678" y="1852"/>
                      <a:pt x="16938" y="1852"/>
                    </a:cubicBezTo>
                    <a:cubicBezTo>
                      <a:pt x="16452" y="1852"/>
                      <a:pt x="15974" y="1803"/>
                      <a:pt x="15579" y="1724"/>
                    </a:cubicBezTo>
                    <a:cubicBezTo>
                      <a:pt x="14914" y="1594"/>
                      <a:pt x="14449" y="929"/>
                      <a:pt x="13789" y="862"/>
                    </a:cubicBezTo>
                    <a:cubicBezTo>
                      <a:pt x="13495" y="862"/>
                      <a:pt x="13357" y="1074"/>
                      <a:pt x="13098" y="1074"/>
                    </a:cubicBezTo>
                    <a:cubicBezTo>
                      <a:pt x="13065" y="1074"/>
                      <a:pt x="13031" y="1071"/>
                      <a:pt x="12994" y="1063"/>
                    </a:cubicBezTo>
                    <a:cubicBezTo>
                      <a:pt x="12530" y="1063"/>
                      <a:pt x="12329" y="666"/>
                      <a:pt x="11999" y="465"/>
                    </a:cubicBezTo>
                    <a:cubicBezTo>
                      <a:pt x="11661" y="239"/>
                      <a:pt x="11419" y="170"/>
                      <a:pt x="11191" y="170"/>
                    </a:cubicBezTo>
                    <a:cubicBezTo>
                      <a:pt x="10882" y="170"/>
                      <a:pt x="10599" y="297"/>
                      <a:pt x="10142" y="336"/>
                    </a:cubicBezTo>
                    <a:cubicBezTo>
                      <a:pt x="9544" y="336"/>
                      <a:pt x="8883" y="269"/>
                      <a:pt x="8218" y="269"/>
                    </a:cubicBezTo>
                    <a:cubicBezTo>
                      <a:pt x="6892" y="336"/>
                      <a:pt x="5567" y="599"/>
                      <a:pt x="4241" y="666"/>
                    </a:cubicBezTo>
                    <a:cubicBezTo>
                      <a:pt x="3446" y="666"/>
                      <a:pt x="2786" y="929"/>
                      <a:pt x="1987" y="996"/>
                    </a:cubicBezTo>
                    <a:cubicBezTo>
                      <a:pt x="1723" y="996"/>
                      <a:pt x="1393" y="862"/>
                      <a:pt x="1125" y="862"/>
                    </a:cubicBezTo>
                    <a:cubicBezTo>
                      <a:pt x="837" y="911"/>
                      <a:pt x="829" y="1238"/>
                      <a:pt x="618" y="1238"/>
                    </a:cubicBezTo>
                    <a:cubicBezTo>
                      <a:pt x="538" y="1238"/>
                      <a:pt x="429" y="1191"/>
                      <a:pt x="264" y="1063"/>
                    </a:cubicBezTo>
                    <a:cubicBezTo>
                      <a:pt x="197" y="1130"/>
                      <a:pt x="1" y="1264"/>
                      <a:pt x="67" y="1264"/>
                    </a:cubicBezTo>
                    <a:lnTo>
                      <a:pt x="795" y="19989"/>
                    </a:lnTo>
                    <a:lnTo>
                      <a:pt x="61188" y="20038"/>
                    </a:lnTo>
                    <a:lnTo>
                      <a:pt x="61916" y="1661"/>
                    </a:lnTo>
                    <a:cubicBezTo>
                      <a:pt x="60783" y="1661"/>
                      <a:pt x="59651" y="1805"/>
                      <a:pt x="58476" y="1805"/>
                    </a:cubicBezTo>
                    <a:cubicBezTo>
                      <a:pt x="58276" y="1805"/>
                      <a:pt x="58075" y="1800"/>
                      <a:pt x="57872" y="1791"/>
                    </a:cubicBezTo>
                    <a:cubicBezTo>
                      <a:pt x="56778" y="1757"/>
                      <a:pt x="55685" y="1741"/>
                      <a:pt x="54591" y="1741"/>
                    </a:cubicBezTo>
                    <a:cubicBezTo>
                      <a:pt x="53497" y="1741"/>
                      <a:pt x="52404" y="1757"/>
                      <a:pt x="51310" y="1791"/>
                    </a:cubicBezTo>
                    <a:cubicBezTo>
                      <a:pt x="50910" y="1791"/>
                      <a:pt x="50057" y="1934"/>
                      <a:pt x="49352" y="1934"/>
                    </a:cubicBezTo>
                    <a:cubicBezTo>
                      <a:pt x="48886" y="1934"/>
                      <a:pt x="48484" y="1871"/>
                      <a:pt x="48324" y="1661"/>
                    </a:cubicBezTo>
                    <a:cubicBezTo>
                      <a:pt x="48200" y="1702"/>
                      <a:pt x="48067" y="1718"/>
                      <a:pt x="47929" y="1718"/>
                    </a:cubicBezTo>
                    <a:cubicBezTo>
                      <a:pt x="47549" y="1718"/>
                      <a:pt x="47135" y="1603"/>
                      <a:pt x="46776" y="1603"/>
                    </a:cubicBezTo>
                    <a:cubicBezTo>
                      <a:pt x="46643" y="1603"/>
                      <a:pt x="46518" y="1618"/>
                      <a:pt x="46405" y="1661"/>
                    </a:cubicBezTo>
                    <a:cubicBezTo>
                      <a:pt x="46338" y="1594"/>
                      <a:pt x="46338" y="1527"/>
                      <a:pt x="46204" y="1460"/>
                    </a:cubicBezTo>
                    <a:cubicBezTo>
                      <a:pt x="46035" y="1576"/>
                      <a:pt x="45323" y="1737"/>
                      <a:pt x="44915" y="1737"/>
                    </a:cubicBezTo>
                    <a:cubicBezTo>
                      <a:pt x="44849" y="1737"/>
                      <a:pt x="44791" y="1733"/>
                      <a:pt x="44744" y="1724"/>
                    </a:cubicBezTo>
                    <a:cubicBezTo>
                      <a:pt x="44084" y="1661"/>
                      <a:pt x="43820" y="929"/>
                      <a:pt x="43419" y="599"/>
                    </a:cubicBezTo>
                    <a:cubicBezTo>
                      <a:pt x="43298" y="792"/>
                      <a:pt x="43143" y="854"/>
                      <a:pt x="42968" y="854"/>
                    </a:cubicBezTo>
                    <a:cubicBezTo>
                      <a:pt x="42662" y="854"/>
                      <a:pt x="42298" y="666"/>
                      <a:pt x="41963" y="666"/>
                    </a:cubicBezTo>
                    <a:cubicBezTo>
                      <a:pt x="41499" y="666"/>
                      <a:pt x="40968" y="800"/>
                      <a:pt x="40437" y="800"/>
                    </a:cubicBezTo>
                    <a:cubicBezTo>
                      <a:pt x="39374" y="800"/>
                      <a:pt x="38250" y="733"/>
                      <a:pt x="37321" y="1"/>
                    </a:cubicBez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2" name="Google Shape;1402;p47"/>
              <p:cNvSpPr/>
              <p:nvPr/>
            </p:nvSpPr>
            <p:spPr>
              <a:xfrm>
                <a:off x="-114300" y="3781525"/>
                <a:ext cx="9382202" cy="1662803"/>
              </a:xfrm>
              <a:custGeom>
                <a:avLst/>
                <a:gdLst/>
                <a:ahLst/>
                <a:cxnLst/>
                <a:rect l="l" t="t" r="r" b="b"/>
                <a:pathLst>
                  <a:path w="46325" h="14990" extrusionOk="0">
                    <a:moveTo>
                      <a:pt x="18400" y="1"/>
                    </a:moveTo>
                    <a:cubicBezTo>
                      <a:pt x="17708" y="546"/>
                      <a:pt x="16864" y="595"/>
                      <a:pt x="16070" y="595"/>
                    </a:cubicBezTo>
                    <a:cubicBezTo>
                      <a:pt x="15672" y="595"/>
                      <a:pt x="15275" y="496"/>
                      <a:pt x="14927" y="496"/>
                    </a:cubicBezTo>
                    <a:cubicBezTo>
                      <a:pt x="14674" y="496"/>
                      <a:pt x="14401" y="638"/>
                      <a:pt x="14173" y="638"/>
                    </a:cubicBezTo>
                    <a:cubicBezTo>
                      <a:pt x="14043" y="638"/>
                      <a:pt x="13927" y="592"/>
                      <a:pt x="13838" y="447"/>
                    </a:cubicBezTo>
                    <a:cubicBezTo>
                      <a:pt x="13539" y="697"/>
                      <a:pt x="13342" y="1242"/>
                      <a:pt x="12847" y="1291"/>
                    </a:cubicBezTo>
                    <a:cubicBezTo>
                      <a:pt x="12813" y="1298"/>
                      <a:pt x="12770" y="1301"/>
                      <a:pt x="12722" y="1301"/>
                    </a:cubicBezTo>
                    <a:cubicBezTo>
                      <a:pt x="12418" y="1301"/>
                      <a:pt x="11884" y="1179"/>
                      <a:pt x="11753" y="1090"/>
                    </a:cubicBezTo>
                    <a:cubicBezTo>
                      <a:pt x="11655" y="1144"/>
                      <a:pt x="11655" y="1193"/>
                      <a:pt x="11606" y="1242"/>
                    </a:cubicBezTo>
                    <a:cubicBezTo>
                      <a:pt x="11521" y="1209"/>
                      <a:pt x="11427" y="1198"/>
                      <a:pt x="11328" y="1198"/>
                    </a:cubicBezTo>
                    <a:cubicBezTo>
                      <a:pt x="11059" y="1198"/>
                      <a:pt x="10749" y="1284"/>
                      <a:pt x="10464" y="1284"/>
                    </a:cubicBezTo>
                    <a:cubicBezTo>
                      <a:pt x="10361" y="1284"/>
                      <a:pt x="10262" y="1273"/>
                      <a:pt x="10169" y="1242"/>
                    </a:cubicBezTo>
                    <a:cubicBezTo>
                      <a:pt x="10049" y="1400"/>
                      <a:pt x="9749" y="1448"/>
                      <a:pt x="9399" y="1448"/>
                    </a:cubicBezTo>
                    <a:cubicBezTo>
                      <a:pt x="8872" y="1448"/>
                      <a:pt x="8234" y="1340"/>
                      <a:pt x="7937" y="1340"/>
                    </a:cubicBezTo>
                    <a:cubicBezTo>
                      <a:pt x="7118" y="1316"/>
                      <a:pt x="6299" y="1303"/>
                      <a:pt x="5480" y="1303"/>
                    </a:cubicBezTo>
                    <a:cubicBezTo>
                      <a:pt x="4662" y="1303"/>
                      <a:pt x="3844" y="1316"/>
                      <a:pt x="3027" y="1340"/>
                    </a:cubicBezTo>
                    <a:cubicBezTo>
                      <a:pt x="2878" y="1347"/>
                      <a:pt x="2729" y="1350"/>
                      <a:pt x="2582" y="1350"/>
                    </a:cubicBezTo>
                    <a:cubicBezTo>
                      <a:pt x="1699" y="1350"/>
                      <a:pt x="850" y="1242"/>
                      <a:pt x="0" y="1242"/>
                    </a:cubicBezTo>
                    <a:lnTo>
                      <a:pt x="545" y="14990"/>
                    </a:lnTo>
                    <a:lnTo>
                      <a:pt x="45726" y="14954"/>
                    </a:lnTo>
                    <a:lnTo>
                      <a:pt x="46275" y="943"/>
                    </a:lnTo>
                    <a:cubicBezTo>
                      <a:pt x="46324" y="943"/>
                      <a:pt x="46172" y="845"/>
                      <a:pt x="46123" y="796"/>
                    </a:cubicBezTo>
                    <a:cubicBezTo>
                      <a:pt x="46000" y="892"/>
                      <a:pt x="45918" y="927"/>
                      <a:pt x="45858" y="927"/>
                    </a:cubicBezTo>
                    <a:cubicBezTo>
                      <a:pt x="45701" y="927"/>
                      <a:pt x="45694" y="683"/>
                      <a:pt x="45481" y="644"/>
                    </a:cubicBezTo>
                    <a:cubicBezTo>
                      <a:pt x="45280" y="644"/>
                      <a:pt x="45034" y="746"/>
                      <a:pt x="44833" y="746"/>
                    </a:cubicBezTo>
                    <a:cubicBezTo>
                      <a:pt x="44240" y="697"/>
                      <a:pt x="43744" y="496"/>
                      <a:pt x="43151" y="496"/>
                    </a:cubicBezTo>
                    <a:cubicBezTo>
                      <a:pt x="42155" y="447"/>
                      <a:pt x="41164" y="251"/>
                      <a:pt x="40173" y="197"/>
                    </a:cubicBezTo>
                    <a:cubicBezTo>
                      <a:pt x="39678" y="197"/>
                      <a:pt x="39182" y="251"/>
                      <a:pt x="38736" y="251"/>
                    </a:cubicBezTo>
                    <a:cubicBezTo>
                      <a:pt x="38394" y="220"/>
                      <a:pt x="38183" y="127"/>
                      <a:pt x="37954" y="127"/>
                    </a:cubicBezTo>
                    <a:cubicBezTo>
                      <a:pt x="37783" y="127"/>
                      <a:pt x="37602" y="179"/>
                      <a:pt x="37348" y="349"/>
                    </a:cubicBezTo>
                    <a:cubicBezTo>
                      <a:pt x="37098" y="496"/>
                      <a:pt x="36951" y="796"/>
                      <a:pt x="36602" y="796"/>
                    </a:cubicBezTo>
                    <a:cubicBezTo>
                      <a:pt x="36575" y="801"/>
                      <a:pt x="36550" y="803"/>
                      <a:pt x="36526" y="803"/>
                    </a:cubicBezTo>
                    <a:cubicBezTo>
                      <a:pt x="36329" y="803"/>
                      <a:pt x="36227" y="644"/>
                      <a:pt x="36009" y="644"/>
                    </a:cubicBezTo>
                    <a:cubicBezTo>
                      <a:pt x="35509" y="697"/>
                      <a:pt x="35165" y="1193"/>
                      <a:pt x="34670" y="1291"/>
                    </a:cubicBezTo>
                    <a:cubicBezTo>
                      <a:pt x="34376" y="1349"/>
                      <a:pt x="34020" y="1384"/>
                      <a:pt x="33658" y="1384"/>
                    </a:cubicBezTo>
                    <a:cubicBezTo>
                      <a:pt x="33101" y="1384"/>
                      <a:pt x="32528" y="1301"/>
                      <a:pt x="32139" y="1090"/>
                    </a:cubicBezTo>
                    <a:lnTo>
                      <a:pt x="31442" y="894"/>
                    </a:lnTo>
                    <a:lnTo>
                      <a:pt x="31442" y="894"/>
                    </a:lnTo>
                    <a:cubicBezTo>
                      <a:pt x="31491" y="943"/>
                      <a:pt x="31545" y="992"/>
                      <a:pt x="31545" y="1041"/>
                    </a:cubicBezTo>
                    <a:cubicBezTo>
                      <a:pt x="31393" y="992"/>
                      <a:pt x="31344" y="1041"/>
                      <a:pt x="31197" y="894"/>
                    </a:cubicBezTo>
                    <a:cubicBezTo>
                      <a:pt x="30914" y="1211"/>
                      <a:pt x="30587" y="1315"/>
                      <a:pt x="30241" y="1315"/>
                    </a:cubicBezTo>
                    <a:cubicBezTo>
                      <a:pt x="29615" y="1315"/>
                      <a:pt x="28925" y="974"/>
                      <a:pt x="28318" y="943"/>
                    </a:cubicBezTo>
                    <a:cubicBezTo>
                      <a:pt x="28186" y="926"/>
                      <a:pt x="28053" y="920"/>
                      <a:pt x="27918" y="920"/>
                    </a:cubicBezTo>
                    <a:cubicBezTo>
                      <a:pt x="27245" y="920"/>
                      <a:pt x="26535" y="1090"/>
                      <a:pt x="25791" y="1090"/>
                    </a:cubicBezTo>
                    <a:cubicBezTo>
                      <a:pt x="25296" y="1090"/>
                      <a:pt x="24997" y="1090"/>
                      <a:pt x="24550" y="1193"/>
                    </a:cubicBezTo>
                    <a:cubicBezTo>
                      <a:pt x="24300" y="1276"/>
                      <a:pt x="24145" y="1306"/>
                      <a:pt x="24006" y="1306"/>
                    </a:cubicBezTo>
                    <a:cubicBezTo>
                      <a:pt x="23815" y="1306"/>
                      <a:pt x="23652" y="1249"/>
                      <a:pt x="23310" y="1193"/>
                    </a:cubicBezTo>
                    <a:cubicBezTo>
                      <a:pt x="22912" y="1144"/>
                      <a:pt x="22564" y="1144"/>
                      <a:pt x="22118" y="992"/>
                    </a:cubicBezTo>
                    <a:cubicBezTo>
                      <a:pt x="21671" y="796"/>
                      <a:pt x="21377" y="595"/>
                      <a:pt x="20881" y="496"/>
                    </a:cubicBezTo>
                    <a:cubicBezTo>
                      <a:pt x="20435" y="398"/>
                      <a:pt x="20038" y="447"/>
                      <a:pt x="19640" y="349"/>
                    </a:cubicBezTo>
                    <a:cubicBezTo>
                      <a:pt x="19440" y="300"/>
                      <a:pt x="19096" y="300"/>
                      <a:pt x="18944" y="251"/>
                    </a:cubicBezTo>
                    <a:cubicBezTo>
                      <a:pt x="18923" y="245"/>
                      <a:pt x="18902" y="243"/>
                      <a:pt x="18881" y="243"/>
                    </a:cubicBezTo>
                    <a:cubicBezTo>
                      <a:pt x="18804" y="243"/>
                      <a:pt x="18727" y="273"/>
                      <a:pt x="18653" y="273"/>
                    </a:cubicBezTo>
                    <a:cubicBezTo>
                      <a:pt x="18560" y="273"/>
                      <a:pt x="18473" y="224"/>
                      <a:pt x="18400" y="1"/>
                    </a:cubicBez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06"/>
        <p:cNvGrpSpPr/>
        <p:nvPr/>
      </p:nvGrpSpPr>
      <p:grpSpPr>
        <a:xfrm>
          <a:off x="0" y="0"/>
          <a:ext cx="0" cy="0"/>
          <a:chOff x="0" y="0"/>
          <a:chExt cx="0" cy="0"/>
        </a:xfrm>
      </p:grpSpPr>
      <p:sp>
        <p:nvSpPr>
          <p:cNvPr id="1407" name="Google Shape;1407;p48"/>
          <p:cNvSpPr txBox="1">
            <a:spLocks noGrp="1"/>
          </p:cNvSpPr>
          <p:nvPr>
            <p:ph type="subTitle" idx="2"/>
          </p:nvPr>
        </p:nvSpPr>
        <p:spPr>
          <a:xfrm>
            <a:off x="2135150" y="1353200"/>
            <a:ext cx="4099500" cy="47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err="1"/>
              <a:t>Them</a:t>
            </a:r>
            <a:endParaRPr lang="id-ID" noProof="0" dirty="0"/>
          </a:p>
        </p:txBody>
      </p:sp>
      <p:sp>
        <p:nvSpPr>
          <p:cNvPr id="1408" name="Google Shape;1408;p48"/>
          <p:cNvSpPr txBox="1">
            <a:spLocks noGrp="1"/>
          </p:cNvSpPr>
          <p:nvPr>
            <p:ph type="subTitle" idx="1"/>
          </p:nvPr>
        </p:nvSpPr>
        <p:spPr>
          <a:xfrm>
            <a:off x="2135150" y="1824925"/>
            <a:ext cx="4099500" cy="84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Mercury </a:t>
            </a:r>
            <a:r>
              <a:rPr lang="id-ID" noProof="0" dirty="0" err="1"/>
              <a:t>is</a:t>
            </a:r>
            <a:r>
              <a:rPr lang="id-ID" noProof="0" dirty="0"/>
              <a:t> </a:t>
            </a:r>
            <a:r>
              <a:rPr lang="id-ID" noProof="0" dirty="0" err="1"/>
              <a:t>the</a:t>
            </a:r>
            <a:r>
              <a:rPr lang="id-ID" noProof="0" dirty="0"/>
              <a:t> </a:t>
            </a:r>
            <a:r>
              <a:rPr lang="id-ID" noProof="0" dirty="0" err="1"/>
              <a:t>closest</a:t>
            </a:r>
            <a:r>
              <a:rPr lang="id-ID" noProof="0" dirty="0"/>
              <a:t> planet </a:t>
            </a:r>
            <a:r>
              <a:rPr lang="id-ID" noProof="0" dirty="0" err="1"/>
              <a:t>to</a:t>
            </a:r>
            <a:r>
              <a:rPr lang="id-ID" noProof="0" dirty="0"/>
              <a:t> </a:t>
            </a:r>
            <a:r>
              <a:rPr lang="id-ID" noProof="0" dirty="0" err="1"/>
              <a:t>the</a:t>
            </a:r>
            <a:r>
              <a:rPr lang="id-ID" noProof="0" dirty="0"/>
              <a:t> Sun </a:t>
            </a:r>
            <a:r>
              <a:rPr lang="id-ID" noProof="0" dirty="0" err="1"/>
              <a:t>and</a:t>
            </a:r>
            <a:r>
              <a:rPr lang="id-ID" noProof="0" dirty="0"/>
              <a:t> </a:t>
            </a:r>
            <a:r>
              <a:rPr lang="id-ID" noProof="0" dirty="0" err="1"/>
              <a:t>the</a:t>
            </a:r>
            <a:r>
              <a:rPr lang="id-ID" noProof="0" dirty="0"/>
              <a:t> </a:t>
            </a:r>
            <a:r>
              <a:rPr lang="id-ID" noProof="0" dirty="0" err="1"/>
              <a:t>smallest</a:t>
            </a:r>
            <a:r>
              <a:rPr lang="id-ID" noProof="0" dirty="0"/>
              <a:t> </a:t>
            </a:r>
            <a:r>
              <a:rPr lang="id-ID" noProof="0" dirty="0" err="1"/>
              <a:t>one</a:t>
            </a:r>
            <a:r>
              <a:rPr lang="id-ID" noProof="0" dirty="0"/>
              <a:t> in </a:t>
            </a:r>
            <a:r>
              <a:rPr lang="id-ID" noProof="0" dirty="0" err="1"/>
              <a:t>the</a:t>
            </a:r>
            <a:r>
              <a:rPr lang="id-ID" noProof="0" dirty="0"/>
              <a:t> Solar System. The </a:t>
            </a:r>
            <a:r>
              <a:rPr lang="id-ID" noProof="0" dirty="0" err="1"/>
              <a:t>planet’s</a:t>
            </a:r>
            <a:r>
              <a:rPr lang="id-ID" noProof="0" dirty="0"/>
              <a:t> </a:t>
            </a:r>
            <a:r>
              <a:rPr lang="id-ID" noProof="0" dirty="0" err="1"/>
              <a:t>name</a:t>
            </a:r>
            <a:r>
              <a:rPr lang="id-ID" noProof="0" dirty="0"/>
              <a:t> has </a:t>
            </a:r>
            <a:r>
              <a:rPr lang="id-ID" noProof="0" dirty="0" err="1"/>
              <a:t>nothing</a:t>
            </a:r>
            <a:r>
              <a:rPr lang="id-ID" noProof="0" dirty="0"/>
              <a:t> </a:t>
            </a:r>
            <a:r>
              <a:rPr lang="id-ID" noProof="0" dirty="0" err="1"/>
              <a:t>to</a:t>
            </a:r>
            <a:r>
              <a:rPr lang="id-ID" noProof="0" dirty="0"/>
              <a:t> </a:t>
            </a:r>
            <a:r>
              <a:rPr lang="id-ID" noProof="0" dirty="0" err="1"/>
              <a:t>do</a:t>
            </a:r>
            <a:r>
              <a:rPr lang="id-ID" noProof="0" dirty="0"/>
              <a:t> </a:t>
            </a:r>
            <a:r>
              <a:rPr lang="id-ID" noProof="0" dirty="0" err="1"/>
              <a:t>with</a:t>
            </a:r>
            <a:r>
              <a:rPr lang="id-ID" noProof="0" dirty="0"/>
              <a:t> </a:t>
            </a:r>
            <a:r>
              <a:rPr lang="id-ID" noProof="0" dirty="0" err="1"/>
              <a:t>the</a:t>
            </a:r>
            <a:r>
              <a:rPr lang="id-ID" noProof="0" dirty="0"/>
              <a:t> metal</a:t>
            </a:r>
          </a:p>
        </p:txBody>
      </p:sp>
      <p:sp>
        <p:nvSpPr>
          <p:cNvPr id="1409" name="Google Shape;1409;p48"/>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Them</a:t>
            </a:r>
            <a:r>
              <a:rPr lang="id-ID" noProof="0" dirty="0"/>
              <a:t> vs. </a:t>
            </a:r>
            <a:r>
              <a:rPr lang="id-ID" noProof="0" dirty="0" err="1"/>
              <a:t>us</a:t>
            </a:r>
            <a:endParaRPr lang="id-ID" noProof="0" dirty="0"/>
          </a:p>
        </p:txBody>
      </p:sp>
      <p:sp>
        <p:nvSpPr>
          <p:cNvPr id="1410" name="Google Shape;1410;p48"/>
          <p:cNvSpPr txBox="1">
            <a:spLocks noGrp="1"/>
          </p:cNvSpPr>
          <p:nvPr>
            <p:ph type="subTitle" idx="3"/>
          </p:nvPr>
        </p:nvSpPr>
        <p:spPr>
          <a:xfrm>
            <a:off x="2135150" y="3320525"/>
            <a:ext cx="4099500" cy="84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Venus has a </a:t>
            </a:r>
            <a:r>
              <a:rPr lang="id-ID" noProof="0" dirty="0" err="1"/>
              <a:t>beautiful</a:t>
            </a:r>
            <a:r>
              <a:rPr lang="id-ID" noProof="0" dirty="0"/>
              <a:t> </a:t>
            </a:r>
            <a:r>
              <a:rPr lang="id-ID" noProof="0" dirty="0" err="1"/>
              <a:t>name</a:t>
            </a:r>
            <a:r>
              <a:rPr lang="id-ID" noProof="0" dirty="0"/>
              <a:t> </a:t>
            </a:r>
            <a:r>
              <a:rPr lang="id-ID" noProof="0" dirty="0" err="1"/>
              <a:t>and</a:t>
            </a:r>
            <a:r>
              <a:rPr lang="id-ID" noProof="0" dirty="0"/>
              <a:t> </a:t>
            </a:r>
            <a:r>
              <a:rPr lang="id-ID" noProof="0" dirty="0" err="1"/>
              <a:t>is</a:t>
            </a:r>
            <a:r>
              <a:rPr lang="id-ID" noProof="0" dirty="0"/>
              <a:t> </a:t>
            </a:r>
            <a:r>
              <a:rPr lang="id-ID" noProof="0" dirty="0" err="1"/>
              <a:t>the</a:t>
            </a:r>
            <a:r>
              <a:rPr lang="id-ID" noProof="0" dirty="0"/>
              <a:t> </a:t>
            </a:r>
            <a:r>
              <a:rPr lang="id-ID" noProof="0" dirty="0" err="1"/>
              <a:t>second</a:t>
            </a:r>
            <a:r>
              <a:rPr lang="id-ID" noProof="0" dirty="0"/>
              <a:t> planet </a:t>
            </a:r>
            <a:r>
              <a:rPr lang="id-ID" noProof="0" dirty="0" err="1"/>
              <a:t>from</a:t>
            </a:r>
            <a:r>
              <a:rPr lang="id-ID" noProof="0" dirty="0"/>
              <a:t> </a:t>
            </a:r>
            <a:r>
              <a:rPr lang="id-ID" noProof="0" dirty="0" err="1"/>
              <a:t>the</a:t>
            </a:r>
            <a:r>
              <a:rPr lang="id-ID" noProof="0" dirty="0"/>
              <a:t> Sun. </a:t>
            </a:r>
            <a:r>
              <a:rPr lang="id-ID" noProof="0" dirty="0" err="1"/>
              <a:t>It’s</a:t>
            </a:r>
            <a:r>
              <a:rPr lang="id-ID" noProof="0" dirty="0"/>
              <a:t> </a:t>
            </a:r>
            <a:r>
              <a:rPr lang="id-ID" noProof="0" dirty="0" err="1"/>
              <a:t>terribly</a:t>
            </a:r>
            <a:r>
              <a:rPr lang="id-ID" noProof="0" dirty="0"/>
              <a:t> hot—</a:t>
            </a:r>
            <a:r>
              <a:rPr lang="id-ID" noProof="0" dirty="0" err="1"/>
              <a:t>even</a:t>
            </a:r>
            <a:r>
              <a:rPr lang="id-ID" noProof="0" dirty="0"/>
              <a:t> </a:t>
            </a:r>
            <a:r>
              <a:rPr lang="id-ID" noProof="0" dirty="0" err="1"/>
              <a:t>hotter</a:t>
            </a:r>
            <a:r>
              <a:rPr lang="id-ID" noProof="0" dirty="0"/>
              <a:t> </a:t>
            </a:r>
            <a:r>
              <a:rPr lang="id-ID" noProof="0" dirty="0" err="1"/>
              <a:t>than</a:t>
            </a:r>
            <a:r>
              <a:rPr lang="id-ID" noProof="0" dirty="0"/>
              <a:t> Mercury—</a:t>
            </a:r>
            <a:r>
              <a:rPr lang="id-ID" noProof="0" dirty="0" err="1"/>
              <a:t>and</a:t>
            </a:r>
            <a:r>
              <a:rPr lang="id-ID" noProof="0" dirty="0"/>
              <a:t> </a:t>
            </a:r>
            <a:r>
              <a:rPr lang="id-ID" noProof="0" dirty="0" err="1"/>
              <a:t>its</a:t>
            </a:r>
            <a:r>
              <a:rPr lang="id-ID" noProof="0" dirty="0"/>
              <a:t> </a:t>
            </a:r>
            <a:r>
              <a:rPr lang="id-ID" noProof="0" dirty="0" err="1"/>
              <a:t>atmosphere</a:t>
            </a:r>
            <a:r>
              <a:rPr lang="id-ID" noProof="0" dirty="0"/>
              <a:t> </a:t>
            </a:r>
            <a:r>
              <a:rPr lang="id-ID" noProof="0" dirty="0" err="1"/>
              <a:t>is</a:t>
            </a:r>
            <a:r>
              <a:rPr lang="id-ID" noProof="0" dirty="0"/>
              <a:t> </a:t>
            </a:r>
            <a:r>
              <a:rPr lang="id-ID" noProof="0" dirty="0" err="1"/>
              <a:t>extremely</a:t>
            </a:r>
            <a:r>
              <a:rPr lang="id-ID" noProof="0" dirty="0"/>
              <a:t> </a:t>
            </a:r>
            <a:r>
              <a:rPr lang="id-ID" noProof="0" dirty="0" err="1"/>
              <a:t>poisonous</a:t>
            </a:r>
            <a:endParaRPr lang="id-ID" noProof="0" dirty="0"/>
          </a:p>
        </p:txBody>
      </p:sp>
      <p:sp>
        <p:nvSpPr>
          <p:cNvPr id="1411" name="Google Shape;1411;p48"/>
          <p:cNvSpPr txBox="1">
            <a:spLocks noGrp="1"/>
          </p:cNvSpPr>
          <p:nvPr>
            <p:ph type="subTitle" idx="4"/>
          </p:nvPr>
        </p:nvSpPr>
        <p:spPr>
          <a:xfrm>
            <a:off x="2135150" y="2848800"/>
            <a:ext cx="4099500" cy="47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a:t>US</a:t>
            </a:r>
          </a:p>
        </p:txBody>
      </p:sp>
      <p:sp>
        <p:nvSpPr>
          <p:cNvPr id="1412" name="Google Shape;1412;p48"/>
          <p:cNvSpPr/>
          <p:nvPr/>
        </p:nvSpPr>
        <p:spPr>
          <a:xfrm>
            <a:off x="1061400" y="135320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3" name="Google Shape;1413;p48"/>
          <p:cNvSpPr/>
          <p:nvPr/>
        </p:nvSpPr>
        <p:spPr>
          <a:xfrm>
            <a:off x="1061400" y="284880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4" name="Google Shape;1414;p48"/>
          <p:cNvSpPr/>
          <p:nvPr/>
        </p:nvSpPr>
        <p:spPr>
          <a:xfrm>
            <a:off x="1266111" y="3053523"/>
            <a:ext cx="368181" cy="368157"/>
          </a:xfrm>
          <a:custGeom>
            <a:avLst/>
            <a:gdLst/>
            <a:ahLst/>
            <a:cxnLst/>
            <a:rect l="l" t="t" r="r" b="b"/>
            <a:pathLst>
              <a:path w="14985" h="14984" extrusionOk="0">
                <a:moveTo>
                  <a:pt x="3166" y="878"/>
                </a:moveTo>
                <a:cubicBezTo>
                  <a:pt x="3490" y="878"/>
                  <a:pt x="3816" y="979"/>
                  <a:pt x="4093" y="1187"/>
                </a:cubicBezTo>
                <a:lnTo>
                  <a:pt x="6528" y="3010"/>
                </a:lnTo>
                <a:cubicBezTo>
                  <a:pt x="6843" y="3247"/>
                  <a:pt x="7050" y="3604"/>
                  <a:pt x="7140" y="3984"/>
                </a:cubicBezTo>
                <a:cubicBezTo>
                  <a:pt x="6636" y="3481"/>
                  <a:pt x="5947" y="3193"/>
                  <a:pt x="5236" y="3193"/>
                </a:cubicBezTo>
                <a:lnTo>
                  <a:pt x="4474" y="3193"/>
                </a:lnTo>
                <a:lnTo>
                  <a:pt x="2033" y="1367"/>
                </a:lnTo>
                <a:cubicBezTo>
                  <a:pt x="2334" y="1046"/>
                  <a:pt x="2748" y="878"/>
                  <a:pt x="3166" y="878"/>
                </a:cubicBezTo>
                <a:close/>
                <a:moveTo>
                  <a:pt x="11818" y="878"/>
                </a:moveTo>
                <a:cubicBezTo>
                  <a:pt x="12237" y="878"/>
                  <a:pt x="12651" y="1046"/>
                  <a:pt x="12951" y="1367"/>
                </a:cubicBezTo>
                <a:lnTo>
                  <a:pt x="10507" y="3193"/>
                </a:lnTo>
                <a:lnTo>
                  <a:pt x="9749" y="3193"/>
                </a:lnTo>
                <a:cubicBezTo>
                  <a:pt x="9038" y="3193"/>
                  <a:pt x="8345" y="3481"/>
                  <a:pt x="7845" y="3984"/>
                </a:cubicBezTo>
                <a:cubicBezTo>
                  <a:pt x="7932" y="3604"/>
                  <a:pt x="8139" y="3247"/>
                  <a:pt x="8456" y="3010"/>
                </a:cubicBezTo>
                <a:lnTo>
                  <a:pt x="10888" y="1187"/>
                </a:lnTo>
                <a:cubicBezTo>
                  <a:pt x="11167" y="979"/>
                  <a:pt x="11494" y="878"/>
                  <a:pt x="11818" y="878"/>
                </a:cubicBezTo>
                <a:close/>
                <a:moveTo>
                  <a:pt x="5236" y="4071"/>
                </a:moveTo>
                <a:cubicBezTo>
                  <a:pt x="6042" y="4071"/>
                  <a:pt x="6822" y="4647"/>
                  <a:pt x="6999" y="5451"/>
                </a:cubicBezTo>
                <a:lnTo>
                  <a:pt x="963" y="5451"/>
                </a:lnTo>
                <a:cubicBezTo>
                  <a:pt x="1041" y="5133"/>
                  <a:pt x="1203" y="4842"/>
                  <a:pt x="1440" y="4605"/>
                </a:cubicBezTo>
                <a:cubicBezTo>
                  <a:pt x="1784" y="4260"/>
                  <a:pt x="2240" y="4071"/>
                  <a:pt x="2726" y="4071"/>
                </a:cubicBezTo>
                <a:close/>
                <a:moveTo>
                  <a:pt x="12259" y="4071"/>
                </a:moveTo>
                <a:cubicBezTo>
                  <a:pt x="12741" y="4071"/>
                  <a:pt x="13200" y="4260"/>
                  <a:pt x="13542" y="4605"/>
                </a:cubicBezTo>
                <a:cubicBezTo>
                  <a:pt x="13779" y="4842"/>
                  <a:pt x="13944" y="5133"/>
                  <a:pt x="14022" y="5451"/>
                </a:cubicBezTo>
                <a:lnTo>
                  <a:pt x="7986" y="5451"/>
                </a:lnTo>
                <a:cubicBezTo>
                  <a:pt x="8163" y="4647"/>
                  <a:pt x="8939" y="4071"/>
                  <a:pt x="9749" y="4071"/>
                </a:cubicBezTo>
                <a:close/>
                <a:moveTo>
                  <a:pt x="7491" y="6326"/>
                </a:moveTo>
                <a:cubicBezTo>
                  <a:pt x="7917" y="6344"/>
                  <a:pt x="8285" y="6701"/>
                  <a:pt x="8285" y="7118"/>
                </a:cubicBezTo>
                <a:cubicBezTo>
                  <a:pt x="8285" y="7556"/>
                  <a:pt x="7929" y="7913"/>
                  <a:pt x="7491" y="7913"/>
                </a:cubicBezTo>
                <a:cubicBezTo>
                  <a:pt x="7053" y="7913"/>
                  <a:pt x="6699" y="7556"/>
                  <a:pt x="6699" y="7118"/>
                </a:cubicBezTo>
                <a:cubicBezTo>
                  <a:pt x="6699" y="6701"/>
                  <a:pt x="7065" y="6344"/>
                  <a:pt x="7491" y="6326"/>
                </a:cubicBezTo>
                <a:close/>
                <a:moveTo>
                  <a:pt x="5716" y="6326"/>
                </a:moveTo>
                <a:lnTo>
                  <a:pt x="1649" y="8425"/>
                </a:lnTo>
                <a:cubicBezTo>
                  <a:pt x="1254" y="7640"/>
                  <a:pt x="1613" y="6740"/>
                  <a:pt x="2348" y="6326"/>
                </a:cubicBezTo>
                <a:close/>
                <a:moveTo>
                  <a:pt x="12637" y="6326"/>
                </a:moveTo>
                <a:cubicBezTo>
                  <a:pt x="13368" y="6740"/>
                  <a:pt x="13731" y="7640"/>
                  <a:pt x="13335" y="8425"/>
                </a:cubicBezTo>
                <a:lnTo>
                  <a:pt x="9269" y="6326"/>
                </a:lnTo>
                <a:close/>
                <a:moveTo>
                  <a:pt x="8273" y="8596"/>
                </a:moveTo>
                <a:lnTo>
                  <a:pt x="8420" y="9628"/>
                </a:lnTo>
                <a:lnTo>
                  <a:pt x="7491" y="10327"/>
                </a:lnTo>
                <a:lnTo>
                  <a:pt x="6564" y="9628"/>
                </a:lnTo>
                <a:lnTo>
                  <a:pt x="6711" y="8596"/>
                </a:lnTo>
                <a:cubicBezTo>
                  <a:pt x="6942" y="8719"/>
                  <a:pt x="7209" y="8791"/>
                  <a:pt x="7491" y="8791"/>
                </a:cubicBezTo>
                <a:cubicBezTo>
                  <a:pt x="7776" y="8791"/>
                  <a:pt x="8040" y="8719"/>
                  <a:pt x="8273" y="8596"/>
                </a:cubicBezTo>
                <a:close/>
                <a:moveTo>
                  <a:pt x="8561" y="10617"/>
                </a:moveTo>
                <a:lnTo>
                  <a:pt x="8765" y="12042"/>
                </a:lnTo>
                <a:lnTo>
                  <a:pt x="7491" y="13001"/>
                </a:lnTo>
                <a:lnTo>
                  <a:pt x="6219" y="12042"/>
                </a:lnTo>
                <a:lnTo>
                  <a:pt x="6420" y="10617"/>
                </a:lnTo>
                <a:lnTo>
                  <a:pt x="7491" y="11424"/>
                </a:lnTo>
                <a:lnTo>
                  <a:pt x="7494" y="11424"/>
                </a:lnTo>
                <a:lnTo>
                  <a:pt x="8561" y="10617"/>
                </a:lnTo>
                <a:close/>
                <a:moveTo>
                  <a:pt x="6078" y="13034"/>
                </a:moveTo>
                <a:lnTo>
                  <a:pt x="7485" y="14108"/>
                </a:lnTo>
                <a:lnTo>
                  <a:pt x="5926" y="14108"/>
                </a:lnTo>
                <a:lnTo>
                  <a:pt x="6078" y="13034"/>
                </a:lnTo>
                <a:close/>
                <a:moveTo>
                  <a:pt x="8906" y="13034"/>
                </a:moveTo>
                <a:lnTo>
                  <a:pt x="9059" y="14108"/>
                </a:lnTo>
                <a:lnTo>
                  <a:pt x="7497" y="14108"/>
                </a:lnTo>
                <a:lnTo>
                  <a:pt x="8906" y="13034"/>
                </a:lnTo>
                <a:close/>
                <a:moveTo>
                  <a:pt x="3167" y="1"/>
                </a:moveTo>
                <a:cubicBezTo>
                  <a:pt x="2427" y="1"/>
                  <a:pt x="1696" y="337"/>
                  <a:pt x="1221" y="974"/>
                </a:cubicBezTo>
                <a:lnTo>
                  <a:pt x="798" y="1538"/>
                </a:lnTo>
                <a:lnTo>
                  <a:pt x="3011" y="3193"/>
                </a:lnTo>
                <a:lnTo>
                  <a:pt x="2726" y="3193"/>
                </a:lnTo>
                <a:cubicBezTo>
                  <a:pt x="1278" y="3193"/>
                  <a:pt x="0" y="4425"/>
                  <a:pt x="0" y="5889"/>
                </a:cubicBezTo>
                <a:lnTo>
                  <a:pt x="0" y="6326"/>
                </a:lnTo>
                <a:lnTo>
                  <a:pt x="1050" y="6326"/>
                </a:lnTo>
                <a:cubicBezTo>
                  <a:pt x="504" y="7100"/>
                  <a:pt x="441" y="8159"/>
                  <a:pt x="972" y="9010"/>
                </a:cubicBezTo>
                <a:lnTo>
                  <a:pt x="1326" y="9580"/>
                </a:lnTo>
                <a:lnTo>
                  <a:pt x="5827" y="7259"/>
                </a:lnTo>
                <a:cubicBezTo>
                  <a:pt x="5842" y="7430"/>
                  <a:pt x="5881" y="7595"/>
                  <a:pt x="5944" y="7748"/>
                </a:cubicBezTo>
                <a:lnTo>
                  <a:pt x="5038" y="14108"/>
                </a:lnTo>
                <a:lnTo>
                  <a:pt x="0" y="14108"/>
                </a:lnTo>
                <a:lnTo>
                  <a:pt x="0" y="14984"/>
                </a:lnTo>
                <a:lnTo>
                  <a:pt x="14984" y="14984"/>
                </a:lnTo>
                <a:lnTo>
                  <a:pt x="14984" y="14108"/>
                </a:lnTo>
                <a:lnTo>
                  <a:pt x="9947" y="14108"/>
                </a:lnTo>
                <a:lnTo>
                  <a:pt x="9041" y="7748"/>
                </a:lnTo>
                <a:cubicBezTo>
                  <a:pt x="9101" y="7595"/>
                  <a:pt x="9143" y="7430"/>
                  <a:pt x="9158" y="7259"/>
                </a:cubicBezTo>
                <a:lnTo>
                  <a:pt x="13659" y="9580"/>
                </a:lnTo>
                <a:lnTo>
                  <a:pt x="14013" y="9010"/>
                </a:lnTo>
                <a:cubicBezTo>
                  <a:pt x="14544" y="8159"/>
                  <a:pt x="14478" y="7100"/>
                  <a:pt x="13935" y="6326"/>
                </a:cubicBezTo>
                <a:lnTo>
                  <a:pt x="14984" y="6326"/>
                </a:lnTo>
                <a:lnTo>
                  <a:pt x="14984" y="5889"/>
                </a:lnTo>
                <a:cubicBezTo>
                  <a:pt x="14984" y="4425"/>
                  <a:pt x="13707" y="3193"/>
                  <a:pt x="12259" y="3193"/>
                </a:cubicBezTo>
                <a:lnTo>
                  <a:pt x="11974" y="3193"/>
                </a:lnTo>
                <a:lnTo>
                  <a:pt x="14187" y="1538"/>
                </a:lnTo>
                <a:lnTo>
                  <a:pt x="13764" y="974"/>
                </a:lnTo>
                <a:cubicBezTo>
                  <a:pt x="13287" y="337"/>
                  <a:pt x="12556" y="1"/>
                  <a:pt x="11816" y="1"/>
                </a:cubicBezTo>
                <a:cubicBezTo>
                  <a:pt x="11309" y="1"/>
                  <a:pt x="10799" y="158"/>
                  <a:pt x="10364" y="485"/>
                </a:cubicBezTo>
                <a:lnTo>
                  <a:pt x="7929" y="2308"/>
                </a:lnTo>
                <a:cubicBezTo>
                  <a:pt x="7764" y="2431"/>
                  <a:pt x="7617" y="2572"/>
                  <a:pt x="7491" y="2728"/>
                </a:cubicBezTo>
                <a:cubicBezTo>
                  <a:pt x="7365" y="2572"/>
                  <a:pt x="7218" y="2431"/>
                  <a:pt x="7053" y="2308"/>
                </a:cubicBezTo>
                <a:lnTo>
                  <a:pt x="4621" y="485"/>
                </a:lnTo>
                <a:cubicBezTo>
                  <a:pt x="4185" y="158"/>
                  <a:pt x="3673" y="1"/>
                  <a:pt x="3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5" name="Google Shape;1415;p48"/>
          <p:cNvSpPr/>
          <p:nvPr/>
        </p:nvSpPr>
        <p:spPr>
          <a:xfrm>
            <a:off x="1225956" y="1517740"/>
            <a:ext cx="448501" cy="448501"/>
          </a:xfrm>
          <a:custGeom>
            <a:avLst/>
            <a:gdLst/>
            <a:ahLst/>
            <a:cxnLst/>
            <a:rect l="l" t="t" r="r" b="b"/>
            <a:pathLst>
              <a:path w="14985" h="14985" extrusionOk="0">
                <a:moveTo>
                  <a:pt x="5905" y="1224"/>
                </a:moveTo>
                <a:lnTo>
                  <a:pt x="5905" y="1224"/>
                </a:lnTo>
                <a:cubicBezTo>
                  <a:pt x="5143" y="2126"/>
                  <a:pt x="4687" y="3284"/>
                  <a:pt x="4624" y="4465"/>
                </a:cubicBezTo>
                <a:lnTo>
                  <a:pt x="3662" y="4465"/>
                </a:lnTo>
                <a:cubicBezTo>
                  <a:pt x="3757" y="3023"/>
                  <a:pt x="4651" y="1793"/>
                  <a:pt x="5905" y="1224"/>
                </a:cubicBezTo>
                <a:close/>
                <a:moveTo>
                  <a:pt x="7050" y="1302"/>
                </a:moveTo>
                <a:lnTo>
                  <a:pt x="7050" y="4465"/>
                </a:lnTo>
                <a:lnTo>
                  <a:pt x="5503" y="4465"/>
                </a:lnTo>
                <a:cubicBezTo>
                  <a:pt x="5578" y="3230"/>
                  <a:pt x="6135" y="2102"/>
                  <a:pt x="7050" y="1302"/>
                </a:cubicBezTo>
                <a:close/>
                <a:moveTo>
                  <a:pt x="7929" y="1305"/>
                </a:moveTo>
                <a:cubicBezTo>
                  <a:pt x="8843" y="2105"/>
                  <a:pt x="9398" y="3233"/>
                  <a:pt x="9473" y="4465"/>
                </a:cubicBezTo>
                <a:lnTo>
                  <a:pt x="7929" y="4465"/>
                </a:lnTo>
                <a:lnTo>
                  <a:pt x="7929" y="1305"/>
                </a:lnTo>
                <a:close/>
                <a:moveTo>
                  <a:pt x="9068" y="1221"/>
                </a:moveTo>
                <a:lnTo>
                  <a:pt x="9068" y="1221"/>
                </a:lnTo>
                <a:cubicBezTo>
                  <a:pt x="10325" y="1790"/>
                  <a:pt x="11224" y="3020"/>
                  <a:pt x="11317" y="4465"/>
                </a:cubicBezTo>
                <a:lnTo>
                  <a:pt x="10349" y="4465"/>
                </a:lnTo>
                <a:cubicBezTo>
                  <a:pt x="10289" y="3284"/>
                  <a:pt x="9833" y="2123"/>
                  <a:pt x="9068" y="1221"/>
                </a:cubicBezTo>
                <a:close/>
                <a:moveTo>
                  <a:pt x="14109" y="10157"/>
                </a:moveTo>
                <a:lnTo>
                  <a:pt x="14109" y="11695"/>
                </a:lnTo>
                <a:lnTo>
                  <a:pt x="9275" y="11695"/>
                </a:lnTo>
                <a:cubicBezTo>
                  <a:pt x="9035" y="11326"/>
                  <a:pt x="8750" y="10987"/>
                  <a:pt x="8429" y="10690"/>
                </a:cubicBezTo>
                <a:cubicBezTo>
                  <a:pt x="8981" y="10343"/>
                  <a:pt x="9626" y="10157"/>
                  <a:pt x="10286" y="10157"/>
                </a:cubicBezTo>
                <a:close/>
                <a:moveTo>
                  <a:pt x="4855" y="10166"/>
                </a:moveTo>
                <a:cubicBezTo>
                  <a:pt x="6504" y="10166"/>
                  <a:pt x="8010" y="11131"/>
                  <a:pt x="8777" y="12574"/>
                </a:cubicBezTo>
                <a:lnTo>
                  <a:pt x="14100" y="12574"/>
                </a:lnTo>
                <a:lnTo>
                  <a:pt x="14100" y="14106"/>
                </a:lnTo>
                <a:lnTo>
                  <a:pt x="879" y="14106"/>
                </a:lnTo>
                <a:lnTo>
                  <a:pt x="879" y="10166"/>
                </a:lnTo>
                <a:close/>
                <a:moveTo>
                  <a:pt x="7491" y="0"/>
                </a:moveTo>
                <a:cubicBezTo>
                  <a:pt x="4891" y="0"/>
                  <a:pt x="2777" y="2117"/>
                  <a:pt x="2777" y="4717"/>
                </a:cubicBezTo>
                <a:lnTo>
                  <a:pt x="2777" y="5344"/>
                </a:lnTo>
                <a:lnTo>
                  <a:pt x="7050" y="5344"/>
                </a:lnTo>
                <a:lnTo>
                  <a:pt x="7050" y="9767"/>
                </a:lnTo>
                <a:cubicBezTo>
                  <a:pt x="6366" y="9452"/>
                  <a:pt x="5617" y="9287"/>
                  <a:pt x="4855" y="9287"/>
                </a:cubicBezTo>
                <a:lnTo>
                  <a:pt x="0" y="9287"/>
                </a:lnTo>
                <a:lnTo>
                  <a:pt x="0" y="14985"/>
                </a:lnTo>
                <a:lnTo>
                  <a:pt x="14978" y="14985"/>
                </a:lnTo>
                <a:lnTo>
                  <a:pt x="14984" y="9278"/>
                </a:lnTo>
                <a:lnTo>
                  <a:pt x="10286" y="9278"/>
                </a:lnTo>
                <a:cubicBezTo>
                  <a:pt x="9446" y="9278"/>
                  <a:pt x="8627" y="9521"/>
                  <a:pt x="7929" y="9968"/>
                </a:cubicBezTo>
                <a:lnTo>
                  <a:pt x="7929" y="5344"/>
                </a:lnTo>
                <a:lnTo>
                  <a:pt x="12202" y="5344"/>
                </a:lnTo>
                <a:lnTo>
                  <a:pt x="12202" y="4717"/>
                </a:lnTo>
                <a:cubicBezTo>
                  <a:pt x="12202" y="2117"/>
                  <a:pt x="10088" y="0"/>
                  <a:pt x="7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16" name="Google Shape;1416;p48"/>
          <p:cNvGrpSpPr/>
          <p:nvPr/>
        </p:nvGrpSpPr>
        <p:grpSpPr>
          <a:xfrm rot="632797">
            <a:off x="5980407" y="1741884"/>
            <a:ext cx="4895240" cy="3999378"/>
            <a:chOff x="5793050" y="3574250"/>
            <a:chExt cx="1261975" cy="1031025"/>
          </a:xfrm>
        </p:grpSpPr>
        <p:sp>
          <p:nvSpPr>
            <p:cNvPr id="1417" name="Google Shape;1417;p48"/>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8" name="Google Shape;1418;p48"/>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9" name="Google Shape;1419;p48"/>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0" name="Google Shape;1420;p48"/>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1" name="Google Shape;1421;p48"/>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2" name="Google Shape;1422;p48"/>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3" name="Google Shape;1423;p48"/>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4" name="Google Shape;1424;p48"/>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5" name="Google Shape;1425;p48"/>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6" name="Google Shape;1426;p48"/>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7" name="Google Shape;1427;p48"/>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8" name="Google Shape;1428;p48"/>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9" name="Google Shape;1429;p48"/>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0" name="Google Shape;1430;p48"/>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1" name="Google Shape;1431;p48"/>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2" name="Google Shape;1432;p48"/>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3" name="Google Shape;1433;p48"/>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4" name="Google Shape;1434;p48"/>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5" name="Google Shape;1435;p48"/>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6" name="Google Shape;1436;p48"/>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7" name="Google Shape;1437;p48"/>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8" name="Google Shape;1438;p48"/>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9" name="Google Shape;1439;p48"/>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0" name="Google Shape;1440;p48"/>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1" name="Google Shape;1441;p48"/>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2" name="Google Shape;1442;p48"/>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3" name="Google Shape;1443;p48"/>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4" name="Google Shape;1444;p48"/>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5" name="Google Shape;1445;p48"/>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6" name="Google Shape;1446;p48"/>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7" name="Google Shape;1447;p48"/>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8" name="Google Shape;1448;p48"/>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9" name="Google Shape;1449;p48"/>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0" name="Google Shape;1450;p48"/>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1" name="Google Shape;1451;p48"/>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2" name="Google Shape;1452;p48"/>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3" name="Google Shape;1453;p48"/>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4" name="Google Shape;1454;p48"/>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5" name="Google Shape;1455;p48"/>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6" name="Google Shape;1456;p48"/>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7" name="Google Shape;1457;p48"/>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8" name="Google Shape;1458;p48"/>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9" name="Google Shape;1459;p48"/>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0" name="Google Shape;1460;p48"/>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1" name="Google Shape;1461;p48"/>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2" name="Google Shape;1462;p48"/>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3" name="Google Shape;1463;p48"/>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4" name="Google Shape;1464;p48"/>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5" name="Google Shape;1465;p48"/>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6" name="Google Shape;1466;p48"/>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7" name="Google Shape;1467;p48"/>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8" name="Google Shape;1468;p48"/>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9" name="Google Shape;1469;p48"/>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0" name="Google Shape;1470;p48"/>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1" name="Google Shape;1471;p48"/>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2" name="Google Shape;1472;p48"/>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3" name="Google Shape;1473;p48"/>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4" name="Google Shape;1474;p48"/>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5" name="Google Shape;1475;p48"/>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6" name="Google Shape;1476;p48"/>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7" name="Google Shape;1477;p48"/>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8" name="Google Shape;1478;p48"/>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9" name="Google Shape;1479;p48"/>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0" name="Google Shape;1480;p48"/>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1" name="Google Shape;1481;p48"/>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2" name="Google Shape;1482;p48"/>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3" name="Google Shape;1483;p48"/>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4" name="Google Shape;1484;p48"/>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5" name="Google Shape;1485;p48"/>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6" name="Google Shape;1486;p48"/>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7" name="Google Shape;1487;p48"/>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8" name="Google Shape;1488;p48"/>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9" name="Google Shape;1489;p48"/>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0" name="Google Shape;1490;p48"/>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1" name="Google Shape;1491;p48"/>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2" name="Google Shape;1492;p48"/>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3" name="Google Shape;1493;p48"/>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4" name="Google Shape;1494;p48"/>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5" name="Google Shape;1495;p48"/>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6" name="Google Shape;1496;p48"/>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7" name="Google Shape;1497;p48"/>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8" name="Google Shape;1498;p48"/>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9" name="Google Shape;1499;p48"/>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0" name="Google Shape;1500;p48"/>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1" name="Google Shape;1501;p48"/>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2" name="Google Shape;1502;p48"/>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3" name="Google Shape;1503;p48"/>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4" name="Google Shape;1504;p48"/>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5" name="Google Shape;1505;p48"/>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6" name="Google Shape;1506;p48"/>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7" name="Google Shape;1507;p48"/>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8" name="Google Shape;1508;p48"/>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9" name="Google Shape;1509;p48"/>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0" name="Google Shape;1510;p48"/>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1" name="Google Shape;1511;p48"/>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2" name="Google Shape;1512;p48"/>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3" name="Google Shape;1513;p48"/>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4" name="Google Shape;1514;p48"/>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5" name="Google Shape;1515;p48"/>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6" name="Google Shape;1516;p48"/>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7" name="Google Shape;1517;p48"/>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8" name="Google Shape;1518;p48"/>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9" name="Google Shape;1519;p48"/>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0" name="Google Shape;1520;p48"/>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1" name="Google Shape;1521;p48"/>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2" name="Google Shape;1522;p48"/>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3" name="Google Shape;1523;p48"/>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4" name="Google Shape;1524;p48"/>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5" name="Google Shape;1525;p48"/>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6" name="Google Shape;1526;p48"/>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7" name="Google Shape;1527;p48"/>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8" name="Google Shape;1528;p48"/>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29" name="Google Shape;1529;p48"/>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0" name="Google Shape;1530;p48"/>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1" name="Google Shape;1531;p48"/>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2" name="Google Shape;1532;p48"/>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3" name="Google Shape;1533;p48"/>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4" name="Google Shape;1534;p48"/>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5" name="Google Shape;1535;p48"/>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6" name="Google Shape;1536;p48"/>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7" name="Google Shape;1537;p48"/>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8" name="Google Shape;1538;p48"/>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39" name="Google Shape;1539;p48"/>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0" name="Google Shape;1540;p48"/>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1" name="Google Shape;1541;p48"/>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2" name="Google Shape;1542;p48"/>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3" name="Google Shape;1543;p48"/>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4" name="Google Shape;1544;p48"/>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5" name="Google Shape;1545;p48"/>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6" name="Google Shape;1546;p48"/>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7" name="Google Shape;1547;p48"/>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8" name="Google Shape;1548;p48"/>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49" name="Google Shape;1549;p48"/>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0" name="Google Shape;1550;p48"/>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1" name="Google Shape;1551;p48"/>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2" name="Google Shape;1552;p48"/>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3" name="Google Shape;1553;p48"/>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4" name="Google Shape;1554;p48"/>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5" name="Google Shape;1555;p48"/>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6" name="Google Shape;1556;p48"/>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7" name="Google Shape;1557;p48"/>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8" name="Google Shape;1558;p48"/>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59" name="Google Shape;1559;p48"/>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60" name="Google Shape;1560;p48"/>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61" name="Google Shape;1561;p48"/>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65"/>
        <p:cNvGrpSpPr/>
        <p:nvPr/>
      </p:nvGrpSpPr>
      <p:grpSpPr>
        <a:xfrm>
          <a:off x="0" y="0"/>
          <a:ext cx="0" cy="0"/>
          <a:chOff x="0" y="0"/>
          <a:chExt cx="0" cy="0"/>
        </a:xfrm>
      </p:grpSpPr>
      <p:sp>
        <p:nvSpPr>
          <p:cNvPr id="1566" name="Google Shape;1566;p49"/>
          <p:cNvSpPr/>
          <p:nvPr/>
        </p:nvSpPr>
        <p:spPr>
          <a:xfrm flipH="1">
            <a:off x="6704238" y="334996"/>
            <a:ext cx="1542900" cy="154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67" name="Google Shape;1567;p49"/>
          <p:cNvSpPr txBox="1">
            <a:spLocks noGrp="1"/>
          </p:cNvSpPr>
          <p:nvPr>
            <p:ph type="subTitle" idx="1"/>
          </p:nvPr>
        </p:nvSpPr>
        <p:spPr>
          <a:xfrm flipH="1">
            <a:off x="4678375" y="3498246"/>
            <a:ext cx="3708000" cy="507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a:t>You </a:t>
            </a:r>
            <a:r>
              <a:rPr lang="id-ID" noProof="0" dirty="0" err="1"/>
              <a:t>can</a:t>
            </a:r>
            <a:r>
              <a:rPr lang="id-ID" noProof="0" dirty="0"/>
              <a:t> </a:t>
            </a:r>
            <a:r>
              <a:rPr lang="id-ID" noProof="0" dirty="0" err="1"/>
              <a:t>enter</a:t>
            </a:r>
            <a:r>
              <a:rPr lang="id-ID" noProof="0" dirty="0"/>
              <a:t> a </a:t>
            </a:r>
            <a:r>
              <a:rPr lang="id-ID" noProof="0" dirty="0" err="1"/>
              <a:t>subtitle</a:t>
            </a:r>
            <a:r>
              <a:rPr lang="id-ID" noProof="0" dirty="0"/>
              <a:t> </a:t>
            </a:r>
            <a:r>
              <a:rPr lang="id-ID" noProof="0" dirty="0" err="1"/>
              <a:t>here</a:t>
            </a:r>
            <a:r>
              <a:rPr lang="id-ID" noProof="0" dirty="0"/>
              <a:t> </a:t>
            </a:r>
            <a:r>
              <a:rPr lang="id-ID" noProof="0" dirty="0" err="1"/>
              <a:t>if</a:t>
            </a:r>
            <a:r>
              <a:rPr lang="id-ID" noProof="0" dirty="0"/>
              <a:t> </a:t>
            </a:r>
            <a:r>
              <a:rPr lang="id-ID" noProof="0" dirty="0" err="1"/>
              <a:t>you</a:t>
            </a:r>
            <a:r>
              <a:rPr lang="id-ID" noProof="0" dirty="0"/>
              <a:t> </a:t>
            </a:r>
            <a:r>
              <a:rPr lang="id-ID" noProof="0" dirty="0" err="1"/>
              <a:t>need</a:t>
            </a:r>
            <a:r>
              <a:rPr lang="id-ID" noProof="0" dirty="0"/>
              <a:t> </a:t>
            </a:r>
            <a:r>
              <a:rPr lang="id-ID" noProof="0" dirty="0" err="1"/>
              <a:t>it</a:t>
            </a:r>
            <a:endParaRPr lang="id-ID" noProof="0" dirty="0"/>
          </a:p>
        </p:txBody>
      </p:sp>
      <p:sp>
        <p:nvSpPr>
          <p:cNvPr id="1568" name="Google Shape;1568;p49"/>
          <p:cNvSpPr txBox="1">
            <a:spLocks noGrp="1"/>
          </p:cNvSpPr>
          <p:nvPr>
            <p:ph type="title"/>
          </p:nvPr>
        </p:nvSpPr>
        <p:spPr>
          <a:xfrm flipH="1">
            <a:off x="4678375" y="1805452"/>
            <a:ext cx="3708000" cy="1676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err="1"/>
              <a:t>Market</a:t>
            </a:r>
            <a:r>
              <a:rPr lang="id-ID" noProof="0" dirty="0"/>
              <a:t> </a:t>
            </a:r>
            <a:r>
              <a:rPr lang="id-ID" noProof="0" dirty="0" err="1"/>
              <a:t>analysis</a:t>
            </a:r>
            <a:endParaRPr lang="id-ID" noProof="0" dirty="0"/>
          </a:p>
        </p:txBody>
      </p:sp>
      <p:sp>
        <p:nvSpPr>
          <p:cNvPr id="1569" name="Google Shape;1569;p49"/>
          <p:cNvSpPr txBox="1">
            <a:spLocks noGrp="1"/>
          </p:cNvSpPr>
          <p:nvPr>
            <p:ph type="title" idx="2"/>
          </p:nvPr>
        </p:nvSpPr>
        <p:spPr>
          <a:xfrm flipH="1">
            <a:off x="6669513" y="708646"/>
            <a:ext cx="1612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02</a:t>
            </a:r>
          </a:p>
        </p:txBody>
      </p:sp>
      <p:grpSp>
        <p:nvGrpSpPr>
          <p:cNvPr id="1570" name="Google Shape;1570;p49"/>
          <p:cNvGrpSpPr/>
          <p:nvPr/>
        </p:nvGrpSpPr>
        <p:grpSpPr>
          <a:xfrm>
            <a:off x="-1601257" y="435722"/>
            <a:ext cx="10764307" cy="6485237"/>
            <a:chOff x="-1601257" y="435722"/>
            <a:chExt cx="10764307" cy="6485237"/>
          </a:xfrm>
        </p:grpSpPr>
        <p:sp>
          <p:nvSpPr>
            <p:cNvPr id="1571" name="Google Shape;1571;p49"/>
            <p:cNvSpPr/>
            <p:nvPr/>
          </p:nvSpPr>
          <p:spPr>
            <a:xfrm>
              <a:off x="-9450" y="4253825"/>
              <a:ext cx="9172500" cy="889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572" name="Google Shape;1572;p49"/>
            <p:cNvGrpSpPr/>
            <p:nvPr/>
          </p:nvGrpSpPr>
          <p:grpSpPr>
            <a:xfrm>
              <a:off x="-1158000" y="1553300"/>
              <a:ext cx="5369737" cy="5367659"/>
              <a:chOff x="-1158000" y="1553300"/>
              <a:chExt cx="5369737" cy="5367659"/>
            </a:xfrm>
          </p:grpSpPr>
          <p:sp>
            <p:nvSpPr>
              <p:cNvPr id="1573" name="Google Shape;1573;p49"/>
              <p:cNvSpPr/>
              <p:nvPr/>
            </p:nvSpPr>
            <p:spPr>
              <a:xfrm>
                <a:off x="-1158000" y="1553300"/>
                <a:ext cx="5369737" cy="2727248"/>
              </a:xfrm>
              <a:custGeom>
                <a:avLst/>
                <a:gdLst/>
                <a:ahLst/>
                <a:cxnLst/>
                <a:rect l="l" t="t" r="r" b="b"/>
                <a:pathLst>
                  <a:path w="112579" h="57181" extrusionOk="0">
                    <a:moveTo>
                      <a:pt x="71066" y="8210"/>
                    </a:moveTo>
                    <a:lnTo>
                      <a:pt x="49971" y="37799"/>
                    </a:lnTo>
                    <a:lnTo>
                      <a:pt x="48485" y="37647"/>
                    </a:lnTo>
                    <a:lnTo>
                      <a:pt x="71066" y="8210"/>
                    </a:lnTo>
                    <a:close/>
                    <a:moveTo>
                      <a:pt x="28162" y="11950"/>
                    </a:moveTo>
                    <a:lnTo>
                      <a:pt x="48012" y="37826"/>
                    </a:lnTo>
                    <a:lnTo>
                      <a:pt x="46708" y="37960"/>
                    </a:lnTo>
                    <a:lnTo>
                      <a:pt x="28162" y="11950"/>
                    </a:lnTo>
                    <a:close/>
                    <a:moveTo>
                      <a:pt x="71781" y="7509"/>
                    </a:moveTo>
                    <a:lnTo>
                      <a:pt x="51984" y="38009"/>
                    </a:lnTo>
                    <a:lnTo>
                      <a:pt x="50172" y="37821"/>
                    </a:lnTo>
                    <a:lnTo>
                      <a:pt x="71781" y="7509"/>
                    </a:lnTo>
                    <a:close/>
                    <a:moveTo>
                      <a:pt x="27448" y="11249"/>
                    </a:moveTo>
                    <a:lnTo>
                      <a:pt x="46507" y="37982"/>
                    </a:lnTo>
                    <a:lnTo>
                      <a:pt x="44905" y="38147"/>
                    </a:lnTo>
                    <a:lnTo>
                      <a:pt x="27448" y="11249"/>
                    </a:lnTo>
                    <a:close/>
                    <a:moveTo>
                      <a:pt x="71665" y="8013"/>
                    </a:moveTo>
                    <a:lnTo>
                      <a:pt x="53707" y="38187"/>
                    </a:lnTo>
                    <a:lnTo>
                      <a:pt x="52181" y="38031"/>
                    </a:lnTo>
                    <a:lnTo>
                      <a:pt x="71665" y="8013"/>
                    </a:lnTo>
                    <a:close/>
                    <a:moveTo>
                      <a:pt x="27572" y="11758"/>
                    </a:moveTo>
                    <a:lnTo>
                      <a:pt x="44708" y="38165"/>
                    </a:lnTo>
                    <a:lnTo>
                      <a:pt x="43365" y="38303"/>
                    </a:lnTo>
                    <a:lnTo>
                      <a:pt x="27572" y="11758"/>
                    </a:lnTo>
                    <a:close/>
                    <a:moveTo>
                      <a:pt x="72133" y="7562"/>
                    </a:moveTo>
                    <a:lnTo>
                      <a:pt x="55631" y="38388"/>
                    </a:lnTo>
                    <a:lnTo>
                      <a:pt x="53899" y="38210"/>
                    </a:lnTo>
                    <a:lnTo>
                      <a:pt x="72133" y="7562"/>
                    </a:lnTo>
                    <a:close/>
                    <a:moveTo>
                      <a:pt x="27099" y="11307"/>
                    </a:moveTo>
                    <a:lnTo>
                      <a:pt x="43173" y="38326"/>
                    </a:lnTo>
                    <a:lnTo>
                      <a:pt x="41646" y="38482"/>
                    </a:lnTo>
                    <a:lnTo>
                      <a:pt x="27099" y="11307"/>
                    </a:lnTo>
                    <a:close/>
                    <a:moveTo>
                      <a:pt x="71754" y="8642"/>
                    </a:moveTo>
                    <a:lnTo>
                      <a:pt x="57073" y="38536"/>
                    </a:lnTo>
                    <a:lnTo>
                      <a:pt x="55819" y="38406"/>
                    </a:lnTo>
                    <a:lnTo>
                      <a:pt x="71754" y="8642"/>
                    </a:lnTo>
                    <a:close/>
                    <a:moveTo>
                      <a:pt x="27479" y="12383"/>
                    </a:moveTo>
                    <a:lnTo>
                      <a:pt x="41459" y="38504"/>
                    </a:lnTo>
                    <a:lnTo>
                      <a:pt x="40361" y="38616"/>
                    </a:lnTo>
                    <a:lnTo>
                      <a:pt x="27479" y="12383"/>
                    </a:lnTo>
                    <a:close/>
                    <a:moveTo>
                      <a:pt x="72437" y="7652"/>
                    </a:moveTo>
                    <a:lnTo>
                      <a:pt x="58907" y="38727"/>
                    </a:lnTo>
                    <a:lnTo>
                      <a:pt x="57260" y="38553"/>
                    </a:lnTo>
                    <a:lnTo>
                      <a:pt x="72437" y="7652"/>
                    </a:lnTo>
                    <a:close/>
                    <a:moveTo>
                      <a:pt x="26796" y="11397"/>
                    </a:moveTo>
                    <a:lnTo>
                      <a:pt x="40173" y="38634"/>
                    </a:lnTo>
                    <a:lnTo>
                      <a:pt x="38718" y="38786"/>
                    </a:lnTo>
                    <a:lnTo>
                      <a:pt x="26796" y="11397"/>
                    </a:lnTo>
                    <a:close/>
                    <a:moveTo>
                      <a:pt x="72847" y="7147"/>
                    </a:moveTo>
                    <a:lnTo>
                      <a:pt x="61037" y="38946"/>
                    </a:lnTo>
                    <a:lnTo>
                      <a:pt x="59090" y="38745"/>
                    </a:lnTo>
                    <a:lnTo>
                      <a:pt x="72847" y="7147"/>
                    </a:lnTo>
                    <a:close/>
                    <a:moveTo>
                      <a:pt x="26385" y="10892"/>
                    </a:moveTo>
                    <a:lnTo>
                      <a:pt x="38535" y="38803"/>
                    </a:lnTo>
                    <a:lnTo>
                      <a:pt x="36817" y="38982"/>
                    </a:lnTo>
                    <a:lnTo>
                      <a:pt x="26385" y="10892"/>
                    </a:lnTo>
                    <a:close/>
                    <a:moveTo>
                      <a:pt x="72932" y="7419"/>
                    </a:moveTo>
                    <a:lnTo>
                      <a:pt x="62974" y="39147"/>
                    </a:lnTo>
                    <a:lnTo>
                      <a:pt x="61220" y="38964"/>
                    </a:lnTo>
                    <a:lnTo>
                      <a:pt x="72932" y="7419"/>
                    </a:lnTo>
                    <a:close/>
                    <a:moveTo>
                      <a:pt x="26300" y="11160"/>
                    </a:moveTo>
                    <a:lnTo>
                      <a:pt x="36638" y="39000"/>
                    </a:lnTo>
                    <a:lnTo>
                      <a:pt x="35089" y="39160"/>
                    </a:lnTo>
                    <a:lnTo>
                      <a:pt x="26300" y="11160"/>
                    </a:lnTo>
                    <a:close/>
                    <a:moveTo>
                      <a:pt x="26202" y="11437"/>
                    </a:moveTo>
                    <a:lnTo>
                      <a:pt x="34911" y="39183"/>
                    </a:lnTo>
                    <a:lnTo>
                      <a:pt x="33505" y="39326"/>
                    </a:lnTo>
                    <a:lnTo>
                      <a:pt x="26202" y="11437"/>
                    </a:lnTo>
                    <a:close/>
                    <a:moveTo>
                      <a:pt x="73030" y="7692"/>
                    </a:moveTo>
                    <a:lnTo>
                      <a:pt x="64746" y="39330"/>
                    </a:lnTo>
                    <a:lnTo>
                      <a:pt x="63148" y="39165"/>
                    </a:lnTo>
                    <a:lnTo>
                      <a:pt x="73030" y="7692"/>
                    </a:lnTo>
                    <a:close/>
                    <a:moveTo>
                      <a:pt x="26113" y="11794"/>
                    </a:moveTo>
                    <a:lnTo>
                      <a:pt x="33331" y="39343"/>
                    </a:lnTo>
                    <a:lnTo>
                      <a:pt x="32063" y="39477"/>
                    </a:lnTo>
                    <a:lnTo>
                      <a:pt x="26113" y="11798"/>
                    </a:lnTo>
                    <a:lnTo>
                      <a:pt x="26113" y="11794"/>
                    </a:lnTo>
                    <a:close/>
                    <a:moveTo>
                      <a:pt x="73120" y="8044"/>
                    </a:moveTo>
                    <a:lnTo>
                      <a:pt x="73120" y="8049"/>
                    </a:lnTo>
                    <a:lnTo>
                      <a:pt x="66362" y="39500"/>
                    </a:lnTo>
                    <a:lnTo>
                      <a:pt x="64924" y="39348"/>
                    </a:lnTo>
                    <a:lnTo>
                      <a:pt x="73120" y="8044"/>
                    </a:lnTo>
                    <a:close/>
                    <a:moveTo>
                      <a:pt x="26113" y="12629"/>
                    </a:moveTo>
                    <a:lnTo>
                      <a:pt x="31889" y="39495"/>
                    </a:lnTo>
                    <a:lnTo>
                      <a:pt x="30684" y="39620"/>
                    </a:lnTo>
                    <a:lnTo>
                      <a:pt x="26113" y="12812"/>
                    </a:lnTo>
                    <a:lnTo>
                      <a:pt x="26113" y="12629"/>
                    </a:lnTo>
                    <a:close/>
                    <a:moveTo>
                      <a:pt x="26113" y="13852"/>
                    </a:moveTo>
                    <a:lnTo>
                      <a:pt x="30510" y="39638"/>
                    </a:lnTo>
                    <a:lnTo>
                      <a:pt x="29706" y="39718"/>
                    </a:lnTo>
                    <a:lnTo>
                      <a:pt x="26113" y="19007"/>
                    </a:lnTo>
                    <a:lnTo>
                      <a:pt x="26113" y="13852"/>
                    </a:lnTo>
                    <a:close/>
                    <a:moveTo>
                      <a:pt x="73120" y="8884"/>
                    </a:moveTo>
                    <a:lnTo>
                      <a:pt x="73120" y="9062"/>
                    </a:lnTo>
                    <a:lnTo>
                      <a:pt x="67911" y="39629"/>
                    </a:lnTo>
                    <a:lnTo>
                      <a:pt x="68085" y="39656"/>
                    </a:lnTo>
                    <a:lnTo>
                      <a:pt x="73120" y="10107"/>
                    </a:lnTo>
                    <a:lnTo>
                      <a:pt x="73120" y="16574"/>
                    </a:lnTo>
                    <a:lnTo>
                      <a:pt x="69093" y="39781"/>
                    </a:lnTo>
                    <a:lnTo>
                      <a:pt x="66536" y="39518"/>
                    </a:lnTo>
                    <a:lnTo>
                      <a:pt x="73120" y="8884"/>
                    </a:lnTo>
                    <a:close/>
                    <a:moveTo>
                      <a:pt x="26198" y="30255"/>
                    </a:moveTo>
                    <a:lnTo>
                      <a:pt x="27867" y="39875"/>
                    </a:lnTo>
                    <a:lnTo>
                      <a:pt x="27858" y="39910"/>
                    </a:lnTo>
                    <a:lnTo>
                      <a:pt x="26599" y="40040"/>
                    </a:lnTo>
                    <a:lnTo>
                      <a:pt x="26198" y="30255"/>
                    </a:lnTo>
                    <a:close/>
                    <a:moveTo>
                      <a:pt x="72963" y="28229"/>
                    </a:moveTo>
                    <a:lnTo>
                      <a:pt x="72477" y="40134"/>
                    </a:lnTo>
                    <a:lnTo>
                      <a:pt x="70964" y="39973"/>
                    </a:lnTo>
                    <a:lnTo>
                      <a:pt x="70941" y="39893"/>
                    </a:lnTo>
                    <a:lnTo>
                      <a:pt x="72963" y="28229"/>
                    </a:lnTo>
                    <a:close/>
                    <a:moveTo>
                      <a:pt x="25283" y="24971"/>
                    </a:moveTo>
                    <a:lnTo>
                      <a:pt x="25970" y="28934"/>
                    </a:lnTo>
                    <a:lnTo>
                      <a:pt x="26425" y="40058"/>
                    </a:lnTo>
                    <a:lnTo>
                      <a:pt x="25283" y="40178"/>
                    </a:lnTo>
                    <a:lnTo>
                      <a:pt x="25283" y="24971"/>
                    </a:lnTo>
                    <a:close/>
                    <a:moveTo>
                      <a:pt x="73950" y="22538"/>
                    </a:moveTo>
                    <a:lnTo>
                      <a:pt x="73950" y="40285"/>
                    </a:lnTo>
                    <a:lnTo>
                      <a:pt x="72651" y="40151"/>
                    </a:lnTo>
                    <a:lnTo>
                      <a:pt x="73196" y="26908"/>
                    </a:lnTo>
                    <a:lnTo>
                      <a:pt x="73950" y="22538"/>
                    </a:lnTo>
                    <a:close/>
                    <a:moveTo>
                      <a:pt x="25109" y="25743"/>
                    </a:moveTo>
                    <a:lnTo>
                      <a:pt x="25109" y="40196"/>
                    </a:lnTo>
                    <a:lnTo>
                      <a:pt x="24028" y="40308"/>
                    </a:lnTo>
                    <a:lnTo>
                      <a:pt x="24417" y="30247"/>
                    </a:lnTo>
                    <a:lnTo>
                      <a:pt x="25109" y="25743"/>
                    </a:lnTo>
                    <a:close/>
                    <a:moveTo>
                      <a:pt x="24185" y="31782"/>
                    </a:moveTo>
                    <a:lnTo>
                      <a:pt x="23854" y="40308"/>
                    </a:lnTo>
                    <a:lnTo>
                      <a:pt x="23975" y="40312"/>
                    </a:lnTo>
                    <a:lnTo>
                      <a:pt x="23095" y="40406"/>
                    </a:lnTo>
                    <a:lnTo>
                      <a:pt x="22953" y="39848"/>
                    </a:lnTo>
                    <a:lnTo>
                      <a:pt x="24185" y="31782"/>
                    </a:lnTo>
                    <a:close/>
                    <a:moveTo>
                      <a:pt x="74128" y="23310"/>
                    </a:moveTo>
                    <a:lnTo>
                      <a:pt x="74883" y="28256"/>
                    </a:lnTo>
                    <a:lnTo>
                      <a:pt x="75351" y="40379"/>
                    </a:lnTo>
                    <a:lnTo>
                      <a:pt x="75530" y="40375"/>
                    </a:lnTo>
                    <a:lnTo>
                      <a:pt x="75119" y="29791"/>
                    </a:lnTo>
                    <a:lnTo>
                      <a:pt x="76659" y="39861"/>
                    </a:lnTo>
                    <a:lnTo>
                      <a:pt x="76476" y="40544"/>
                    </a:lnTo>
                    <a:lnTo>
                      <a:pt x="74128" y="40303"/>
                    </a:lnTo>
                    <a:lnTo>
                      <a:pt x="74128" y="23310"/>
                    </a:lnTo>
                    <a:close/>
                    <a:moveTo>
                      <a:pt x="24274" y="15084"/>
                    </a:moveTo>
                    <a:lnTo>
                      <a:pt x="24274" y="19020"/>
                    </a:lnTo>
                    <a:lnTo>
                      <a:pt x="21087" y="39884"/>
                    </a:lnTo>
                    <a:lnTo>
                      <a:pt x="21060" y="39888"/>
                    </a:lnTo>
                    <a:lnTo>
                      <a:pt x="21073" y="39946"/>
                    </a:lnTo>
                    <a:lnTo>
                      <a:pt x="21042" y="40174"/>
                    </a:lnTo>
                    <a:lnTo>
                      <a:pt x="21140" y="40187"/>
                    </a:lnTo>
                    <a:lnTo>
                      <a:pt x="21247" y="40598"/>
                    </a:lnTo>
                    <a:lnTo>
                      <a:pt x="20667" y="40656"/>
                    </a:lnTo>
                    <a:lnTo>
                      <a:pt x="24274" y="15084"/>
                    </a:lnTo>
                    <a:close/>
                    <a:moveTo>
                      <a:pt x="24274" y="13637"/>
                    </a:moveTo>
                    <a:lnTo>
                      <a:pt x="24274" y="13829"/>
                    </a:lnTo>
                    <a:lnTo>
                      <a:pt x="20489" y="40674"/>
                    </a:lnTo>
                    <a:lnTo>
                      <a:pt x="19475" y="40781"/>
                    </a:lnTo>
                    <a:lnTo>
                      <a:pt x="19475" y="40781"/>
                    </a:lnTo>
                    <a:lnTo>
                      <a:pt x="24274" y="13637"/>
                    </a:lnTo>
                    <a:close/>
                    <a:moveTo>
                      <a:pt x="74959" y="11339"/>
                    </a:moveTo>
                    <a:lnTo>
                      <a:pt x="79114" y="40821"/>
                    </a:lnTo>
                    <a:lnTo>
                      <a:pt x="78329" y="40736"/>
                    </a:lnTo>
                    <a:lnTo>
                      <a:pt x="78454" y="40254"/>
                    </a:lnTo>
                    <a:lnTo>
                      <a:pt x="78574" y="40236"/>
                    </a:lnTo>
                    <a:lnTo>
                      <a:pt x="78534" y="39959"/>
                    </a:lnTo>
                    <a:lnTo>
                      <a:pt x="78556" y="39875"/>
                    </a:lnTo>
                    <a:lnTo>
                      <a:pt x="78516" y="39866"/>
                    </a:lnTo>
                    <a:lnTo>
                      <a:pt x="74959" y="16583"/>
                    </a:lnTo>
                    <a:lnTo>
                      <a:pt x="74959" y="11339"/>
                    </a:lnTo>
                    <a:close/>
                    <a:moveTo>
                      <a:pt x="24274" y="12486"/>
                    </a:moveTo>
                    <a:lnTo>
                      <a:pt x="24274" y="12633"/>
                    </a:lnTo>
                    <a:lnTo>
                      <a:pt x="19292" y="40799"/>
                    </a:lnTo>
                    <a:lnTo>
                      <a:pt x="17967" y="40937"/>
                    </a:lnTo>
                    <a:lnTo>
                      <a:pt x="24274" y="12486"/>
                    </a:lnTo>
                    <a:close/>
                    <a:moveTo>
                      <a:pt x="74959" y="9892"/>
                    </a:moveTo>
                    <a:lnTo>
                      <a:pt x="80453" y="40959"/>
                    </a:lnTo>
                    <a:lnTo>
                      <a:pt x="79297" y="40839"/>
                    </a:lnTo>
                    <a:lnTo>
                      <a:pt x="74959" y="10084"/>
                    </a:lnTo>
                    <a:lnTo>
                      <a:pt x="74959" y="9892"/>
                    </a:lnTo>
                    <a:close/>
                    <a:moveTo>
                      <a:pt x="23979" y="13017"/>
                    </a:moveTo>
                    <a:lnTo>
                      <a:pt x="17784" y="40955"/>
                    </a:lnTo>
                    <a:lnTo>
                      <a:pt x="16766" y="41062"/>
                    </a:lnTo>
                    <a:lnTo>
                      <a:pt x="23979" y="13017"/>
                    </a:lnTo>
                    <a:close/>
                    <a:moveTo>
                      <a:pt x="74959" y="8741"/>
                    </a:moveTo>
                    <a:lnTo>
                      <a:pt x="82141" y="41133"/>
                    </a:lnTo>
                    <a:lnTo>
                      <a:pt x="80636" y="40977"/>
                    </a:lnTo>
                    <a:lnTo>
                      <a:pt x="74959" y="8888"/>
                    </a:lnTo>
                    <a:lnTo>
                      <a:pt x="74959" y="8741"/>
                    </a:lnTo>
                    <a:close/>
                    <a:moveTo>
                      <a:pt x="24104" y="11821"/>
                    </a:moveTo>
                    <a:lnTo>
                      <a:pt x="16579" y="41080"/>
                    </a:lnTo>
                    <a:lnTo>
                      <a:pt x="15168" y="41227"/>
                    </a:lnTo>
                    <a:lnTo>
                      <a:pt x="15168" y="41227"/>
                    </a:lnTo>
                    <a:lnTo>
                      <a:pt x="24104" y="11821"/>
                    </a:lnTo>
                    <a:close/>
                    <a:moveTo>
                      <a:pt x="75253" y="9267"/>
                    </a:moveTo>
                    <a:lnTo>
                      <a:pt x="83484" y="41272"/>
                    </a:lnTo>
                    <a:lnTo>
                      <a:pt x="82324" y="41151"/>
                    </a:lnTo>
                    <a:lnTo>
                      <a:pt x="75253" y="9267"/>
                    </a:lnTo>
                    <a:close/>
                    <a:moveTo>
                      <a:pt x="23903" y="11888"/>
                    </a:moveTo>
                    <a:lnTo>
                      <a:pt x="14976" y="41245"/>
                    </a:lnTo>
                    <a:lnTo>
                      <a:pt x="13557" y="41392"/>
                    </a:lnTo>
                    <a:lnTo>
                      <a:pt x="23903" y="11888"/>
                    </a:lnTo>
                    <a:close/>
                    <a:moveTo>
                      <a:pt x="75128" y="8071"/>
                    </a:moveTo>
                    <a:lnTo>
                      <a:pt x="85279" y="41459"/>
                    </a:lnTo>
                    <a:lnTo>
                      <a:pt x="85279" y="41459"/>
                    </a:lnTo>
                    <a:lnTo>
                      <a:pt x="83672" y="41290"/>
                    </a:lnTo>
                    <a:lnTo>
                      <a:pt x="75128" y="8071"/>
                    </a:lnTo>
                    <a:close/>
                    <a:moveTo>
                      <a:pt x="23560" y="12334"/>
                    </a:moveTo>
                    <a:lnTo>
                      <a:pt x="13365" y="41410"/>
                    </a:lnTo>
                    <a:lnTo>
                      <a:pt x="12075" y="41544"/>
                    </a:lnTo>
                    <a:lnTo>
                      <a:pt x="23560" y="12334"/>
                    </a:lnTo>
                    <a:close/>
                    <a:moveTo>
                      <a:pt x="75334" y="8143"/>
                    </a:moveTo>
                    <a:lnTo>
                      <a:pt x="87082" y="41642"/>
                    </a:lnTo>
                    <a:lnTo>
                      <a:pt x="85466" y="41477"/>
                    </a:lnTo>
                    <a:lnTo>
                      <a:pt x="75334" y="8143"/>
                    </a:lnTo>
                    <a:close/>
                    <a:moveTo>
                      <a:pt x="23609" y="11731"/>
                    </a:moveTo>
                    <a:lnTo>
                      <a:pt x="11878" y="41566"/>
                    </a:lnTo>
                    <a:lnTo>
                      <a:pt x="10316" y="41727"/>
                    </a:lnTo>
                    <a:lnTo>
                      <a:pt x="23609" y="11731"/>
                    </a:lnTo>
                    <a:close/>
                    <a:moveTo>
                      <a:pt x="75673" y="8584"/>
                    </a:moveTo>
                    <a:lnTo>
                      <a:pt x="88738" y="41816"/>
                    </a:lnTo>
                    <a:lnTo>
                      <a:pt x="88738" y="41816"/>
                    </a:lnTo>
                    <a:lnTo>
                      <a:pt x="87274" y="41665"/>
                    </a:lnTo>
                    <a:lnTo>
                      <a:pt x="75673" y="8584"/>
                    </a:lnTo>
                    <a:close/>
                    <a:moveTo>
                      <a:pt x="23212" y="12196"/>
                    </a:moveTo>
                    <a:lnTo>
                      <a:pt x="10115" y="41749"/>
                    </a:lnTo>
                    <a:lnTo>
                      <a:pt x="8700" y="41897"/>
                    </a:lnTo>
                    <a:lnTo>
                      <a:pt x="8700" y="41897"/>
                    </a:lnTo>
                    <a:lnTo>
                      <a:pt x="23212" y="12196"/>
                    </a:lnTo>
                    <a:close/>
                    <a:moveTo>
                      <a:pt x="75624" y="7982"/>
                    </a:moveTo>
                    <a:lnTo>
                      <a:pt x="90711" y="42022"/>
                    </a:lnTo>
                    <a:lnTo>
                      <a:pt x="88934" y="41834"/>
                    </a:lnTo>
                    <a:lnTo>
                      <a:pt x="75624" y="7982"/>
                    </a:lnTo>
                    <a:close/>
                    <a:moveTo>
                      <a:pt x="22479" y="13298"/>
                    </a:moveTo>
                    <a:lnTo>
                      <a:pt x="8495" y="41915"/>
                    </a:lnTo>
                    <a:lnTo>
                      <a:pt x="7383" y="42031"/>
                    </a:lnTo>
                    <a:lnTo>
                      <a:pt x="22479" y="13298"/>
                    </a:lnTo>
                    <a:close/>
                    <a:moveTo>
                      <a:pt x="22636" y="12624"/>
                    </a:moveTo>
                    <a:lnTo>
                      <a:pt x="7174" y="42053"/>
                    </a:lnTo>
                    <a:lnTo>
                      <a:pt x="5843" y="42191"/>
                    </a:lnTo>
                    <a:lnTo>
                      <a:pt x="5843" y="42191"/>
                    </a:lnTo>
                    <a:lnTo>
                      <a:pt x="22636" y="12624"/>
                    </a:lnTo>
                    <a:close/>
                    <a:moveTo>
                      <a:pt x="76021" y="8446"/>
                    </a:moveTo>
                    <a:lnTo>
                      <a:pt x="92519" y="42205"/>
                    </a:lnTo>
                    <a:lnTo>
                      <a:pt x="92519" y="42205"/>
                    </a:lnTo>
                    <a:lnTo>
                      <a:pt x="90912" y="42040"/>
                    </a:lnTo>
                    <a:lnTo>
                      <a:pt x="76021" y="8446"/>
                    </a:lnTo>
                    <a:close/>
                    <a:moveTo>
                      <a:pt x="22332" y="12803"/>
                    </a:moveTo>
                    <a:lnTo>
                      <a:pt x="5629" y="42214"/>
                    </a:lnTo>
                    <a:lnTo>
                      <a:pt x="4321" y="42348"/>
                    </a:lnTo>
                    <a:lnTo>
                      <a:pt x="4321" y="42348"/>
                    </a:lnTo>
                    <a:lnTo>
                      <a:pt x="22332" y="12803"/>
                    </a:lnTo>
                    <a:close/>
                    <a:moveTo>
                      <a:pt x="76753" y="9540"/>
                    </a:moveTo>
                    <a:lnTo>
                      <a:pt x="93992" y="42361"/>
                    </a:lnTo>
                    <a:lnTo>
                      <a:pt x="92724" y="42227"/>
                    </a:lnTo>
                    <a:lnTo>
                      <a:pt x="76753" y="9540"/>
                    </a:lnTo>
                    <a:close/>
                    <a:moveTo>
                      <a:pt x="21788" y="13361"/>
                    </a:moveTo>
                    <a:lnTo>
                      <a:pt x="4103" y="42370"/>
                    </a:lnTo>
                    <a:lnTo>
                      <a:pt x="2915" y="42495"/>
                    </a:lnTo>
                    <a:lnTo>
                      <a:pt x="21788" y="13361"/>
                    </a:lnTo>
                    <a:close/>
                    <a:moveTo>
                      <a:pt x="76601" y="8879"/>
                    </a:moveTo>
                    <a:lnTo>
                      <a:pt x="95715" y="42539"/>
                    </a:lnTo>
                    <a:lnTo>
                      <a:pt x="94197" y="42379"/>
                    </a:lnTo>
                    <a:lnTo>
                      <a:pt x="76601" y="8879"/>
                    </a:lnTo>
                    <a:close/>
                    <a:moveTo>
                      <a:pt x="76896" y="9049"/>
                    </a:moveTo>
                    <a:lnTo>
                      <a:pt x="97420" y="42714"/>
                    </a:lnTo>
                    <a:lnTo>
                      <a:pt x="95929" y="42562"/>
                    </a:lnTo>
                    <a:lnTo>
                      <a:pt x="76896" y="9049"/>
                    </a:lnTo>
                    <a:close/>
                    <a:moveTo>
                      <a:pt x="77449" y="9616"/>
                    </a:moveTo>
                    <a:lnTo>
                      <a:pt x="98995" y="42879"/>
                    </a:lnTo>
                    <a:lnTo>
                      <a:pt x="98995" y="42879"/>
                    </a:lnTo>
                    <a:lnTo>
                      <a:pt x="97639" y="42736"/>
                    </a:lnTo>
                    <a:lnTo>
                      <a:pt x="77449" y="9616"/>
                    </a:lnTo>
                    <a:close/>
                    <a:moveTo>
                      <a:pt x="27599" y="40906"/>
                    </a:moveTo>
                    <a:lnTo>
                      <a:pt x="25412" y="49230"/>
                    </a:lnTo>
                    <a:lnTo>
                      <a:pt x="23345" y="41348"/>
                    </a:lnTo>
                    <a:lnTo>
                      <a:pt x="27599" y="40906"/>
                    </a:lnTo>
                    <a:close/>
                    <a:moveTo>
                      <a:pt x="71223" y="40968"/>
                    </a:moveTo>
                    <a:lnTo>
                      <a:pt x="76231" y="41490"/>
                    </a:lnTo>
                    <a:lnTo>
                      <a:pt x="73794" y="50770"/>
                    </a:lnTo>
                    <a:lnTo>
                      <a:pt x="71223" y="40968"/>
                    </a:lnTo>
                    <a:close/>
                    <a:moveTo>
                      <a:pt x="48498" y="38616"/>
                    </a:moveTo>
                    <a:lnTo>
                      <a:pt x="69268" y="40767"/>
                    </a:lnTo>
                    <a:lnTo>
                      <a:pt x="72022" y="51257"/>
                    </a:lnTo>
                    <a:lnTo>
                      <a:pt x="72022" y="55301"/>
                    </a:lnTo>
                    <a:lnTo>
                      <a:pt x="27095" y="55301"/>
                    </a:lnTo>
                    <a:lnTo>
                      <a:pt x="27095" y="50061"/>
                    </a:lnTo>
                    <a:lnTo>
                      <a:pt x="29554" y="40705"/>
                    </a:lnTo>
                    <a:lnTo>
                      <a:pt x="48507" y="38741"/>
                    </a:lnTo>
                    <a:lnTo>
                      <a:pt x="48498" y="38616"/>
                    </a:lnTo>
                    <a:close/>
                    <a:moveTo>
                      <a:pt x="73731" y="1"/>
                    </a:moveTo>
                    <a:lnTo>
                      <a:pt x="73731" y="4188"/>
                    </a:lnTo>
                    <a:lnTo>
                      <a:pt x="73120" y="4188"/>
                    </a:lnTo>
                    <a:lnTo>
                      <a:pt x="73120" y="5246"/>
                    </a:lnTo>
                    <a:lnTo>
                      <a:pt x="48279" y="37625"/>
                    </a:lnTo>
                    <a:lnTo>
                      <a:pt x="48087" y="37607"/>
                    </a:lnTo>
                    <a:lnTo>
                      <a:pt x="48083" y="37629"/>
                    </a:lnTo>
                    <a:lnTo>
                      <a:pt x="26113" y="8991"/>
                    </a:lnTo>
                    <a:lnTo>
                      <a:pt x="26113" y="7937"/>
                    </a:lnTo>
                    <a:lnTo>
                      <a:pt x="25501" y="7937"/>
                    </a:lnTo>
                    <a:lnTo>
                      <a:pt x="25501" y="4188"/>
                    </a:lnTo>
                    <a:lnTo>
                      <a:pt x="24890" y="4188"/>
                    </a:lnTo>
                    <a:lnTo>
                      <a:pt x="24890" y="7937"/>
                    </a:lnTo>
                    <a:lnTo>
                      <a:pt x="24274" y="7937"/>
                    </a:lnTo>
                    <a:lnTo>
                      <a:pt x="24274" y="9196"/>
                    </a:lnTo>
                    <a:lnTo>
                      <a:pt x="2692" y="42517"/>
                    </a:lnTo>
                    <a:lnTo>
                      <a:pt x="0" y="42798"/>
                    </a:lnTo>
                    <a:lnTo>
                      <a:pt x="99" y="43754"/>
                    </a:lnTo>
                    <a:lnTo>
                      <a:pt x="21493" y="41540"/>
                    </a:lnTo>
                    <a:lnTo>
                      <a:pt x="23729" y="50061"/>
                    </a:lnTo>
                    <a:lnTo>
                      <a:pt x="23729" y="55301"/>
                    </a:lnTo>
                    <a:lnTo>
                      <a:pt x="5125" y="55301"/>
                    </a:lnTo>
                    <a:lnTo>
                      <a:pt x="5125" y="57180"/>
                    </a:lnTo>
                    <a:lnTo>
                      <a:pt x="112578" y="57180"/>
                    </a:lnTo>
                    <a:lnTo>
                      <a:pt x="112578" y="55301"/>
                    </a:lnTo>
                    <a:lnTo>
                      <a:pt x="75566" y="55301"/>
                    </a:lnTo>
                    <a:lnTo>
                      <a:pt x="75566" y="51257"/>
                    </a:lnTo>
                    <a:lnTo>
                      <a:pt x="78083" y="41682"/>
                    </a:lnTo>
                    <a:lnTo>
                      <a:pt x="102093" y="44169"/>
                    </a:lnTo>
                    <a:lnTo>
                      <a:pt x="102191" y="43209"/>
                    </a:lnTo>
                    <a:lnTo>
                      <a:pt x="99219" y="42901"/>
                    </a:lnTo>
                    <a:lnTo>
                      <a:pt x="74959" y="5447"/>
                    </a:lnTo>
                    <a:lnTo>
                      <a:pt x="74959" y="4188"/>
                    </a:lnTo>
                    <a:lnTo>
                      <a:pt x="74347" y="4188"/>
                    </a:lnTo>
                    <a:lnTo>
                      <a:pt x="743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74" name="Google Shape;1574;p49"/>
              <p:cNvSpPr/>
              <p:nvPr/>
            </p:nvSpPr>
            <p:spPr>
              <a:xfrm rot="10800000" flipH="1">
                <a:off x="-1158000" y="4193711"/>
                <a:ext cx="5369737" cy="2727248"/>
              </a:xfrm>
              <a:custGeom>
                <a:avLst/>
                <a:gdLst/>
                <a:ahLst/>
                <a:cxnLst/>
                <a:rect l="l" t="t" r="r" b="b"/>
                <a:pathLst>
                  <a:path w="112579" h="57181" extrusionOk="0">
                    <a:moveTo>
                      <a:pt x="71066" y="8210"/>
                    </a:moveTo>
                    <a:lnTo>
                      <a:pt x="49971" y="37799"/>
                    </a:lnTo>
                    <a:lnTo>
                      <a:pt x="48485" y="37647"/>
                    </a:lnTo>
                    <a:lnTo>
                      <a:pt x="71066" y="8210"/>
                    </a:lnTo>
                    <a:close/>
                    <a:moveTo>
                      <a:pt x="28162" y="11950"/>
                    </a:moveTo>
                    <a:lnTo>
                      <a:pt x="48012" y="37826"/>
                    </a:lnTo>
                    <a:lnTo>
                      <a:pt x="46708" y="37960"/>
                    </a:lnTo>
                    <a:lnTo>
                      <a:pt x="28162" y="11950"/>
                    </a:lnTo>
                    <a:close/>
                    <a:moveTo>
                      <a:pt x="71781" y="7509"/>
                    </a:moveTo>
                    <a:lnTo>
                      <a:pt x="51984" y="38009"/>
                    </a:lnTo>
                    <a:lnTo>
                      <a:pt x="50172" y="37821"/>
                    </a:lnTo>
                    <a:lnTo>
                      <a:pt x="71781" y="7509"/>
                    </a:lnTo>
                    <a:close/>
                    <a:moveTo>
                      <a:pt x="27448" y="11249"/>
                    </a:moveTo>
                    <a:lnTo>
                      <a:pt x="46507" y="37982"/>
                    </a:lnTo>
                    <a:lnTo>
                      <a:pt x="44905" y="38147"/>
                    </a:lnTo>
                    <a:lnTo>
                      <a:pt x="27448" y="11249"/>
                    </a:lnTo>
                    <a:close/>
                    <a:moveTo>
                      <a:pt x="71665" y="8013"/>
                    </a:moveTo>
                    <a:lnTo>
                      <a:pt x="53707" y="38187"/>
                    </a:lnTo>
                    <a:lnTo>
                      <a:pt x="52181" y="38031"/>
                    </a:lnTo>
                    <a:lnTo>
                      <a:pt x="71665" y="8013"/>
                    </a:lnTo>
                    <a:close/>
                    <a:moveTo>
                      <a:pt x="27572" y="11758"/>
                    </a:moveTo>
                    <a:lnTo>
                      <a:pt x="44708" y="38165"/>
                    </a:lnTo>
                    <a:lnTo>
                      <a:pt x="43365" y="38303"/>
                    </a:lnTo>
                    <a:lnTo>
                      <a:pt x="27572" y="11758"/>
                    </a:lnTo>
                    <a:close/>
                    <a:moveTo>
                      <a:pt x="72133" y="7562"/>
                    </a:moveTo>
                    <a:lnTo>
                      <a:pt x="55631" y="38388"/>
                    </a:lnTo>
                    <a:lnTo>
                      <a:pt x="53899" y="38210"/>
                    </a:lnTo>
                    <a:lnTo>
                      <a:pt x="72133" y="7562"/>
                    </a:lnTo>
                    <a:close/>
                    <a:moveTo>
                      <a:pt x="27099" y="11307"/>
                    </a:moveTo>
                    <a:lnTo>
                      <a:pt x="43173" y="38326"/>
                    </a:lnTo>
                    <a:lnTo>
                      <a:pt x="41646" y="38482"/>
                    </a:lnTo>
                    <a:lnTo>
                      <a:pt x="27099" y="11307"/>
                    </a:lnTo>
                    <a:close/>
                    <a:moveTo>
                      <a:pt x="71754" y="8642"/>
                    </a:moveTo>
                    <a:lnTo>
                      <a:pt x="57073" y="38536"/>
                    </a:lnTo>
                    <a:lnTo>
                      <a:pt x="55819" y="38406"/>
                    </a:lnTo>
                    <a:lnTo>
                      <a:pt x="71754" y="8642"/>
                    </a:lnTo>
                    <a:close/>
                    <a:moveTo>
                      <a:pt x="27479" y="12383"/>
                    </a:moveTo>
                    <a:lnTo>
                      <a:pt x="41459" y="38504"/>
                    </a:lnTo>
                    <a:lnTo>
                      <a:pt x="40361" y="38616"/>
                    </a:lnTo>
                    <a:lnTo>
                      <a:pt x="27479" y="12383"/>
                    </a:lnTo>
                    <a:close/>
                    <a:moveTo>
                      <a:pt x="72437" y="7652"/>
                    </a:moveTo>
                    <a:lnTo>
                      <a:pt x="58907" y="38727"/>
                    </a:lnTo>
                    <a:lnTo>
                      <a:pt x="57260" y="38553"/>
                    </a:lnTo>
                    <a:lnTo>
                      <a:pt x="72437" y="7652"/>
                    </a:lnTo>
                    <a:close/>
                    <a:moveTo>
                      <a:pt x="26796" y="11397"/>
                    </a:moveTo>
                    <a:lnTo>
                      <a:pt x="40173" y="38634"/>
                    </a:lnTo>
                    <a:lnTo>
                      <a:pt x="38718" y="38786"/>
                    </a:lnTo>
                    <a:lnTo>
                      <a:pt x="26796" y="11397"/>
                    </a:lnTo>
                    <a:close/>
                    <a:moveTo>
                      <a:pt x="72847" y="7147"/>
                    </a:moveTo>
                    <a:lnTo>
                      <a:pt x="61037" y="38946"/>
                    </a:lnTo>
                    <a:lnTo>
                      <a:pt x="59090" y="38745"/>
                    </a:lnTo>
                    <a:lnTo>
                      <a:pt x="72847" y="7147"/>
                    </a:lnTo>
                    <a:close/>
                    <a:moveTo>
                      <a:pt x="26385" y="10892"/>
                    </a:moveTo>
                    <a:lnTo>
                      <a:pt x="38535" y="38803"/>
                    </a:lnTo>
                    <a:lnTo>
                      <a:pt x="36817" y="38982"/>
                    </a:lnTo>
                    <a:lnTo>
                      <a:pt x="26385" y="10892"/>
                    </a:lnTo>
                    <a:close/>
                    <a:moveTo>
                      <a:pt x="72932" y="7419"/>
                    </a:moveTo>
                    <a:lnTo>
                      <a:pt x="62974" y="39147"/>
                    </a:lnTo>
                    <a:lnTo>
                      <a:pt x="61220" y="38964"/>
                    </a:lnTo>
                    <a:lnTo>
                      <a:pt x="72932" y="7419"/>
                    </a:lnTo>
                    <a:close/>
                    <a:moveTo>
                      <a:pt x="26300" y="11160"/>
                    </a:moveTo>
                    <a:lnTo>
                      <a:pt x="36638" y="39000"/>
                    </a:lnTo>
                    <a:lnTo>
                      <a:pt x="35089" y="39160"/>
                    </a:lnTo>
                    <a:lnTo>
                      <a:pt x="26300" y="11160"/>
                    </a:lnTo>
                    <a:close/>
                    <a:moveTo>
                      <a:pt x="26202" y="11437"/>
                    </a:moveTo>
                    <a:lnTo>
                      <a:pt x="34911" y="39183"/>
                    </a:lnTo>
                    <a:lnTo>
                      <a:pt x="33505" y="39326"/>
                    </a:lnTo>
                    <a:lnTo>
                      <a:pt x="26202" y="11437"/>
                    </a:lnTo>
                    <a:close/>
                    <a:moveTo>
                      <a:pt x="73030" y="7692"/>
                    </a:moveTo>
                    <a:lnTo>
                      <a:pt x="64746" y="39330"/>
                    </a:lnTo>
                    <a:lnTo>
                      <a:pt x="63148" y="39165"/>
                    </a:lnTo>
                    <a:lnTo>
                      <a:pt x="73030" y="7692"/>
                    </a:lnTo>
                    <a:close/>
                    <a:moveTo>
                      <a:pt x="26113" y="11794"/>
                    </a:moveTo>
                    <a:lnTo>
                      <a:pt x="33331" y="39343"/>
                    </a:lnTo>
                    <a:lnTo>
                      <a:pt x="32063" y="39477"/>
                    </a:lnTo>
                    <a:lnTo>
                      <a:pt x="26113" y="11798"/>
                    </a:lnTo>
                    <a:lnTo>
                      <a:pt x="26113" y="11794"/>
                    </a:lnTo>
                    <a:close/>
                    <a:moveTo>
                      <a:pt x="73120" y="8044"/>
                    </a:moveTo>
                    <a:lnTo>
                      <a:pt x="73120" y="8049"/>
                    </a:lnTo>
                    <a:lnTo>
                      <a:pt x="66362" y="39500"/>
                    </a:lnTo>
                    <a:lnTo>
                      <a:pt x="64924" y="39348"/>
                    </a:lnTo>
                    <a:lnTo>
                      <a:pt x="73120" y="8044"/>
                    </a:lnTo>
                    <a:close/>
                    <a:moveTo>
                      <a:pt x="26113" y="12629"/>
                    </a:moveTo>
                    <a:lnTo>
                      <a:pt x="31889" y="39495"/>
                    </a:lnTo>
                    <a:lnTo>
                      <a:pt x="30684" y="39620"/>
                    </a:lnTo>
                    <a:lnTo>
                      <a:pt x="26113" y="12812"/>
                    </a:lnTo>
                    <a:lnTo>
                      <a:pt x="26113" y="12629"/>
                    </a:lnTo>
                    <a:close/>
                    <a:moveTo>
                      <a:pt x="26113" y="13852"/>
                    </a:moveTo>
                    <a:lnTo>
                      <a:pt x="30510" y="39638"/>
                    </a:lnTo>
                    <a:lnTo>
                      <a:pt x="29706" y="39718"/>
                    </a:lnTo>
                    <a:lnTo>
                      <a:pt x="26113" y="19007"/>
                    </a:lnTo>
                    <a:lnTo>
                      <a:pt x="26113" y="13852"/>
                    </a:lnTo>
                    <a:close/>
                    <a:moveTo>
                      <a:pt x="73120" y="8884"/>
                    </a:moveTo>
                    <a:lnTo>
                      <a:pt x="73120" y="9062"/>
                    </a:lnTo>
                    <a:lnTo>
                      <a:pt x="67911" y="39629"/>
                    </a:lnTo>
                    <a:lnTo>
                      <a:pt x="68085" y="39656"/>
                    </a:lnTo>
                    <a:lnTo>
                      <a:pt x="73120" y="10107"/>
                    </a:lnTo>
                    <a:lnTo>
                      <a:pt x="73120" y="16574"/>
                    </a:lnTo>
                    <a:lnTo>
                      <a:pt x="69093" y="39781"/>
                    </a:lnTo>
                    <a:lnTo>
                      <a:pt x="66536" y="39518"/>
                    </a:lnTo>
                    <a:lnTo>
                      <a:pt x="73120" y="8884"/>
                    </a:lnTo>
                    <a:close/>
                    <a:moveTo>
                      <a:pt x="26198" y="30255"/>
                    </a:moveTo>
                    <a:lnTo>
                      <a:pt x="27867" y="39875"/>
                    </a:lnTo>
                    <a:lnTo>
                      <a:pt x="27858" y="39910"/>
                    </a:lnTo>
                    <a:lnTo>
                      <a:pt x="26599" y="40040"/>
                    </a:lnTo>
                    <a:lnTo>
                      <a:pt x="26198" y="30255"/>
                    </a:lnTo>
                    <a:close/>
                    <a:moveTo>
                      <a:pt x="72963" y="28229"/>
                    </a:moveTo>
                    <a:lnTo>
                      <a:pt x="72477" y="40134"/>
                    </a:lnTo>
                    <a:lnTo>
                      <a:pt x="70964" y="39973"/>
                    </a:lnTo>
                    <a:lnTo>
                      <a:pt x="70941" y="39893"/>
                    </a:lnTo>
                    <a:lnTo>
                      <a:pt x="72963" y="28229"/>
                    </a:lnTo>
                    <a:close/>
                    <a:moveTo>
                      <a:pt x="25283" y="24971"/>
                    </a:moveTo>
                    <a:lnTo>
                      <a:pt x="25970" y="28934"/>
                    </a:lnTo>
                    <a:lnTo>
                      <a:pt x="26425" y="40058"/>
                    </a:lnTo>
                    <a:lnTo>
                      <a:pt x="25283" y="40178"/>
                    </a:lnTo>
                    <a:lnTo>
                      <a:pt x="25283" y="24971"/>
                    </a:lnTo>
                    <a:close/>
                    <a:moveTo>
                      <a:pt x="73950" y="22538"/>
                    </a:moveTo>
                    <a:lnTo>
                      <a:pt x="73950" y="40285"/>
                    </a:lnTo>
                    <a:lnTo>
                      <a:pt x="72651" y="40151"/>
                    </a:lnTo>
                    <a:lnTo>
                      <a:pt x="73196" y="26908"/>
                    </a:lnTo>
                    <a:lnTo>
                      <a:pt x="73950" y="22538"/>
                    </a:lnTo>
                    <a:close/>
                    <a:moveTo>
                      <a:pt x="25109" y="25743"/>
                    </a:moveTo>
                    <a:lnTo>
                      <a:pt x="25109" y="40196"/>
                    </a:lnTo>
                    <a:lnTo>
                      <a:pt x="24028" y="40308"/>
                    </a:lnTo>
                    <a:lnTo>
                      <a:pt x="24417" y="30247"/>
                    </a:lnTo>
                    <a:lnTo>
                      <a:pt x="25109" y="25743"/>
                    </a:lnTo>
                    <a:close/>
                    <a:moveTo>
                      <a:pt x="24185" y="31782"/>
                    </a:moveTo>
                    <a:lnTo>
                      <a:pt x="23854" y="40308"/>
                    </a:lnTo>
                    <a:lnTo>
                      <a:pt x="23975" y="40312"/>
                    </a:lnTo>
                    <a:lnTo>
                      <a:pt x="23095" y="40406"/>
                    </a:lnTo>
                    <a:lnTo>
                      <a:pt x="22953" y="39848"/>
                    </a:lnTo>
                    <a:lnTo>
                      <a:pt x="24185" y="31782"/>
                    </a:lnTo>
                    <a:close/>
                    <a:moveTo>
                      <a:pt x="74128" y="23310"/>
                    </a:moveTo>
                    <a:lnTo>
                      <a:pt x="74883" y="28256"/>
                    </a:lnTo>
                    <a:lnTo>
                      <a:pt x="75351" y="40379"/>
                    </a:lnTo>
                    <a:lnTo>
                      <a:pt x="75530" y="40375"/>
                    </a:lnTo>
                    <a:lnTo>
                      <a:pt x="75119" y="29791"/>
                    </a:lnTo>
                    <a:lnTo>
                      <a:pt x="76659" y="39861"/>
                    </a:lnTo>
                    <a:lnTo>
                      <a:pt x="76476" y="40544"/>
                    </a:lnTo>
                    <a:lnTo>
                      <a:pt x="74128" y="40303"/>
                    </a:lnTo>
                    <a:lnTo>
                      <a:pt x="74128" y="23310"/>
                    </a:lnTo>
                    <a:close/>
                    <a:moveTo>
                      <a:pt x="24274" y="15084"/>
                    </a:moveTo>
                    <a:lnTo>
                      <a:pt x="24274" y="19020"/>
                    </a:lnTo>
                    <a:lnTo>
                      <a:pt x="21087" y="39884"/>
                    </a:lnTo>
                    <a:lnTo>
                      <a:pt x="21060" y="39888"/>
                    </a:lnTo>
                    <a:lnTo>
                      <a:pt x="21073" y="39946"/>
                    </a:lnTo>
                    <a:lnTo>
                      <a:pt x="21042" y="40174"/>
                    </a:lnTo>
                    <a:lnTo>
                      <a:pt x="21140" y="40187"/>
                    </a:lnTo>
                    <a:lnTo>
                      <a:pt x="21247" y="40598"/>
                    </a:lnTo>
                    <a:lnTo>
                      <a:pt x="20667" y="40656"/>
                    </a:lnTo>
                    <a:lnTo>
                      <a:pt x="24274" y="15084"/>
                    </a:lnTo>
                    <a:close/>
                    <a:moveTo>
                      <a:pt x="24274" y="13637"/>
                    </a:moveTo>
                    <a:lnTo>
                      <a:pt x="24274" y="13829"/>
                    </a:lnTo>
                    <a:lnTo>
                      <a:pt x="20489" y="40674"/>
                    </a:lnTo>
                    <a:lnTo>
                      <a:pt x="19475" y="40781"/>
                    </a:lnTo>
                    <a:lnTo>
                      <a:pt x="19475" y="40781"/>
                    </a:lnTo>
                    <a:lnTo>
                      <a:pt x="24274" y="13637"/>
                    </a:lnTo>
                    <a:close/>
                    <a:moveTo>
                      <a:pt x="74959" y="11339"/>
                    </a:moveTo>
                    <a:lnTo>
                      <a:pt x="79114" y="40821"/>
                    </a:lnTo>
                    <a:lnTo>
                      <a:pt x="78329" y="40736"/>
                    </a:lnTo>
                    <a:lnTo>
                      <a:pt x="78454" y="40254"/>
                    </a:lnTo>
                    <a:lnTo>
                      <a:pt x="78574" y="40236"/>
                    </a:lnTo>
                    <a:lnTo>
                      <a:pt x="78534" y="39959"/>
                    </a:lnTo>
                    <a:lnTo>
                      <a:pt x="78556" y="39875"/>
                    </a:lnTo>
                    <a:lnTo>
                      <a:pt x="78516" y="39866"/>
                    </a:lnTo>
                    <a:lnTo>
                      <a:pt x="74959" y="16583"/>
                    </a:lnTo>
                    <a:lnTo>
                      <a:pt x="74959" y="11339"/>
                    </a:lnTo>
                    <a:close/>
                    <a:moveTo>
                      <a:pt x="24274" y="12486"/>
                    </a:moveTo>
                    <a:lnTo>
                      <a:pt x="24274" y="12633"/>
                    </a:lnTo>
                    <a:lnTo>
                      <a:pt x="19292" y="40799"/>
                    </a:lnTo>
                    <a:lnTo>
                      <a:pt x="17967" y="40937"/>
                    </a:lnTo>
                    <a:lnTo>
                      <a:pt x="24274" y="12486"/>
                    </a:lnTo>
                    <a:close/>
                    <a:moveTo>
                      <a:pt x="74959" y="9892"/>
                    </a:moveTo>
                    <a:lnTo>
                      <a:pt x="80453" y="40959"/>
                    </a:lnTo>
                    <a:lnTo>
                      <a:pt x="79297" y="40839"/>
                    </a:lnTo>
                    <a:lnTo>
                      <a:pt x="74959" y="10084"/>
                    </a:lnTo>
                    <a:lnTo>
                      <a:pt x="74959" y="9892"/>
                    </a:lnTo>
                    <a:close/>
                    <a:moveTo>
                      <a:pt x="23979" y="13017"/>
                    </a:moveTo>
                    <a:lnTo>
                      <a:pt x="17784" y="40955"/>
                    </a:lnTo>
                    <a:lnTo>
                      <a:pt x="16766" y="41062"/>
                    </a:lnTo>
                    <a:lnTo>
                      <a:pt x="23979" y="13017"/>
                    </a:lnTo>
                    <a:close/>
                    <a:moveTo>
                      <a:pt x="74959" y="8741"/>
                    </a:moveTo>
                    <a:lnTo>
                      <a:pt x="82141" y="41133"/>
                    </a:lnTo>
                    <a:lnTo>
                      <a:pt x="80636" y="40977"/>
                    </a:lnTo>
                    <a:lnTo>
                      <a:pt x="74959" y="8888"/>
                    </a:lnTo>
                    <a:lnTo>
                      <a:pt x="74959" y="8741"/>
                    </a:lnTo>
                    <a:close/>
                    <a:moveTo>
                      <a:pt x="24104" y="11821"/>
                    </a:moveTo>
                    <a:lnTo>
                      <a:pt x="16579" y="41080"/>
                    </a:lnTo>
                    <a:lnTo>
                      <a:pt x="15168" y="41227"/>
                    </a:lnTo>
                    <a:lnTo>
                      <a:pt x="15168" y="41227"/>
                    </a:lnTo>
                    <a:lnTo>
                      <a:pt x="24104" y="11821"/>
                    </a:lnTo>
                    <a:close/>
                    <a:moveTo>
                      <a:pt x="75253" y="9267"/>
                    </a:moveTo>
                    <a:lnTo>
                      <a:pt x="83484" y="41272"/>
                    </a:lnTo>
                    <a:lnTo>
                      <a:pt x="82324" y="41151"/>
                    </a:lnTo>
                    <a:lnTo>
                      <a:pt x="75253" y="9267"/>
                    </a:lnTo>
                    <a:close/>
                    <a:moveTo>
                      <a:pt x="23903" y="11888"/>
                    </a:moveTo>
                    <a:lnTo>
                      <a:pt x="14976" y="41245"/>
                    </a:lnTo>
                    <a:lnTo>
                      <a:pt x="13557" y="41392"/>
                    </a:lnTo>
                    <a:lnTo>
                      <a:pt x="23903" y="11888"/>
                    </a:lnTo>
                    <a:close/>
                    <a:moveTo>
                      <a:pt x="75128" y="8071"/>
                    </a:moveTo>
                    <a:lnTo>
                      <a:pt x="85279" y="41459"/>
                    </a:lnTo>
                    <a:lnTo>
                      <a:pt x="85279" y="41459"/>
                    </a:lnTo>
                    <a:lnTo>
                      <a:pt x="83672" y="41290"/>
                    </a:lnTo>
                    <a:lnTo>
                      <a:pt x="75128" y="8071"/>
                    </a:lnTo>
                    <a:close/>
                    <a:moveTo>
                      <a:pt x="23560" y="12334"/>
                    </a:moveTo>
                    <a:lnTo>
                      <a:pt x="13365" y="41410"/>
                    </a:lnTo>
                    <a:lnTo>
                      <a:pt x="12075" y="41544"/>
                    </a:lnTo>
                    <a:lnTo>
                      <a:pt x="23560" y="12334"/>
                    </a:lnTo>
                    <a:close/>
                    <a:moveTo>
                      <a:pt x="75334" y="8143"/>
                    </a:moveTo>
                    <a:lnTo>
                      <a:pt x="87082" y="41642"/>
                    </a:lnTo>
                    <a:lnTo>
                      <a:pt x="85466" y="41477"/>
                    </a:lnTo>
                    <a:lnTo>
                      <a:pt x="75334" y="8143"/>
                    </a:lnTo>
                    <a:close/>
                    <a:moveTo>
                      <a:pt x="23609" y="11731"/>
                    </a:moveTo>
                    <a:lnTo>
                      <a:pt x="11878" y="41566"/>
                    </a:lnTo>
                    <a:lnTo>
                      <a:pt x="10316" y="41727"/>
                    </a:lnTo>
                    <a:lnTo>
                      <a:pt x="23609" y="11731"/>
                    </a:lnTo>
                    <a:close/>
                    <a:moveTo>
                      <a:pt x="75673" y="8584"/>
                    </a:moveTo>
                    <a:lnTo>
                      <a:pt x="88738" y="41816"/>
                    </a:lnTo>
                    <a:lnTo>
                      <a:pt x="88738" y="41816"/>
                    </a:lnTo>
                    <a:lnTo>
                      <a:pt x="87274" y="41665"/>
                    </a:lnTo>
                    <a:lnTo>
                      <a:pt x="75673" y="8584"/>
                    </a:lnTo>
                    <a:close/>
                    <a:moveTo>
                      <a:pt x="23212" y="12196"/>
                    </a:moveTo>
                    <a:lnTo>
                      <a:pt x="10115" y="41749"/>
                    </a:lnTo>
                    <a:lnTo>
                      <a:pt x="8700" y="41897"/>
                    </a:lnTo>
                    <a:lnTo>
                      <a:pt x="8700" y="41897"/>
                    </a:lnTo>
                    <a:lnTo>
                      <a:pt x="23212" y="12196"/>
                    </a:lnTo>
                    <a:close/>
                    <a:moveTo>
                      <a:pt x="75624" y="7982"/>
                    </a:moveTo>
                    <a:lnTo>
                      <a:pt x="90711" y="42022"/>
                    </a:lnTo>
                    <a:lnTo>
                      <a:pt x="88934" y="41834"/>
                    </a:lnTo>
                    <a:lnTo>
                      <a:pt x="75624" y="7982"/>
                    </a:lnTo>
                    <a:close/>
                    <a:moveTo>
                      <a:pt x="22479" y="13298"/>
                    </a:moveTo>
                    <a:lnTo>
                      <a:pt x="8495" y="41915"/>
                    </a:lnTo>
                    <a:lnTo>
                      <a:pt x="7383" y="42031"/>
                    </a:lnTo>
                    <a:lnTo>
                      <a:pt x="22479" y="13298"/>
                    </a:lnTo>
                    <a:close/>
                    <a:moveTo>
                      <a:pt x="22636" y="12624"/>
                    </a:moveTo>
                    <a:lnTo>
                      <a:pt x="7174" y="42053"/>
                    </a:lnTo>
                    <a:lnTo>
                      <a:pt x="5843" y="42191"/>
                    </a:lnTo>
                    <a:lnTo>
                      <a:pt x="5843" y="42191"/>
                    </a:lnTo>
                    <a:lnTo>
                      <a:pt x="22636" y="12624"/>
                    </a:lnTo>
                    <a:close/>
                    <a:moveTo>
                      <a:pt x="76021" y="8446"/>
                    </a:moveTo>
                    <a:lnTo>
                      <a:pt x="92519" y="42205"/>
                    </a:lnTo>
                    <a:lnTo>
                      <a:pt x="92519" y="42205"/>
                    </a:lnTo>
                    <a:lnTo>
                      <a:pt x="90912" y="42040"/>
                    </a:lnTo>
                    <a:lnTo>
                      <a:pt x="76021" y="8446"/>
                    </a:lnTo>
                    <a:close/>
                    <a:moveTo>
                      <a:pt x="22332" y="12803"/>
                    </a:moveTo>
                    <a:lnTo>
                      <a:pt x="5629" y="42214"/>
                    </a:lnTo>
                    <a:lnTo>
                      <a:pt x="4321" y="42348"/>
                    </a:lnTo>
                    <a:lnTo>
                      <a:pt x="4321" y="42348"/>
                    </a:lnTo>
                    <a:lnTo>
                      <a:pt x="22332" y="12803"/>
                    </a:lnTo>
                    <a:close/>
                    <a:moveTo>
                      <a:pt x="76753" y="9540"/>
                    </a:moveTo>
                    <a:lnTo>
                      <a:pt x="93992" y="42361"/>
                    </a:lnTo>
                    <a:lnTo>
                      <a:pt x="92724" y="42227"/>
                    </a:lnTo>
                    <a:lnTo>
                      <a:pt x="76753" y="9540"/>
                    </a:lnTo>
                    <a:close/>
                    <a:moveTo>
                      <a:pt x="21788" y="13361"/>
                    </a:moveTo>
                    <a:lnTo>
                      <a:pt x="4103" y="42370"/>
                    </a:lnTo>
                    <a:lnTo>
                      <a:pt x="2915" y="42495"/>
                    </a:lnTo>
                    <a:lnTo>
                      <a:pt x="21788" y="13361"/>
                    </a:lnTo>
                    <a:close/>
                    <a:moveTo>
                      <a:pt x="76601" y="8879"/>
                    </a:moveTo>
                    <a:lnTo>
                      <a:pt x="95715" y="42539"/>
                    </a:lnTo>
                    <a:lnTo>
                      <a:pt x="94197" y="42379"/>
                    </a:lnTo>
                    <a:lnTo>
                      <a:pt x="76601" y="8879"/>
                    </a:lnTo>
                    <a:close/>
                    <a:moveTo>
                      <a:pt x="76896" y="9049"/>
                    </a:moveTo>
                    <a:lnTo>
                      <a:pt x="97420" y="42714"/>
                    </a:lnTo>
                    <a:lnTo>
                      <a:pt x="95929" y="42562"/>
                    </a:lnTo>
                    <a:lnTo>
                      <a:pt x="76896" y="9049"/>
                    </a:lnTo>
                    <a:close/>
                    <a:moveTo>
                      <a:pt x="77449" y="9616"/>
                    </a:moveTo>
                    <a:lnTo>
                      <a:pt x="98995" y="42879"/>
                    </a:lnTo>
                    <a:lnTo>
                      <a:pt x="98995" y="42879"/>
                    </a:lnTo>
                    <a:lnTo>
                      <a:pt x="97639" y="42736"/>
                    </a:lnTo>
                    <a:lnTo>
                      <a:pt x="77449" y="9616"/>
                    </a:lnTo>
                    <a:close/>
                    <a:moveTo>
                      <a:pt x="27599" y="40906"/>
                    </a:moveTo>
                    <a:lnTo>
                      <a:pt x="25412" y="49230"/>
                    </a:lnTo>
                    <a:lnTo>
                      <a:pt x="23345" y="41348"/>
                    </a:lnTo>
                    <a:lnTo>
                      <a:pt x="27599" y="40906"/>
                    </a:lnTo>
                    <a:close/>
                    <a:moveTo>
                      <a:pt x="71223" y="40968"/>
                    </a:moveTo>
                    <a:lnTo>
                      <a:pt x="76231" y="41490"/>
                    </a:lnTo>
                    <a:lnTo>
                      <a:pt x="73794" y="50770"/>
                    </a:lnTo>
                    <a:lnTo>
                      <a:pt x="71223" y="40968"/>
                    </a:lnTo>
                    <a:close/>
                    <a:moveTo>
                      <a:pt x="48498" y="38616"/>
                    </a:moveTo>
                    <a:lnTo>
                      <a:pt x="69268" y="40767"/>
                    </a:lnTo>
                    <a:lnTo>
                      <a:pt x="72022" y="51257"/>
                    </a:lnTo>
                    <a:lnTo>
                      <a:pt x="72022" y="55301"/>
                    </a:lnTo>
                    <a:lnTo>
                      <a:pt x="27095" y="55301"/>
                    </a:lnTo>
                    <a:lnTo>
                      <a:pt x="27095" y="50061"/>
                    </a:lnTo>
                    <a:lnTo>
                      <a:pt x="29554" y="40705"/>
                    </a:lnTo>
                    <a:lnTo>
                      <a:pt x="48507" y="38741"/>
                    </a:lnTo>
                    <a:lnTo>
                      <a:pt x="48498" y="38616"/>
                    </a:lnTo>
                    <a:close/>
                    <a:moveTo>
                      <a:pt x="73731" y="1"/>
                    </a:moveTo>
                    <a:lnTo>
                      <a:pt x="73731" y="4188"/>
                    </a:lnTo>
                    <a:lnTo>
                      <a:pt x="73120" y="4188"/>
                    </a:lnTo>
                    <a:lnTo>
                      <a:pt x="73120" y="5246"/>
                    </a:lnTo>
                    <a:lnTo>
                      <a:pt x="48279" y="37625"/>
                    </a:lnTo>
                    <a:lnTo>
                      <a:pt x="48087" y="37607"/>
                    </a:lnTo>
                    <a:lnTo>
                      <a:pt x="48083" y="37629"/>
                    </a:lnTo>
                    <a:lnTo>
                      <a:pt x="26113" y="8991"/>
                    </a:lnTo>
                    <a:lnTo>
                      <a:pt x="26113" y="7937"/>
                    </a:lnTo>
                    <a:lnTo>
                      <a:pt x="25501" y="7937"/>
                    </a:lnTo>
                    <a:lnTo>
                      <a:pt x="25501" y="4188"/>
                    </a:lnTo>
                    <a:lnTo>
                      <a:pt x="24890" y="4188"/>
                    </a:lnTo>
                    <a:lnTo>
                      <a:pt x="24890" y="7937"/>
                    </a:lnTo>
                    <a:lnTo>
                      <a:pt x="24274" y="7937"/>
                    </a:lnTo>
                    <a:lnTo>
                      <a:pt x="24274" y="9196"/>
                    </a:lnTo>
                    <a:lnTo>
                      <a:pt x="2692" y="42517"/>
                    </a:lnTo>
                    <a:lnTo>
                      <a:pt x="0" y="42798"/>
                    </a:lnTo>
                    <a:lnTo>
                      <a:pt x="99" y="43754"/>
                    </a:lnTo>
                    <a:lnTo>
                      <a:pt x="21493" y="41540"/>
                    </a:lnTo>
                    <a:lnTo>
                      <a:pt x="23729" y="50061"/>
                    </a:lnTo>
                    <a:lnTo>
                      <a:pt x="23729" y="55301"/>
                    </a:lnTo>
                    <a:lnTo>
                      <a:pt x="5125" y="55301"/>
                    </a:lnTo>
                    <a:lnTo>
                      <a:pt x="5125" y="57180"/>
                    </a:lnTo>
                    <a:lnTo>
                      <a:pt x="112578" y="57180"/>
                    </a:lnTo>
                    <a:lnTo>
                      <a:pt x="112578" y="55301"/>
                    </a:lnTo>
                    <a:lnTo>
                      <a:pt x="75566" y="55301"/>
                    </a:lnTo>
                    <a:lnTo>
                      <a:pt x="75566" y="51257"/>
                    </a:lnTo>
                    <a:lnTo>
                      <a:pt x="78083" y="41682"/>
                    </a:lnTo>
                    <a:lnTo>
                      <a:pt x="102093" y="44169"/>
                    </a:lnTo>
                    <a:lnTo>
                      <a:pt x="102191" y="43209"/>
                    </a:lnTo>
                    <a:lnTo>
                      <a:pt x="99219" y="42901"/>
                    </a:lnTo>
                    <a:lnTo>
                      <a:pt x="74959" y="5447"/>
                    </a:lnTo>
                    <a:lnTo>
                      <a:pt x="74959" y="4188"/>
                    </a:lnTo>
                    <a:lnTo>
                      <a:pt x="74347" y="4188"/>
                    </a:lnTo>
                    <a:lnTo>
                      <a:pt x="74347" y="1"/>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75" name="Google Shape;1575;p49"/>
            <p:cNvGrpSpPr/>
            <p:nvPr/>
          </p:nvGrpSpPr>
          <p:grpSpPr>
            <a:xfrm>
              <a:off x="-1553900" y="435722"/>
              <a:ext cx="5332775" cy="3551549"/>
              <a:chOff x="-1553900" y="54722"/>
              <a:chExt cx="5332775" cy="3551549"/>
            </a:xfrm>
          </p:grpSpPr>
          <p:sp>
            <p:nvSpPr>
              <p:cNvPr id="1576" name="Google Shape;1576;p49"/>
              <p:cNvSpPr/>
              <p:nvPr/>
            </p:nvSpPr>
            <p:spPr>
              <a:xfrm>
                <a:off x="-1553900" y="1215600"/>
                <a:ext cx="5117754" cy="889787"/>
              </a:xfrm>
              <a:custGeom>
                <a:avLst/>
                <a:gdLst/>
                <a:ahLst/>
                <a:cxnLst/>
                <a:rect l="l" t="t" r="r" b="b"/>
                <a:pathLst>
                  <a:path w="64942" h="11291" extrusionOk="0">
                    <a:moveTo>
                      <a:pt x="51663" y="2019"/>
                    </a:moveTo>
                    <a:cubicBezTo>
                      <a:pt x="51913" y="2091"/>
                      <a:pt x="52163" y="2144"/>
                      <a:pt x="52417" y="2184"/>
                    </a:cubicBezTo>
                    <a:cubicBezTo>
                      <a:pt x="51855" y="2171"/>
                      <a:pt x="51292" y="2153"/>
                      <a:pt x="50730" y="2135"/>
                    </a:cubicBezTo>
                    <a:cubicBezTo>
                      <a:pt x="50658" y="2131"/>
                      <a:pt x="50582" y="2131"/>
                      <a:pt x="50507" y="2131"/>
                    </a:cubicBezTo>
                    <a:cubicBezTo>
                      <a:pt x="50890" y="2095"/>
                      <a:pt x="51274" y="2055"/>
                      <a:pt x="51663" y="2019"/>
                    </a:cubicBezTo>
                    <a:close/>
                    <a:moveTo>
                      <a:pt x="11213" y="2171"/>
                    </a:moveTo>
                    <a:cubicBezTo>
                      <a:pt x="11463" y="2175"/>
                      <a:pt x="11713" y="2180"/>
                      <a:pt x="11963" y="2189"/>
                    </a:cubicBezTo>
                    <a:cubicBezTo>
                      <a:pt x="11874" y="2220"/>
                      <a:pt x="11780" y="2251"/>
                      <a:pt x="11682" y="2287"/>
                    </a:cubicBezTo>
                    <a:cubicBezTo>
                      <a:pt x="11664" y="2296"/>
                      <a:pt x="11637" y="2314"/>
                      <a:pt x="11606" y="2336"/>
                    </a:cubicBezTo>
                    <a:cubicBezTo>
                      <a:pt x="11543" y="2238"/>
                      <a:pt x="11423" y="2175"/>
                      <a:pt x="11213" y="2171"/>
                    </a:cubicBezTo>
                    <a:close/>
                    <a:moveTo>
                      <a:pt x="10905" y="2166"/>
                    </a:moveTo>
                    <a:cubicBezTo>
                      <a:pt x="10966" y="2166"/>
                      <a:pt x="11027" y="2166"/>
                      <a:pt x="11088" y="2167"/>
                    </a:cubicBezTo>
                    <a:cubicBezTo>
                      <a:pt x="10030" y="2198"/>
                      <a:pt x="8990" y="2323"/>
                      <a:pt x="7959" y="2519"/>
                    </a:cubicBezTo>
                    <a:cubicBezTo>
                      <a:pt x="7843" y="2506"/>
                      <a:pt x="7731" y="2492"/>
                      <a:pt x="7620" y="2475"/>
                    </a:cubicBezTo>
                    <a:cubicBezTo>
                      <a:pt x="8666" y="2246"/>
                      <a:pt x="9780" y="2166"/>
                      <a:pt x="10905" y="2166"/>
                    </a:cubicBezTo>
                    <a:close/>
                    <a:moveTo>
                      <a:pt x="11610" y="2720"/>
                    </a:moveTo>
                    <a:cubicBezTo>
                      <a:pt x="11851" y="2791"/>
                      <a:pt x="12088" y="2818"/>
                      <a:pt x="12324" y="2836"/>
                    </a:cubicBezTo>
                    <a:cubicBezTo>
                      <a:pt x="12065" y="2849"/>
                      <a:pt x="11811" y="2863"/>
                      <a:pt x="11552" y="2872"/>
                    </a:cubicBezTo>
                    <a:cubicBezTo>
                      <a:pt x="11574" y="2818"/>
                      <a:pt x="11597" y="2769"/>
                      <a:pt x="11610" y="2720"/>
                    </a:cubicBezTo>
                    <a:close/>
                    <a:moveTo>
                      <a:pt x="26880" y="3867"/>
                    </a:moveTo>
                    <a:lnTo>
                      <a:pt x="26880" y="3867"/>
                    </a:lnTo>
                    <a:cubicBezTo>
                      <a:pt x="27367" y="3881"/>
                      <a:pt x="27849" y="3890"/>
                      <a:pt x="28336" y="3903"/>
                    </a:cubicBezTo>
                    <a:cubicBezTo>
                      <a:pt x="28153" y="3961"/>
                      <a:pt x="27970" y="4019"/>
                      <a:pt x="27786" y="4081"/>
                    </a:cubicBezTo>
                    <a:cubicBezTo>
                      <a:pt x="27483" y="4010"/>
                      <a:pt x="27184" y="3939"/>
                      <a:pt x="26880" y="3867"/>
                    </a:cubicBezTo>
                    <a:close/>
                    <a:moveTo>
                      <a:pt x="26059" y="6179"/>
                    </a:moveTo>
                    <a:lnTo>
                      <a:pt x="26059" y="6179"/>
                    </a:lnTo>
                    <a:cubicBezTo>
                      <a:pt x="26479" y="6260"/>
                      <a:pt x="26907" y="6322"/>
                      <a:pt x="27336" y="6385"/>
                    </a:cubicBezTo>
                    <a:cubicBezTo>
                      <a:pt x="27121" y="6394"/>
                      <a:pt x="26903" y="6407"/>
                      <a:pt x="26684" y="6425"/>
                    </a:cubicBezTo>
                    <a:cubicBezTo>
                      <a:pt x="26479" y="6345"/>
                      <a:pt x="26269" y="6260"/>
                      <a:pt x="26059" y="6179"/>
                    </a:cubicBezTo>
                    <a:close/>
                    <a:moveTo>
                      <a:pt x="33792" y="0"/>
                    </a:moveTo>
                    <a:cubicBezTo>
                      <a:pt x="33557" y="0"/>
                      <a:pt x="33321" y="2"/>
                      <a:pt x="33085" y="6"/>
                    </a:cubicBezTo>
                    <a:cubicBezTo>
                      <a:pt x="28445" y="79"/>
                      <a:pt x="23788" y="633"/>
                      <a:pt x="19143" y="633"/>
                    </a:cubicBezTo>
                    <a:cubicBezTo>
                      <a:pt x="18399" y="633"/>
                      <a:pt x="17656" y="619"/>
                      <a:pt x="16913" y="586"/>
                    </a:cubicBezTo>
                    <a:cubicBezTo>
                      <a:pt x="15319" y="516"/>
                      <a:pt x="13654" y="386"/>
                      <a:pt x="11997" y="386"/>
                    </a:cubicBezTo>
                    <a:cubicBezTo>
                      <a:pt x="9372" y="386"/>
                      <a:pt x="6770" y="712"/>
                      <a:pt x="4517" y="2113"/>
                    </a:cubicBezTo>
                    <a:cubicBezTo>
                      <a:pt x="4192" y="2318"/>
                      <a:pt x="3339" y="3501"/>
                      <a:pt x="4116" y="3711"/>
                    </a:cubicBezTo>
                    <a:cubicBezTo>
                      <a:pt x="4553" y="3827"/>
                      <a:pt x="4982" y="3952"/>
                      <a:pt x="5410" y="4059"/>
                    </a:cubicBezTo>
                    <a:cubicBezTo>
                      <a:pt x="5312" y="4381"/>
                      <a:pt x="5406" y="4648"/>
                      <a:pt x="5874" y="4680"/>
                    </a:cubicBezTo>
                    <a:cubicBezTo>
                      <a:pt x="6013" y="4693"/>
                      <a:pt x="6151" y="4697"/>
                      <a:pt x="6294" y="4706"/>
                    </a:cubicBezTo>
                    <a:cubicBezTo>
                      <a:pt x="6057" y="4854"/>
                      <a:pt x="5816" y="5282"/>
                      <a:pt x="6169" y="5322"/>
                    </a:cubicBezTo>
                    <a:cubicBezTo>
                      <a:pt x="6652" y="5380"/>
                      <a:pt x="7126" y="5405"/>
                      <a:pt x="7595" y="5405"/>
                    </a:cubicBezTo>
                    <a:cubicBezTo>
                      <a:pt x="9311" y="5405"/>
                      <a:pt x="10953" y="5063"/>
                      <a:pt x="12664" y="4684"/>
                    </a:cubicBezTo>
                    <a:cubicBezTo>
                      <a:pt x="15337" y="4523"/>
                      <a:pt x="18002" y="4229"/>
                      <a:pt x="20671" y="3961"/>
                    </a:cubicBezTo>
                    <a:cubicBezTo>
                      <a:pt x="21033" y="3992"/>
                      <a:pt x="21395" y="4028"/>
                      <a:pt x="21761" y="4059"/>
                    </a:cubicBezTo>
                    <a:cubicBezTo>
                      <a:pt x="22488" y="4278"/>
                      <a:pt x="23207" y="4519"/>
                      <a:pt x="23934" y="4747"/>
                    </a:cubicBezTo>
                    <a:cubicBezTo>
                      <a:pt x="24144" y="4867"/>
                      <a:pt x="24354" y="4996"/>
                      <a:pt x="24559" y="5130"/>
                    </a:cubicBezTo>
                    <a:cubicBezTo>
                      <a:pt x="24443" y="5403"/>
                      <a:pt x="24341" y="5684"/>
                      <a:pt x="24238" y="5961"/>
                    </a:cubicBezTo>
                    <a:cubicBezTo>
                      <a:pt x="24229" y="5965"/>
                      <a:pt x="24220" y="5970"/>
                      <a:pt x="24211" y="5978"/>
                    </a:cubicBezTo>
                    <a:cubicBezTo>
                      <a:pt x="23997" y="6126"/>
                      <a:pt x="23479" y="6786"/>
                      <a:pt x="23653" y="7126"/>
                    </a:cubicBezTo>
                    <a:cubicBezTo>
                      <a:pt x="23622" y="7175"/>
                      <a:pt x="23591" y="7228"/>
                      <a:pt x="23555" y="7273"/>
                    </a:cubicBezTo>
                    <a:cubicBezTo>
                      <a:pt x="23412" y="7447"/>
                      <a:pt x="23350" y="7661"/>
                      <a:pt x="23363" y="7844"/>
                    </a:cubicBezTo>
                    <a:cubicBezTo>
                      <a:pt x="20238" y="8192"/>
                      <a:pt x="17092" y="8358"/>
                      <a:pt x="13945" y="8478"/>
                    </a:cubicBezTo>
                    <a:cubicBezTo>
                      <a:pt x="9539" y="8648"/>
                      <a:pt x="4584" y="8192"/>
                      <a:pt x="402" y="9755"/>
                    </a:cubicBezTo>
                    <a:cubicBezTo>
                      <a:pt x="295" y="9795"/>
                      <a:pt x="0" y="10156"/>
                      <a:pt x="232" y="10215"/>
                    </a:cubicBezTo>
                    <a:cubicBezTo>
                      <a:pt x="1095" y="10433"/>
                      <a:pt x="1959" y="10503"/>
                      <a:pt x="2827" y="10503"/>
                    </a:cubicBezTo>
                    <a:cubicBezTo>
                      <a:pt x="3764" y="10503"/>
                      <a:pt x="4706" y="10422"/>
                      <a:pt x="5656" y="10362"/>
                    </a:cubicBezTo>
                    <a:lnTo>
                      <a:pt x="5656" y="10362"/>
                    </a:lnTo>
                    <a:cubicBezTo>
                      <a:pt x="5347" y="10760"/>
                      <a:pt x="5166" y="11291"/>
                      <a:pt x="5609" y="11291"/>
                    </a:cubicBezTo>
                    <a:cubicBezTo>
                      <a:pt x="5633" y="11291"/>
                      <a:pt x="5659" y="11289"/>
                      <a:pt x="5687" y="11286"/>
                    </a:cubicBezTo>
                    <a:cubicBezTo>
                      <a:pt x="7544" y="11080"/>
                      <a:pt x="9445" y="11034"/>
                      <a:pt x="11361" y="11034"/>
                    </a:cubicBezTo>
                    <a:cubicBezTo>
                      <a:pt x="12914" y="11034"/>
                      <a:pt x="14476" y="11065"/>
                      <a:pt x="16034" y="11065"/>
                    </a:cubicBezTo>
                    <a:cubicBezTo>
                      <a:pt x="18947" y="11065"/>
                      <a:pt x="21843" y="10959"/>
                      <a:pt x="24622" y="10353"/>
                    </a:cubicBezTo>
                    <a:cubicBezTo>
                      <a:pt x="25979" y="10228"/>
                      <a:pt x="27309" y="10027"/>
                      <a:pt x="28693" y="9764"/>
                    </a:cubicBezTo>
                    <a:cubicBezTo>
                      <a:pt x="30219" y="9474"/>
                      <a:pt x="31978" y="8866"/>
                      <a:pt x="33027" y="7661"/>
                    </a:cubicBezTo>
                    <a:cubicBezTo>
                      <a:pt x="33268" y="7380"/>
                      <a:pt x="33763" y="6711"/>
                      <a:pt x="33353" y="6345"/>
                    </a:cubicBezTo>
                    <a:cubicBezTo>
                      <a:pt x="32295" y="5398"/>
                      <a:pt x="31032" y="4983"/>
                      <a:pt x="29710" y="4742"/>
                    </a:cubicBezTo>
                    <a:cubicBezTo>
                      <a:pt x="30710" y="4421"/>
                      <a:pt x="31732" y="4175"/>
                      <a:pt x="32768" y="3961"/>
                    </a:cubicBezTo>
                    <a:cubicBezTo>
                      <a:pt x="33857" y="3961"/>
                      <a:pt x="34946" y="3952"/>
                      <a:pt x="36035" y="3912"/>
                    </a:cubicBezTo>
                    <a:cubicBezTo>
                      <a:pt x="37330" y="3867"/>
                      <a:pt x="38620" y="3809"/>
                      <a:pt x="39905" y="3756"/>
                    </a:cubicBezTo>
                    <a:cubicBezTo>
                      <a:pt x="41584" y="3827"/>
                      <a:pt x="43266" y="3898"/>
                      <a:pt x="44945" y="3956"/>
                    </a:cubicBezTo>
                    <a:cubicBezTo>
                      <a:pt x="45129" y="3963"/>
                      <a:pt x="45311" y="3966"/>
                      <a:pt x="45493" y="3966"/>
                    </a:cubicBezTo>
                    <a:cubicBezTo>
                      <a:pt x="46989" y="3966"/>
                      <a:pt x="48422" y="3764"/>
                      <a:pt x="49891" y="3537"/>
                    </a:cubicBezTo>
                    <a:cubicBezTo>
                      <a:pt x="50123" y="3541"/>
                      <a:pt x="50355" y="3546"/>
                      <a:pt x="50587" y="3550"/>
                    </a:cubicBezTo>
                    <a:cubicBezTo>
                      <a:pt x="51880" y="3588"/>
                      <a:pt x="53184" y="3625"/>
                      <a:pt x="54489" y="3625"/>
                    </a:cubicBezTo>
                    <a:cubicBezTo>
                      <a:pt x="57550" y="3625"/>
                      <a:pt x="60615" y="3421"/>
                      <a:pt x="63554" y="2541"/>
                    </a:cubicBezTo>
                    <a:cubicBezTo>
                      <a:pt x="63897" y="2439"/>
                      <a:pt x="64942" y="1448"/>
                      <a:pt x="64205" y="1189"/>
                    </a:cubicBezTo>
                    <a:cubicBezTo>
                      <a:pt x="62022" y="419"/>
                      <a:pt x="59726" y="186"/>
                      <a:pt x="57409" y="186"/>
                    </a:cubicBezTo>
                    <a:cubicBezTo>
                      <a:pt x="54862" y="186"/>
                      <a:pt x="52288" y="468"/>
                      <a:pt x="49806" y="627"/>
                    </a:cubicBezTo>
                    <a:cubicBezTo>
                      <a:pt x="49005" y="678"/>
                      <a:pt x="48204" y="700"/>
                      <a:pt x="47404" y="700"/>
                    </a:cubicBezTo>
                    <a:cubicBezTo>
                      <a:pt x="42870" y="700"/>
                      <a:pt x="38340" y="0"/>
                      <a:pt x="33792" y="0"/>
                    </a:cubicBezTo>
                    <a:close/>
                  </a:path>
                </a:pathLst>
              </a:custGeom>
              <a:solidFill>
                <a:srgbClr val="F9CB31">
                  <a:alpha val="27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77" name="Google Shape;1577;p49"/>
              <p:cNvSpPr/>
              <p:nvPr/>
            </p:nvSpPr>
            <p:spPr>
              <a:xfrm>
                <a:off x="-664875" y="54722"/>
                <a:ext cx="2981515" cy="1087495"/>
              </a:xfrm>
              <a:custGeom>
                <a:avLst/>
                <a:gdLst/>
                <a:ahLst/>
                <a:cxnLst/>
                <a:rect l="l" t="t" r="r" b="b"/>
                <a:pathLst>
                  <a:path w="56872" h="14498" extrusionOk="0">
                    <a:moveTo>
                      <a:pt x="29838" y="0"/>
                    </a:moveTo>
                    <a:cubicBezTo>
                      <a:pt x="27380" y="0"/>
                      <a:pt x="24922" y="27"/>
                      <a:pt x="22466" y="95"/>
                    </a:cubicBezTo>
                    <a:cubicBezTo>
                      <a:pt x="20386" y="153"/>
                      <a:pt x="18306" y="247"/>
                      <a:pt x="16230" y="377"/>
                    </a:cubicBezTo>
                    <a:cubicBezTo>
                      <a:pt x="14297" y="497"/>
                      <a:pt x="12302" y="555"/>
                      <a:pt x="10392" y="885"/>
                    </a:cubicBezTo>
                    <a:cubicBezTo>
                      <a:pt x="8985" y="1128"/>
                      <a:pt x="7429" y="1650"/>
                      <a:pt x="5940" y="1650"/>
                    </a:cubicBezTo>
                    <a:cubicBezTo>
                      <a:pt x="5482" y="1650"/>
                      <a:pt x="5032" y="1601"/>
                      <a:pt x="4593" y="1479"/>
                    </a:cubicBezTo>
                    <a:cubicBezTo>
                      <a:pt x="4079" y="1336"/>
                      <a:pt x="3422" y="680"/>
                      <a:pt x="2876" y="680"/>
                    </a:cubicBezTo>
                    <a:cubicBezTo>
                      <a:pt x="2640" y="680"/>
                      <a:pt x="2424" y="803"/>
                      <a:pt x="2250" y="1144"/>
                    </a:cubicBezTo>
                    <a:cubicBezTo>
                      <a:pt x="1942" y="1751"/>
                      <a:pt x="1915" y="2555"/>
                      <a:pt x="1848" y="3220"/>
                    </a:cubicBezTo>
                    <a:cubicBezTo>
                      <a:pt x="1728" y="4443"/>
                      <a:pt x="1665" y="5675"/>
                      <a:pt x="1634" y="6907"/>
                    </a:cubicBezTo>
                    <a:cubicBezTo>
                      <a:pt x="1580" y="8884"/>
                      <a:pt x="1634" y="10866"/>
                      <a:pt x="1839" y="12835"/>
                    </a:cubicBezTo>
                    <a:cubicBezTo>
                      <a:pt x="1437" y="12826"/>
                      <a:pt x="1040" y="12812"/>
                      <a:pt x="638" y="12786"/>
                    </a:cubicBezTo>
                    <a:cubicBezTo>
                      <a:pt x="635" y="12785"/>
                      <a:pt x="631" y="12785"/>
                      <a:pt x="628" y="12785"/>
                    </a:cubicBezTo>
                    <a:cubicBezTo>
                      <a:pt x="402" y="12785"/>
                      <a:pt x="0" y="13313"/>
                      <a:pt x="290" y="13370"/>
                    </a:cubicBezTo>
                    <a:cubicBezTo>
                      <a:pt x="835" y="13473"/>
                      <a:pt x="1375" y="13531"/>
                      <a:pt x="1924" y="13562"/>
                    </a:cubicBezTo>
                    <a:cubicBezTo>
                      <a:pt x="1951" y="13808"/>
                      <a:pt x="1982" y="14049"/>
                      <a:pt x="2018" y="14290"/>
                    </a:cubicBezTo>
                    <a:cubicBezTo>
                      <a:pt x="2039" y="14439"/>
                      <a:pt x="2113" y="14498"/>
                      <a:pt x="2208" y="14498"/>
                    </a:cubicBezTo>
                    <a:cubicBezTo>
                      <a:pt x="2415" y="14498"/>
                      <a:pt x="2720" y="14221"/>
                      <a:pt x="2790" y="13995"/>
                    </a:cubicBezTo>
                    <a:cubicBezTo>
                      <a:pt x="2821" y="13968"/>
                      <a:pt x="2852" y="13942"/>
                      <a:pt x="2884" y="13910"/>
                    </a:cubicBezTo>
                    <a:cubicBezTo>
                      <a:pt x="2893" y="13919"/>
                      <a:pt x="2902" y="13928"/>
                      <a:pt x="2915" y="13942"/>
                    </a:cubicBezTo>
                    <a:cubicBezTo>
                      <a:pt x="3025" y="14032"/>
                      <a:pt x="3175" y="14054"/>
                      <a:pt x="3334" y="14054"/>
                    </a:cubicBezTo>
                    <a:cubicBezTo>
                      <a:pt x="3481" y="14054"/>
                      <a:pt x="3636" y="14035"/>
                      <a:pt x="3774" y="14035"/>
                    </a:cubicBezTo>
                    <a:cubicBezTo>
                      <a:pt x="3824" y="14035"/>
                      <a:pt x="3871" y="14038"/>
                      <a:pt x="3915" y="14044"/>
                    </a:cubicBezTo>
                    <a:cubicBezTo>
                      <a:pt x="3925" y="14046"/>
                      <a:pt x="3935" y="14047"/>
                      <a:pt x="3946" y="14047"/>
                    </a:cubicBezTo>
                    <a:cubicBezTo>
                      <a:pt x="4141" y="14047"/>
                      <a:pt x="4379" y="13775"/>
                      <a:pt x="4388" y="13580"/>
                    </a:cubicBezTo>
                    <a:cubicBezTo>
                      <a:pt x="4752" y="13573"/>
                      <a:pt x="5114" y="13566"/>
                      <a:pt x="5475" y="13566"/>
                    </a:cubicBezTo>
                    <a:cubicBezTo>
                      <a:pt x="5556" y="13566"/>
                      <a:pt x="5637" y="13566"/>
                      <a:pt x="5718" y="13567"/>
                    </a:cubicBezTo>
                    <a:cubicBezTo>
                      <a:pt x="7660" y="13571"/>
                      <a:pt x="9597" y="13656"/>
                      <a:pt x="11539" y="13701"/>
                    </a:cubicBezTo>
                    <a:cubicBezTo>
                      <a:pt x="15587" y="13799"/>
                      <a:pt x="19640" y="13772"/>
                      <a:pt x="23693" y="13812"/>
                    </a:cubicBezTo>
                    <a:cubicBezTo>
                      <a:pt x="24995" y="13825"/>
                      <a:pt x="26297" y="13833"/>
                      <a:pt x="27600" y="13833"/>
                    </a:cubicBezTo>
                    <a:cubicBezTo>
                      <a:pt x="30332" y="13833"/>
                      <a:pt x="33065" y="13800"/>
                      <a:pt x="35794" y="13718"/>
                    </a:cubicBezTo>
                    <a:cubicBezTo>
                      <a:pt x="39472" y="13611"/>
                      <a:pt x="43217" y="13634"/>
                      <a:pt x="46842" y="12928"/>
                    </a:cubicBezTo>
                    <a:cubicBezTo>
                      <a:pt x="46953" y="12911"/>
                      <a:pt x="47181" y="12732"/>
                      <a:pt x="47275" y="12553"/>
                    </a:cubicBezTo>
                    <a:cubicBezTo>
                      <a:pt x="47993" y="12437"/>
                      <a:pt x="48699" y="12286"/>
                      <a:pt x="49391" y="12045"/>
                    </a:cubicBezTo>
                    <a:cubicBezTo>
                      <a:pt x="49591" y="11973"/>
                      <a:pt x="50118" y="11500"/>
                      <a:pt x="49739" y="11317"/>
                    </a:cubicBezTo>
                    <a:cubicBezTo>
                      <a:pt x="49560" y="11228"/>
                      <a:pt x="49377" y="11143"/>
                      <a:pt x="49194" y="11063"/>
                    </a:cubicBezTo>
                    <a:cubicBezTo>
                      <a:pt x="49422" y="10897"/>
                      <a:pt x="49632" y="10585"/>
                      <a:pt x="49431" y="10456"/>
                    </a:cubicBezTo>
                    <a:cubicBezTo>
                      <a:pt x="49328" y="10393"/>
                      <a:pt x="49243" y="10317"/>
                      <a:pt x="49158" y="10241"/>
                    </a:cubicBezTo>
                    <a:cubicBezTo>
                      <a:pt x="49310" y="10152"/>
                      <a:pt x="49471" y="10072"/>
                      <a:pt x="49641" y="10018"/>
                    </a:cubicBezTo>
                    <a:cubicBezTo>
                      <a:pt x="49846" y="9951"/>
                      <a:pt x="50167" y="9706"/>
                      <a:pt x="50127" y="9451"/>
                    </a:cubicBezTo>
                    <a:cubicBezTo>
                      <a:pt x="50051" y="8960"/>
                      <a:pt x="50511" y="8808"/>
                      <a:pt x="50899" y="8643"/>
                    </a:cubicBezTo>
                    <a:cubicBezTo>
                      <a:pt x="51555" y="8362"/>
                      <a:pt x="52274" y="8210"/>
                      <a:pt x="52966" y="8041"/>
                    </a:cubicBezTo>
                    <a:cubicBezTo>
                      <a:pt x="54135" y="7755"/>
                      <a:pt x="55693" y="7563"/>
                      <a:pt x="56573" y="6653"/>
                    </a:cubicBezTo>
                    <a:cubicBezTo>
                      <a:pt x="56720" y="6496"/>
                      <a:pt x="56872" y="6215"/>
                      <a:pt x="56640" y="6072"/>
                    </a:cubicBezTo>
                    <a:cubicBezTo>
                      <a:pt x="56564" y="6023"/>
                      <a:pt x="56483" y="5992"/>
                      <a:pt x="56403" y="5970"/>
                    </a:cubicBezTo>
                    <a:cubicBezTo>
                      <a:pt x="56434" y="5880"/>
                      <a:pt x="56425" y="5795"/>
                      <a:pt x="56345" y="5742"/>
                    </a:cubicBezTo>
                    <a:cubicBezTo>
                      <a:pt x="56269" y="5693"/>
                      <a:pt x="55943" y="5621"/>
                      <a:pt x="55742" y="5550"/>
                    </a:cubicBezTo>
                    <a:cubicBezTo>
                      <a:pt x="55774" y="5510"/>
                      <a:pt x="55805" y="5470"/>
                      <a:pt x="55823" y="5434"/>
                    </a:cubicBezTo>
                    <a:cubicBezTo>
                      <a:pt x="55894" y="5291"/>
                      <a:pt x="55894" y="5135"/>
                      <a:pt x="55747" y="5050"/>
                    </a:cubicBezTo>
                    <a:cubicBezTo>
                      <a:pt x="54975" y="4590"/>
                      <a:pt x="54854" y="2930"/>
                      <a:pt x="54966" y="2144"/>
                    </a:cubicBezTo>
                    <a:cubicBezTo>
                      <a:pt x="54979" y="2028"/>
                      <a:pt x="54979" y="1912"/>
                      <a:pt x="54854" y="1859"/>
                    </a:cubicBezTo>
                    <a:cubicBezTo>
                      <a:pt x="51823" y="595"/>
                      <a:pt x="48462" y="287"/>
                      <a:pt x="45208" y="158"/>
                    </a:cubicBezTo>
                    <a:cubicBezTo>
                      <a:pt x="41789" y="20"/>
                      <a:pt x="38352" y="78"/>
                      <a:pt x="34928" y="33"/>
                    </a:cubicBezTo>
                    <a:cubicBezTo>
                      <a:pt x="33232" y="13"/>
                      <a:pt x="31535" y="0"/>
                      <a:pt x="29838" y="0"/>
                    </a:cubicBezTo>
                    <a:close/>
                  </a:path>
                </a:pathLst>
              </a:custGeom>
              <a:solidFill>
                <a:srgbClr val="F9CB31">
                  <a:alpha val="27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78" name="Google Shape;1578;p49"/>
              <p:cNvSpPr/>
              <p:nvPr/>
            </p:nvSpPr>
            <p:spPr>
              <a:xfrm rot="10800000">
                <a:off x="-664848" y="1384850"/>
                <a:ext cx="4443723" cy="2221421"/>
              </a:xfrm>
              <a:custGeom>
                <a:avLst/>
                <a:gdLst/>
                <a:ahLst/>
                <a:cxnLst/>
                <a:rect l="l" t="t" r="r" b="b"/>
                <a:pathLst>
                  <a:path w="57550" h="29347" extrusionOk="0">
                    <a:moveTo>
                      <a:pt x="55391" y="0"/>
                    </a:moveTo>
                    <a:cubicBezTo>
                      <a:pt x="55307" y="0"/>
                      <a:pt x="55207" y="65"/>
                      <a:pt x="55162" y="116"/>
                    </a:cubicBezTo>
                    <a:cubicBezTo>
                      <a:pt x="54555" y="822"/>
                      <a:pt x="54238" y="1741"/>
                      <a:pt x="54064" y="2652"/>
                    </a:cubicBezTo>
                    <a:cubicBezTo>
                      <a:pt x="53872" y="2687"/>
                      <a:pt x="53680" y="2737"/>
                      <a:pt x="53600" y="2745"/>
                    </a:cubicBezTo>
                    <a:cubicBezTo>
                      <a:pt x="53113" y="2799"/>
                      <a:pt x="52627" y="2817"/>
                      <a:pt x="52145" y="2844"/>
                    </a:cubicBezTo>
                    <a:cubicBezTo>
                      <a:pt x="51266" y="2897"/>
                      <a:pt x="50400" y="2995"/>
                      <a:pt x="49520" y="3062"/>
                    </a:cubicBezTo>
                    <a:cubicBezTo>
                      <a:pt x="48110" y="3174"/>
                      <a:pt x="46525" y="3196"/>
                      <a:pt x="45257" y="3915"/>
                    </a:cubicBezTo>
                    <a:cubicBezTo>
                      <a:pt x="45159" y="3973"/>
                      <a:pt x="44847" y="4290"/>
                      <a:pt x="45088" y="4379"/>
                    </a:cubicBezTo>
                    <a:cubicBezTo>
                      <a:pt x="45512" y="4535"/>
                      <a:pt x="45945" y="4638"/>
                      <a:pt x="46387" y="4727"/>
                    </a:cubicBezTo>
                    <a:cubicBezTo>
                      <a:pt x="46454" y="4741"/>
                      <a:pt x="46891" y="4799"/>
                      <a:pt x="47208" y="4852"/>
                    </a:cubicBezTo>
                    <a:cubicBezTo>
                      <a:pt x="47123" y="4901"/>
                      <a:pt x="47034" y="4946"/>
                      <a:pt x="46949" y="4991"/>
                    </a:cubicBezTo>
                    <a:cubicBezTo>
                      <a:pt x="46851" y="5044"/>
                      <a:pt x="46637" y="5250"/>
                      <a:pt x="46766" y="5370"/>
                    </a:cubicBezTo>
                    <a:cubicBezTo>
                      <a:pt x="46909" y="5508"/>
                      <a:pt x="46913" y="5683"/>
                      <a:pt x="47043" y="5816"/>
                    </a:cubicBezTo>
                    <a:cubicBezTo>
                      <a:pt x="47154" y="5937"/>
                      <a:pt x="47284" y="6017"/>
                      <a:pt x="47427" y="6084"/>
                    </a:cubicBezTo>
                    <a:cubicBezTo>
                      <a:pt x="47007" y="6723"/>
                      <a:pt x="46436" y="7589"/>
                      <a:pt x="46900" y="8289"/>
                    </a:cubicBezTo>
                    <a:cubicBezTo>
                      <a:pt x="47181" y="8713"/>
                      <a:pt x="47855" y="8820"/>
                      <a:pt x="48311" y="8887"/>
                    </a:cubicBezTo>
                    <a:cubicBezTo>
                      <a:pt x="48944" y="8977"/>
                      <a:pt x="49641" y="8928"/>
                      <a:pt x="50190" y="9294"/>
                    </a:cubicBezTo>
                    <a:cubicBezTo>
                      <a:pt x="50181" y="9303"/>
                      <a:pt x="50167" y="9311"/>
                      <a:pt x="50159" y="9325"/>
                    </a:cubicBezTo>
                    <a:cubicBezTo>
                      <a:pt x="50038" y="9303"/>
                      <a:pt x="49909" y="9253"/>
                      <a:pt x="49792" y="9231"/>
                    </a:cubicBezTo>
                    <a:cubicBezTo>
                      <a:pt x="49560" y="9195"/>
                      <a:pt x="49333" y="9173"/>
                      <a:pt x="49101" y="9160"/>
                    </a:cubicBezTo>
                    <a:cubicBezTo>
                      <a:pt x="48977" y="9153"/>
                      <a:pt x="48853" y="9150"/>
                      <a:pt x="48729" y="9150"/>
                    </a:cubicBezTo>
                    <a:cubicBezTo>
                      <a:pt x="48334" y="9150"/>
                      <a:pt x="47938" y="9179"/>
                      <a:pt x="47547" y="9213"/>
                    </a:cubicBezTo>
                    <a:cubicBezTo>
                      <a:pt x="46525" y="9303"/>
                      <a:pt x="45507" y="9486"/>
                      <a:pt x="44476" y="9508"/>
                    </a:cubicBezTo>
                    <a:cubicBezTo>
                      <a:pt x="44364" y="9511"/>
                      <a:pt x="44250" y="9512"/>
                      <a:pt x="44135" y="9512"/>
                    </a:cubicBezTo>
                    <a:cubicBezTo>
                      <a:pt x="43526" y="9512"/>
                      <a:pt x="42885" y="9478"/>
                      <a:pt x="42245" y="9478"/>
                    </a:cubicBezTo>
                    <a:cubicBezTo>
                      <a:pt x="41130" y="9478"/>
                      <a:pt x="40018" y="9581"/>
                      <a:pt x="39084" y="10146"/>
                    </a:cubicBezTo>
                    <a:cubicBezTo>
                      <a:pt x="39013" y="10191"/>
                      <a:pt x="38834" y="10418"/>
                      <a:pt x="38955" y="10499"/>
                    </a:cubicBezTo>
                    <a:cubicBezTo>
                      <a:pt x="39388" y="10807"/>
                      <a:pt x="39905" y="10856"/>
                      <a:pt x="40388" y="11034"/>
                    </a:cubicBezTo>
                    <a:cubicBezTo>
                      <a:pt x="40379" y="11039"/>
                      <a:pt x="40374" y="11043"/>
                      <a:pt x="40365" y="11043"/>
                    </a:cubicBezTo>
                    <a:cubicBezTo>
                      <a:pt x="40254" y="11097"/>
                      <a:pt x="40022" y="11365"/>
                      <a:pt x="40213" y="11458"/>
                    </a:cubicBezTo>
                    <a:cubicBezTo>
                      <a:pt x="40508" y="11597"/>
                      <a:pt x="40816" y="11695"/>
                      <a:pt x="41133" y="11775"/>
                    </a:cubicBezTo>
                    <a:cubicBezTo>
                      <a:pt x="41276" y="11816"/>
                      <a:pt x="41428" y="11847"/>
                      <a:pt x="41575" y="11869"/>
                    </a:cubicBezTo>
                    <a:cubicBezTo>
                      <a:pt x="41685" y="11889"/>
                      <a:pt x="41806" y="11927"/>
                      <a:pt x="41912" y="11927"/>
                    </a:cubicBezTo>
                    <a:cubicBezTo>
                      <a:pt x="41973" y="11927"/>
                      <a:pt x="42029" y="11914"/>
                      <a:pt x="42075" y="11878"/>
                    </a:cubicBezTo>
                    <a:cubicBezTo>
                      <a:pt x="42075" y="11896"/>
                      <a:pt x="42075" y="11914"/>
                      <a:pt x="42079" y="11932"/>
                    </a:cubicBezTo>
                    <a:cubicBezTo>
                      <a:pt x="42070" y="11958"/>
                      <a:pt x="42070" y="11985"/>
                      <a:pt x="42075" y="12003"/>
                    </a:cubicBezTo>
                    <a:cubicBezTo>
                      <a:pt x="41738" y="12179"/>
                      <a:pt x="41328" y="12230"/>
                      <a:pt x="40915" y="12230"/>
                    </a:cubicBezTo>
                    <a:cubicBezTo>
                      <a:pt x="40501" y="12230"/>
                      <a:pt x="40084" y="12179"/>
                      <a:pt x="39731" y="12155"/>
                    </a:cubicBezTo>
                    <a:cubicBezTo>
                      <a:pt x="39467" y="12137"/>
                      <a:pt x="39196" y="12117"/>
                      <a:pt x="38926" y="12117"/>
                    </a:cubicBezTo>
                    <a:cubicBezTo>
                      <a:pt x="38381" y="12117"/>
                      <a:pt x="37844" y="12198"/>
                      <a:pt x="37392" y="12539"/>
                    </a:cubicBezTo>
                    <a:cubicBezTo>
                      <a:pt x="37201" y="12686"/>
                      <a:pt x="37040" y="12847"/>
                      <a:pt x="36794" y="12909"/>
                    </a:cubicBezTo>
                    <a:cubicBezTo>
                      <a:pt x="36504" y="12981"/>
                      <a:pt x="36196" y="12998"/>
                      <a:pt x="35902" y="13043"/>
                    </a:cubicBezTo>
                    <a:cubicBezTo>
                      <a:pt x="35513" y="13106"/>
                      <a:pt x="35152" y="13280"/>
                      <a:pt x="34821" y="13489"/>
                    </a:cubicBezTo>
                    <a:cubicBezTo>
                      <a:pt x="34295" y="13824"/>
                      <a:pt x="33719" y="14391"/>
                      <a:pt x="33951" y="15034"/>
                    </a:cubicBezTo>
                    <a:cubicBezTo>
                      <a:pt x="33862" y="15114"/>
                      <a:pt x="33647" y="15436"/>
                      <a:pt x="33906" y="15440"/>
                    </a:cubicBezTo>
                    <a:cubicBezTo>
                      <a:pt x="34165" y="15445"/>
                      <a:pt x="34094" y="15614"/>
                      <a:pt x="34241" y="15797"/>
                    </a:cubicBezTo>
                    <a:cubicBezTo>
                      <a:pt x="34371" y="15958"/>
                      <a:pt x="34612" y="16025"/>
                      <a:pt x="34799" y="16056"/>
                    </a:cubicBezTo>
                    <a:cubicBezTo>
                      <a:pt x="34954" y="16081"/>
                      <a:pt x="35107" y="16090"/>
                      <a:pt x="35260" y="16090"/>
                    </a:cubicBezTo>
                    <a:cubicBezTo>
                      <a:pt x="35544" y="16090"/>
                      <a:pt x="35827" y="16059"/>
                      <a:pt x="36111" y="16038"/>
                    </a:cubicBezTo>
                    <a:cubicBezTo>
                      <a:pt x="36410" y="16074"/>
                      <a:pt x="36720" y="16082"/>
                      <a:pt x="37035" y="16082"/>
                    </a:cubicBezTo>
                    <a:cubicBezTo>
                      <a:pt x="37267" y="16082"/>
                      <a:pt x="37502" y="16078"/>
                      <a:pt x="37737" y="16078"/>
                    </a:cubicBezTo>
                    <a:cubicBezTo>
                      <a:pt x="38168" y="16078"/>
                      <a:pt x="38597" y="16092"/>
                      <a:pt x="39004" y="16172"/>
                    </a:cubicBezTo>
                    <a:cubicBezTo>
                      <a:pt x="38953" y="16173"/>
                      <a:pt x="38903" y="16173"/>
                      <a:pt x="38852" y="16173"/>
                    </a:cubicBezTo>
                    <a:cubicBezTo>
                      <a:pt x="38026" y="16173"/>
                      <a:pt x="37197" y="16087"/>
                      <a:pt x="36371" y="16087"/>
                    </a:cubicBezTo>
                    <a:cubicBezTo>
                      <a:pt x="36261" y="16087"/>
                      <a:pt x="36150" y="16088"/>
                      <a:pt x="36040" y="16092"/>
                    </a:cubicBezTo>
                    <a:cubicBezTo>
                      <a:pt x="35018" y="16123"/>
                      <a:pt x="34067" y="16449"/>
                      <a:pt x="33232" y="17038"/>
                    </a:cubicBezTo>
                    <a:cubicBezTo>
                      <a:pt x="32474" y="17578"/>
                      <a:pt x="31942" y="18324"/>
                      <a:pt x="31326" y="19011"/>
                    </a:cubicBezTo>
                    <a:cubicBezTo>
                      <a:pt x="31207" y="19146"/>
                      <a:pt x="31036" y="19406"/>
                      <a:pt x="30829" y="19406"/>
                    </a:cubicBezTo>
                    <a:cubicBezTo>
                      <a:pt x="30810" y="19406"/>
                      <a:pt x="30792" y="19404"/>
                      <a:pt x="30773" y="19399"/>
                    </a:cubicBezTo>
                    <a:cubicBezTo>
                      <a:pt x="30608" y="19359"/>
                      <a:pt x="30478" y="19239"/>
                      <a:pt x="30300" y="19221"/>
                    </a:cubicBezTo>
                    <a:cubicBezTo>
                      <a:pt x="30251" y="19215"/>
                      <a:pt x="30204" y="19212"/>
                      <a:pt x="30157" y="19212"/>
                    </a:cubicBezTo>
                    <a:cubicBezTo>
                      <a:pt x="29795" y="19212"/>
                      <a:pt x="29470" y="19371"/>
                      <a:pt x="29166" y="19569"/>
                    </a:cubicBezTo>
                    <a:cubicBezTo>
                      <a:pt x="28746" y="19841"/>
                      <a:pt x="28398" y="20247"/>
                      <a:pt x="27903" y="20386"/>
                    </a:cubicBezTo>
                    <a:cubicBezTo>
                      <a:pt x="27546" y="20485"/>
                      <a:pt x="27169" y="20514"/>
                      <a:pt x="26793" y="20514"/>
                    </a:cubicBezTo>
                    <a:cubicBezTo>
                      <a:pt x="26491" y="20514"/>
                      <a:pt x="26190" y="20495"/>
                      <a:pt x="25899" y="20480"/>
                    </a:cubicBezTo>
                    <a:cubicBezTo>
                      <a:pt x="25566" y="20462"/>
                      <a:pt x="25234" y="20455"/>
                      <a:pt x="24904" y="20455"/>
                    </a:cubicBezTo>
                    <a:cubicBezTo>
                      <a:pt x="23889" y="20455"/>
                      <a:pt x="22883" y="20524"/>
                      <a:pt x="21859" y="20578"/>
                    </a:cubicBezTo>
                    <a:cubicBezTo>
                      <a:pt x="20471" y="20650"/>
                      <a:pt x="19080" y="20698"/>
                      <a:pt x="17689" y="20698"/>
                    </a:cubicBezTo>
                    <a:cubicBezTo>
                      <a:pt x="16417" y="20698"/>
                      <a:pt x="15146" y="20658"/>
                      <a:pt x="13878" y="20560"/>
                    </a:cubicBezTo>
                    <a:cubicBezTo>
                      <a:pt x="13869" y="20520"/>
                      <a:pt x="13829" y="20488"/>
                      <a:pt x="13753" y="20488"/>
                    </a:cubicBezTo>
                    <a:cubicBezTo>
                      <a:pt x="13702" y="20486"/>
                      <a:pt x="13651" y="20485"/>
                      <a:pt x="13600" y="20485"/>
                    </a:cubicBezTo>
                    <a:cubicBezTo>
                      <a:pt x="13029" y="20485"/>
                      <a:pt x="12453" y="20614"/>
                      <a:pt x="11892" y="20671"/>
                    </a:cubicBezTo>
                    <a:cubicBezTo>
                      <a:pt x="11685" y="20693"/>
                      <a:pt x="11446" y="20718"/>
                      <a:pt x="11207" y="20718"/>
                    </a:cubicBezTo>
                    <a:cubicBezTo>
                      <a:pt x="10796" y="20718"/>
                      <a:pt x="10383" y="20643"/>
                      <a:pt x="10124" y="20341"/>
                    </a:cubicBezTo>
                    <a:cubicBezTo>
                      <a:pt x="10100" y="20314"/>
                      <a:pt x="10057" y="20303"/>
                      <a:pt x="10018" y="20303"/>
                    </a:cubicBezTo>
                    <a:cubicBezTo>
                      <a:pt x="10000" y="20303"/>
                      <a:pt x="9982" y="20306"/>
                      <a:pt x="9968" y="20310"/>
                    </a:cubicBezTo>
                    <a:cubicBezTo>
                      <a:pt x="9303" y="20515"/>
                      <a:pt x="8571" y="20582"/>
                      <a:pt x="7874" y="20591"/>
                    </a:cubicBezTo>
                    <a:cubicBezTo>
                      <a:pt x="7682" y="20591"/>
                      <a:pt x="7486" y="20475"/>
                      <a:pt x="7316" y="20399"/>
                    </a:cubicBezTo>
                    <a:cubicBezTo>
                      <a:pt x="7129" y="20319"/>
                      <a:pt x="6941" y="20301"/>
                      <a:pt x="6741" y="20292"/>
                    </a:cubicBezTo>
                    <a:cubicBezTo>
                      <a:pt x="6719" y="20291"/>
                      <a:pt x="6697" y="20290"/>
                      <a:pt x="6675" y="20290"/>
                    </a:cubicBezTo>
                    <a:cubicBezTo>
                      <a:pt x="6251" y="20290"/>
                      <a:pt x="5831" y="20488"/>
                      <a:pt x="5419" y="20573"/>
                    </a:cubicBezTo>
                    <a:cubicBezTo>
                      <a:pt x="5269" y="20602"/>
                      <a:pt x="5112" y="20611"/>
                      <a:pt x="4952" y="20611"/>
                    </a:cubicBezTo>
                    <a:cubicBezTo>
                      <a:pt x="4702" y="20611"/>
                      <a:pt x="4447" y="20590"/>
                      <a:pt x="4204" y="20590"/>
                    </a:cubicBezTo>
                    <a:cubicBezTo>
                      <a:pt x="4167" y="20590"/>
                      <a:pt x="4130" y="20590"/>
                      <a:pt x="4094" y="20591"/>
                    </a:cubicBezTo>
                    <a:cubicBezTo>
                      <a:pt x="3674" y="20605"/>
                      <a:pt x="3254" y="20676"/>
                      <a:pt x="2848" y="20783"/>
                    </a:cubicBezTo>
                    <a:cubicBezTo>
                      <a:pt x="1982" y="21006"/>
                      <a:pt x="1090" y="21064"/>
                      <a:pt x="340" y="21591"/>
                    </a:cubicBezTo>
                    <a:cubicBezTo>
                      <a:pt x="224" y="21676"/>
                      <a:pt x="0" y="22033"/>
                      <a:pt x="282" y="22051"/>
                    </a:cubicBezTo>
                    <a:cubicBezTo>
                      <a:pt x="380" y="22055"/>
                      <a:pt x="554" y="22363"/>
                      <a:pt x="643" y="22439"/>
                    </a:cubicBezTo>
                    <a:cubicBezTo>
                      <a:pt x="848" y="22609"/>
                      <a:pt x="1094" y="22725"/>
                      <a:pt x="1335" y="22832"/>
                    </a:cubicBezTo>
                    <a:cubicBezTo>
                      <a:pt x="1973" y="23122"/>
                      <a:pt x="2661" y="23305"/>
                      <a:pt x="3330" y="23506"/>
                    </a:cubicBezTo>
                    <a:cubicBezTo>
                      <a:pt x="4085" y="23729"/>
                      <a:pt x="4803" y="24024"/>
                      <a:pt x="5580" y="24171"/>
                    </a:cubicBezTo>
                    <a:cubicBezTo>
                      <a:pt x="6642" y="24376"/>
                      <a:pt x="7794" y="24292"/>
                      <a:pt x="8830" y="24608"/>
                    </a:cubicBezTo>
                    <a:cubicBezTo>
                      <a:pt x="9289" y="24751"/>
                      <a:pt x="9704" y="24992"/>
                      <a:pt x="10178" y="25108"/>
                    </a:cubicBezTo>
                    <a:cubicBezTo>
                      <a:pt x="10393" y="25162"/>
                      <a:pt x="10615" y="25178"/>
                      <a:pt x="10839" y="25178"/>
                    </a:cubicBezTo>
                    <a:cubicBezTo>
                      <a:pt x="11121" y="25178"/>
                      <a:pt x="11406" y="25152"/>
                      <a:pt x="11682" y="25140"/>
                    </a:cubicBezTo>
                    <a:cubicBezTo>
                      <a:pt x="11758" y="25136"/>
                      <a:pt x="11837" y="25133"/>
                      <a:pt x="11916" y="25133"/>
                    </a:cubicBezTo>
                    <a:cubicBezTo>
                      <a:pt x="12120" y="25133"/>
                      <a:pt x="12328" y="25153"/>
                      <a:pt x="12508" y="25233"/>
                    </a:cubicBezTo>
                    <a:cubicBezTo>
                      <a:pt x="12682" y="25305"/>
                      <a:pt x="12824" y="25515"/>
                      <a:pt x="12967" y="25631"/>
                    </a:cubicBezTo>
                    <a:cubicBezTo>
                      <a:pt x="13104" y="25743"/>
                      <a:pt x="13255" y="25783"/>
                      <a:pt x="13410" y="25783"/>
                    </a:cubicBezTo>
                    <a:cubicBezTo>
                      <a:pt x="13627" y="25783"/>
                      <a:pt x="13851" y="25705"/>
                      <a:pt x="14056" y="25635"/>
                    </a:cubicBezTo>
                    <a:cubicBezTo>
                      <a:pt x="14196" y="25587"/>
                      <a:pt x="14323" y="25551"/>
                      <a:pt x="14455" y="25551"/>
                    </a:cubicBezTo>
                    <a:cubicBezTo>
                      <a:pt x="14542" y="25551"/>
                      <a:pt x="14630" y="25567"/>
                      <a:pt x="14726" y="25604"/>
                    </a:cubicBezTo>
                    <a:cubicBezTo>
                      <a:pt x="14864" y="25657"/>
                      <a:pt x="14980" y="25778"/>
                      <a:pt x="15119" y="25849"/>
                    </a:cubicBezTo>
                    <a:cubicBezTo>
                      <a:pt x="15188" y="25884"/>
                      <a:pt x="15276" y="25897"/>
                      <a:pt x="15363" y="25897"/>
                    </a:cubicBezTo>
                    <a:cubicBezTo>
                      <a:pt x="15434" y="25897"/>
                      <a:pt x="15505" y="25888"/>
                      <a:pt x="15565" y="25876"/>
                    </a:cubicBezTo>
                    <a:cubicBezTo>
                      <a:pt x="15682" y="25853"/>
                      <a:pt x="16147" y="25647"/>
                      <a:pt x="16336" y="25647"/>
                    </a:cubicBezTo>
                    <a:cubicBezTo>
                      <a:pt x="16364" y="25647"/>
                      <a:pt x="16386" y="25651"/>
                      <a:pt x="16400" y="25662"/>
                    </a:cubicBezTo>
                    <a:cubicBezTo>
                      <a:pt x="16471" y="25711"/>
                      <a:pt x="16516" y="25831"/>
                      <a:pt x="16583" y="25898"/>
                    </a:cubicBezTo>
                    <a:cubicBezTo>
                      <a:pt x="16677" y="25988"/>
                      <a:pt x="16819" y="26001"/>
                      <a:pt x="16940" y="26010"/>
                    </a:cubicBezTo>
                    <a:cubicBezTo>
                      <a:pt x="16957" y="26012"/>
                      <a:pt x="16974" y="26012"/>
                      <a:pt x="16992" y="26012"/>
                    </a:cubicBezTo>
                    <a:cubicBezTo>
                      <a:pt x="17324" y="26012"/>
                      <a:pt x="17711" y="25738"/>
                      <a:pt x="18029" y="25581"/>
                    </a:cubicBezTo>
                    <a:cubicBezTo>
                      <a:pt x="18134" y="25664"/>
                      <a:pt x="18248" y="25697"/>
                      <a:pt x="18367" y="25697"/>
                    </a:cubicBezTo>
                    <a:cubicBezTo>
                      <a:pt x="18537" y="25697"/>
                      <a:pt x="18715" y="25630"/>
                      <a:pt x="18886" y="25546"/>
                    </a:cubicBezTo>
                    <a:cubicBezTo>
                      <a:pt x="18975" y="25497"/>
                      <a:pt x="19060" y="25443"/>
                      <a:pt x="19145" y="25390"/>
                    </a:cubicBezTo>
                    <a:cubicBezTo>
                      <a:pt x="19221" y="25344"/>
                      <a:pt x="19237" y="25328"/>
                      <a:pt x="19246" y="25328"/>
                    </a:cubicBezTo>
                    <a:cubicBezTo>
                      <a:pt x="19258" y="25328"/>
                      <a:pt x="19262" y="25350"/>
                      <a:pt x="19346" y="25372"/>
                    </a:cubicBezTo>
                    <a:cubicBezTo>
                      <a:pt x="19420" y="25393"/>
                      <a:pt x="19498" y="25401"/>
                      <a:pt x="19577" y="25401"/>
                    </a:cubicBezTo>
                    <a:cubicBezTo>
                      <a:pt x="19682" y="25401"/>
                      <a:pt x="19790" y="25386"/>
                      <a:pt x="19895" y="25363"/>
                    </a:cubicBezTo>
                    <a:cubicBezTo>
                      <a:pt x="19904" y="25427"/>
                      <a:pt x="19941" y="25488"/>
                      <a:pt x="20020" y="25488"/>
                    </a:cubicBezTo>
                    <a:cubicBezTo>
                      <a:pt x="20023" y="25488"/>
                      <a:pt x="20026" y="25488"/>
                      <a:pt x="20029" y="25488"/>
                    </a:cubicBezTo>
                    <a:cubicBezTo>
                      <a:pt x="20348" y="25469"/>
                      <a:pt x="20762" y="25272"/>
                      <a:pt x="21109" y="25272"/>
                    </a:cubicBezTo>
                    <a:cubicBezTo>
                      <a:pt x="21266" y="25272"/>
                      <a:pt x="21410" y="25313"/>
                      <a:pt x="21524" y="25430"/>
                    </a:cubicBezTo>
                    <a:cubicBezTo>
                      <a:pt x="21630" y="25537"/>
                      <a:pt x="21744" y="25570"/>
                      <a:pt x="21861" y="25570"/>
                    </a:cubicBezTo>
                    <a:cubicBezTo>
                      <a:pt x="22051" y="25570"/>
                      <a:pt x="22247" y="25482"/>
                      <a:pt x="22426" y="25482"/>
                    </a:cubicBezTo>
                    <a:cubicBezTo>
                      <a:pt x="22521" y="25482"/>
                      <a:pt x="22612" y="25508"/>
                      <a:pt x="22694" y="25586"/>
                    </a:cubicBezTo>
                    <a:cubicBezTo>
                      <a:pt x="22761" y="25648"/>
                      <a:pt x="22761" y="25769"/>
                      <a:pt x="22819" y="25845"/>
                    </a:cubicBezTo>
                    <a:cubicBezTo>
                      <a:pt x="22903" y="25970"/>
                      <a:pt x="23055" y="26014"/>
                      <a:pt x="23198" y="26037"/>
                    </a:cubicBezTo>
                    <a:cubicBezTo>
                      <a:pt x="23291" y="26051"/>
                      <a:pt x="23376" y="26059"/>
                      <a:pt x="23460" y="26059"/>
                    </a:cubicBezTo>
                    <a:cubicBezTo>
                      <a:pt x="23581" y="26059"/>
                      <a:pt x="23698" y="26043"/>
                      <a:pt x="23827" y="26006"/>
                    </a:cubicBezTo>
                    <a:cubicBezTo>
                      <a:pt x="23976" y="25962"/>
                      <a:pt x="24108" y="25887"/>
                      <a:pt x="24218" y="25887"/>
                    </a:cubicBezTo>
                    <a:cubicBezTo>
                      <a:pt x="24310" y="25887"/>
                      <a:pt x="24387" y="25939"/>
                      <a:pt x="24443" y="26104"/>
                    </a:cubicBezTo>
                    <a:cubicBezTo>
                      <a:pt x="24465" y="26165"/>
                      <a:pt x="24516" y="26186"/>
                      <a:pt x="24571" y="26186"/>
                    </a:cubicBezTo>
                    <a:cubicBezTo>
                      <a:pt x="24617" y="26186"/>
                      <a:pt x="24666" y="26171"/>
                      <a:pt x="24702" y="26153"/>
                    </a:cubicBezTo>
                    <a:cubicBezTo>
                      <a:pt x="24894" y="26064"/>
                      <a:pt x="25091" y="25988"/>
                      <a:pt x="25287" y="25907"/>
                    </a:cubicBezTo>
                    <a:cubicBezTo>
                      <a:pt x="25380" y="26179"/>
                      <a:pt x="25616" y="26258"/>
                      <a:pt x="25891" y="26258"/>
                    </a:cubicBezTo>
                    <a:cubicBezTo>
                      <a:pt x="26040" y="26258"/>
                      <a:pt x="26200" y="26235"/>
                      <a:pt x="26354" y="26206"/>
                    </a:cubicBezTo>
                    <a:cubicBezTo>
                      <a:pt x="26574" y="26166"/>
                      <a:pt x="26773" y="26136"/>
                      <a:pt x="26976" y="26136"/>
                    </a:cubicBezTo>
                    <a:cubicBezTo>
                      <a:pt x="27135" y="26136"/>
                      <a:pt x="27298" y="26155"/>
                      <a:pt x="27474" y="26202"/>
                    </a:cubicBezTo>
                    <a:cubicBezTo>
                      <a:pt x="27806" y="26292"/>
                      <a:pt x="28135" y="26421"/>
                      <a:pt x="28482" y="26421"/>
                    </a:cubicBezTo>
                    <a:cubicBezTo>
                      <a:pt x="28546" y="26421"/>
                      <a:pt x="28610" y="26417"/>
                      <a:pt x="28675" y="26407"/>
                    </a:cubicBezTo>
                    <a:cubicBezTo>
                      <a:pt x="29023" y="26349"/>
                      <a:pt x="29318" y="26193"/>
                      <a:pt x="29594" y="25970"/>
                    </a:cubicBezTo>
                    <a:cubicBezTo>
                      <a:pt x="29934" y="25693"/>
                      <a:pt x="30215" y="25532"/>
                      <a:pt x="30670" y="25501"/>
                    </a:cubicBezTo>
                    <a:cubicBezTo>
                      <a:pt x="30789" y="25492"/>
                      <a:pt x="30910" y="25490"/>
                      <a:pt x="31032" y="25490"/>
                    </a:cubicBezTo>
                    <a:cubicBezTo>
                      <a:pt x="31224" y="25490"/>
                      <a:pt x="31418" y="25496"/>
                      <a:pt x="31611" y="25496"/>
                    </a:cubicBezTo>
                    <a:cubicBezTo>
                      <a:pt x="32099" y="25496"/>
                      <a:pt x="32580" y="25454"/>
                      <a:pt x="32991" y="25153"/>
                    </a:cubicBezTo>
                    <a:cubicBezTo>
                      <a:pt x="33232" y="24979"/>
                      <a:pt x="33402" y="24729"/>
                      <a:pt x="33625" y="24541"/>
                    </a:cubicBezTo>
                    <a:cubicBezTo>
                      <a:pt x="34027" y="24207"/>
                      <a:pt x="34487" y="24113"/>
                      <a:pt x="34995" y="24095"/>
                    </a:cubicBezTo>
                    <a:cubicBezTo>
                      <a:pt x="35101" y="24091"/>
                      <a:pt x="35206" y="24090"/>
                      <a:pt x="35311" y="24090"/>
                    </a:cubicBezTo>
                    <a:cubicBezTo>
                      <a:pt x="35760" y="24090"/>
                      <a:pt x="36207" y="24118"/>
                      <a:pt x="36654" y="24118"/>
                    </a:cubicBezTo>
                    <a:cubicBezTo>
                      <a:pt x="36701" y="24118"/>
                      <a:pt x="36748" y="24118"/>
                      <a:pt x="36794" y="24117"/>
                    </a:cubicBezTo>
                    <a:cubicBezTo>
                      <a:pt x="37558" y="24108"/>
                      <a:pt x="38638" y="23997"/>
                      <a:pt x="39115" y="23354"/>
                    </a:cubicBezTo>
                    <a:cubicBezTo>
                      <a:pt x="39283" y="23486"/>
                      <a:pt x="39483" y="23553"/>
                      <a:pt x="39724" y="23553"/>
                    </a:cubicBezTo>
                    <a:cubicBezTo>
                      <a:pt x="39753" y="23553"/>
                      <a:pt x="39782" y="23552"/>
                      <a:pt x="39812" y="23551"/>
                    </a:cubicBezTo>
                    <a:cubicBezTo>
                      <a:pt x="40259" y="23528"/>
                      <a:pt x="40655" y="23409"/>
                      <a:pt x="41094" y="23409"/>
                    </a:cubicBezTo>
                    <a:cubicBezTo>
                      <a:pt x="41173" y="23409"/>
                      <a:pt x="41252" y="23412"/>
                      <a:pt x="41334" y="23421"/>
                    </a:cubicBezTo>
                    <a:cubicBezTo>
                      <a:pt x="41923" y="23479"/>
                      <a:pt x="42490" y="23658"/>
                      <a:pt x="43084" y="23689"/>
                    </a:cubicBezTo>
                    <a:cubicBezTo>
                      <a:pt x="43130" y="23691"/>
                      <a:pt x="43176" y="23692"/>
                      <a:pt x="43223" y="23692"/>
                    </a:cubicBezTo>
                    <a:cubicBezTo>
                      <a:pt x="43792" y="23692"/>
                      <a:pt x="44361" y="23525"/>
                      <a:pt x="44918" y="23426"/>
                    </a:cubicBezTo>
                    <a:cubicBezTo>
                      <a:pt x="45079" y="23396"/>
                      <a:pt x="45238" y="23386"/>
                      <a:pt x="45397" y="23386"/>
                    </a:cubicBezTo>
                    <a:cubicBezTo>
                      <a:pt x="45820" y="23386"/>
                      <a:pt x="46238" y="23462"/>
                      <a:pt x="46659" y="23462"/>
                    </a:cubicBezTo>
                    <a:cubicBezTo>
                      <a:pt x="46781" y="23462"/>
                      <a:pt x="46903" y="23455"/>
                      <a:pt x="47025" y="23439"/>
                    </a:cubicBezTo>
                    <a:cubicBezTo>
                      <a:pt x="47288" y="23403"/>
                      <a:pt x="47525" y="23260"/>
                      <a:pt x="47619" y="23002"/>
                    </a:cubicBezTo>
                    <a:cubicBezTo>
                      <a:pt x="47628" y="22979"/>
                      <a:pt x="47632" y="22957"/>
                      <a:pt x="47632" y="22935"/>
                    </a:cubicBezTo>
                    <a:cubicBezTo>
                      <a:pt x="47782" y="22944"/>
                      <a:pt x="47935" y="22947"/>
                      <a:pt x="48087" y="22947"/>
                    </a:cubicBezTo>
                    <a:cubicBezTo>
                      <a:pt x="48341" y="22947"/>
                      <a:pt x="48596" y="22939"/>
                      <a:pt x="48840" y="22939"/>
                    </a:cubicBezTo>
                    <a:cubicBezTo>
                      <a:pt x="48936" y="22939"/>
                      <a:pt x="49031" y="22940"/>
                      <a:pt x="49123" y="22943"/>
                    </a:cubicBezTo>
                    <a:cubicBezTo>
                      <a:pt x="49788" y="22966"/>
                      <a:pt x="50395" y="22912"/>
                      <a:pt x="51047" y="23068"/>
                    </a:cubicBezTo>
                    <a:cubicBezTo>
                      <a:pt x="51547" y="23193"/>
                      <a:pt x="52020" y="23305"/>
                      <a:pt x="52533" y="23354"/>
                    </a:cubicBezTo>
                    <a:cubicBezTo>
                      <a:pt x="52966" y="23399"/>
                      <a:pt x="53265" y="23524"/>
                      <a:pt x="53417" y="23948"/>
                    </a:cubicBezTo>
                    <a:cubicBezTo>
                      <a:pt x="53466" y="24082"/>
                      <a:pt x="53511" y="24207"/>
                      <a:pt x="53569" y="24332"/>
                    </a:cubicBezTo>
                    <a:cubicBezTo>
                      <a:pt x="53524" y="24372"/>
                      <a:pt x="53479" y="24412"/>
                      <a:pt x="53435" y="24457"/>
                    </a:cubicBezTo>
                    <a:cubicBezTo>
                      <a:pt x="53225" y="24666"/>
                      <a:pt x="53047" y="24881"/>
                      <a:pt x="52805" y="25059"/>
                    </a:cubicBezTo>
                    <a:cubicBezTo>
                      <a:pt x="52582" y="25224"/>
                      <a:pt x="52346" y="25372"/>
                      <a:pt x="52114" y="25532"/>
                    </a:cubicBezTo>
                    <a:cubicBezTo>
                      <a:pt x="51596" y="25889"/>
                      <a:pt x="51042" y="26193"/>
                      <a:pt x="50462" y="26434"/>
                    </a:cubicBezTo>
                    <a:cubicBezTo>
                      <a:pt x="49275" y="26930"/>
                      <a:pt x="47909" y="26934"/>
                      <a:pt x="46650" y="27019"/>
                    </a:cubicBezTo>
                    <a:cubicBezTo>
                      <a:pt x="46030" y="27063"/>
                      <a:pt x="45409" y="27126"/>
                      <a:pt x="44798" y="27233"/>
                    </a:cubicBezTo>
                    <a:cubicBezTo>
                      <a:pt x="44142" y="27345"/>
                      <a:pt x="43512" y="27563"/>
                      <a:pt x="42869" y="27733"/>
                    </a:cubicBezTo>
                    <a:cubicBezTo>
                      <a:pt x="41628" y="28054"/>
                      <a:pt x="40343" y="28304"/>
                      <a:pt x="39066" y="28380"/>
                    </a:cubicBezTo>
                    <a:cubicBezTo>
                      <a:pt x="38571" y="28407"/>
                      <a:pt x="38075" y="28411"/>
                      <a:pt x="37593" y="28532"/>
                    </a:cubicBezTo>
                    <a:cubicBezTo>
                      <a:pt x="37267" y="28612"/>
                      <a:pt x="36888" y="28764"/>
                      <a:pt x="36531" y="28773"/>
                    </a:cubicBezTo>
                    <a:cubicBezTo>
                      <a:pt x="36437" y="28764"/>
                      <a:pt x="36339" y="28751"/>
                      <a:pt x="36245" y="28742"/>
                    </a:cubicBezTo>
                    <a:cubicBezTo>
                      <a:pt x="36240" y="28741"/>
                      <a:pt x="36234" y="28741"/>
                      <a:pt x="36229" y="28741"/>
                    </a:cubicBezTo>
                    <a:cubicBezTo>
                      <a:pt x="36021" y="28741"/>
                      <a:pt x="35676" y="29212"/>
                      <a:pt x="35933" y="29264"/>
                    </a:cubicBezTo>
                    <a:cubicBezTo>
                      <a:pt x="35951" y="29268"/>
                      <a:pt x="35973" y="29268"/>
                      <a:pt x="35991" y="29273"/>
                    </a:cubicBezTo>
                    <a:cubicBezTo>
                      <a:pt x="35995" y="29277"/>
                      <a:pt x="36004" y="29277"/>
                      <a:pt x="36013" y="29277"/>
                    </a:cubicBezTo>
                    <a:cubicBezTo>
                      <a:pt x="36053" y="29282"/>
                      <a:pt x="36094" y="29286"/>
                      <a:pt x="36134" y="29291"/>
                    </a:cubicBezTo>
                    <a:cubicBezTo>
                      <a:pt x="36497" y="29329"/>
                      <a:pt x="36860" y="29346"/>
                      <a:pt x="37222" y="29346"/>
                    </a:cubicBezTo>
                    <a:cubicBezTo>
                      <a:pt x="38688" y="29346"/>
                      <a:pt x="40147" y="29066"/>
                      <a:pt x="41575" y="28751"/>
                    </a:cubicBezTo>
                    <a:cubicBezTo>
                      <a:pt x="43552" y="28313"/>
                      <a:pt x="45507" y="27827"/>
                      <a:pt x="47529" y="27612"/>
                    </a:cubicBezTo>
                    <a:cubicBezTo>
                      <a:pt x="48427" y="27514"/>
                      <a:pt x="49324" y="27416"/>
                      <a:pt x="50203" y="27188"/>
                    </a:cubicBezTo>
                    <a:cubicBezTo>
                      <a:pt x="50654" y="27077"/>
                      <a:pt x="51087" y="26916"/>
                      <a:pt x="51538" y="26813"/>
                    </a:cubicBezTo>
                    <a:cubicBezTo>
                      <a:pt x="52060" y="26697"/>
                      <a:pt x="52596" y="26635"/>
                      <a:pt x="53127" y="26586"/>
                    </a:cubicBezTo>
                    <a:cubicBezTo>
                      <a:pt x="53745" y="26532"/>
                      <a:pt x="54385" y="26469"/>
                      <a:pt x="55016" y="26469"/>
                    </a:cubicBezTo>
                    <a:cubicBezTo>
                      <a:pt x="55274" y="26469"/>
                      <a:pt x="55530" y="26480"/>
                      <a:pt x="55783" y="26505"/>
                    </a:cubicBezTo>
                    <a:cubicBezTo>
                      <a:pt x="55823" y="26510"/>
                      <a:pt x="55863" y="26514"/>
                      <a:pt x="55903" y="26519"/>
                    </a:cubicBezTo>
                    <a:cubicBezTo>
                      <a:pt x="55908" y="26760"/>
                      <a:pt x="55917" y="27005"/>
                      <a:pt x="55930" y="27251"/>
                    </a:cubicBezTo>
                    <a:cubicBezTo>
                      <a:pt x="55936" y="27336"/>
                      <a:pt x="55977" y="27369"/>
                      <a:pt x="56033" y="27369"/>
                    </a:cubicBezTo>
                    <a:cubicBezTo>
                      <a:pt x="56159" y="27369"/>
                      <a:pt x="56356" y="27202"/>
                      <a:pt x="56372" y="27090"/>
                    </a:cubicBezTo>
                    <a:cubicBezTo>
                      <a:pt x="56376" y="27072"/>
                      <a:pt x="56376" y="27055"/>
                      <a:pt x="56376" y="27037"/>
                    </a:cubicBezTo>
                    <a:lnTo>
                      <a:pt x="56381" y="27037"/>
                    </a:lnTo>
                    <a:cubicBezTo>
                      <a:pt x="56381" y="27037"/>
                      <a:pt x="56381" y="27032"/>
                      <a:pt x="56381" y="27032"/>
                    </a:cubicBezTo>
                    <a:cubicBezTo>
                      <a:pt x="56403" y="26854"/>
                      <a:pt x="56417" y="26675"/>
                      <a:pt x="56430" y="26497"/>
                    </a:cubicBezTo>
                    <a:cubicBezTo>
                      <a:pt x="56805" y="26430"/>
                      <a:pt x="57117" y="26247"/>
                      <a:pt x="57399" y="25876"/>
                    </a:cubicBezTo>
                    <a:cubicBezTo>
                      <a:pt x="57550" y="25675"/>
                      <a:pt x="57460" y="25571"/>
                      <a:pt x="57320" y="25571"/>
                    </a:cubicBezTo>
                    <a:cubicBezTo>
                      <a:pt x="57220" y="25571"/>
                      <a:pt x="57094" y="25624"/>
                      <a:pt x="57010" y="25733"/>
                    </a:cubicBezTo>
                    <a:cubicBezTo>
                      <a:pt x="56867" y="25921"/>
                      <a:pt x="56698" y="25983"/>
                      <a:pt x="56506" y="25997"/>
                    </a:cubicBezTo>
                    <a:cubicBezTo>
                      <a:pt x="56501" y="25961"/>
                      <a:pt x="56497" y="25925"/>
                      <a:pt x="56484" y="25885"/>
                    </a:cubicBezTo>
                    <a:cubicBezTo>
                      <a:pt x="56470" y="25854"/>
                      <a:pt x="56457" y="25836"/>
                      <a:pt x="56434" y="25823"/>
                    </a:cubicBezTo>
                    <a:cubicBezTo>
                      <a:pt x="56461" y="25577"/>
                      <a:pt x="56506" y="25336"/>
                      <a:pt x="56417" y="25104"/>
                    </a:cubicBezTo>
                    <a:cubicBezTo>
                      <a:pt x="56403" y="25077"/>
                      <a:pt x="56385" y="25073"/>
                      <a:pt x="56367" y="25073"/>
                    </a:cubicBezTo>
                    <a:cubicBezTo>
                      <a:pt x="56430" y="22979"/>
                      <a:pt x="56716" y="20895"/>
                      <a:pt x="56832" y="18801"/>
                    </a:cubicBezTo>
                    <a:cubicBezTo>
                      <a:pt x="56983" y="16038"/>
                      <a:pt x="56765" y="13257"/>
                      <a:pt x="56792" y="10490"/>
                    </a:cubicBezTo>
                    <a:cubicBezTo>
                      <a:pt x="56809" y="8646"/>
                      <a:pt x="57028" y="6807"/>
                      <a:pt x="56975" y="4959"/>
                    </a:cubicBezTo>
                    <a:cubicBezTo>
                      <a:pt x="56921" y="3263"/>
                      <a:pt x="56680" y="1335"/>
                      <a:pt x="55479" y="36"/>
                    </a:cubicBezTo>
                    <a:cubicBezTo>
                      <a:pt x="55455" y="11"/>
                      <a:pt x="55424" y="0"/>
                      <a:pt x="55391" y="0"/>
                    </a:cubicBezTo>
                    <a:close/>
                  </a:path>
                </a:pathLst>
              </a:custGeom>
              <a:solidFill>
                <a:srgbClr val="F9CB31">
                  <a:alpha val="27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79" name="Google Shape;1579;p49"/>
            <p:cNvGrpSpPr/>
            <p:nvPr/>
          </p:nvGrpSpPr>
          <p:grpSpPr>
            <a:xfrm rot="-1468701" flipH="1">
              <a:off x="-1175215" y="1243726"/>
              <a:ext cx="3426997" cy="2799833"/>
              <a:chOff x="5793050" y="3574250"/>
              <a:chExt cx="1261975" cy="1031025"/>
            </a:xfrm>
          </p:grpSpPr>
          <p:sp>
            <p:nvSpPr>
              <p:cNvPr id="1580" name="Google Shape;1580;p49"/>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81" name="Google Shape;1581;p49"/>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82" name="Google Shape;1582;p49"/>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83" name="Google Shape;1583;p49"/>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84" name="Google Shape;1584;p49"/>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85" name="Google Shape;1585;p49"/>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86" name="Google Shape;1586;p49"/>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87" name="Google Shape;1587;p49"/>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88" name="Google Shape;1588;p49"/>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89" name="Google Shape;1589;p49"/>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0" name="Google Shape;1590;p49"/>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1" name="Google Shape;1591;p49"/>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2" name="Google Shape;1592;p49"/>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3" name="Google Shape;1593;p49"/>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4" name="Google Shape;1594;p49"/>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5" name="Google Shape;1595;p49"/>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6" name="Google Shape;1596;p49"/>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7" name="Google Shape;1597;p49"/>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8" name="Google Shape;1598;p49"/>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99" name="Google Shape;1599;p49"/>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0" name="Google Shape;1600;p49"/>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1" name="Google Shape;1601;p49"/>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2" name="Google Shape;1602;p49"/>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3" name="Google Shape;1603;p49"/>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4" name="Google Shape;1604;p49"/>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5" name="Google Shape;1605;p49"/>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6" name="Google Shape;1606;p49"/>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7" name="Google Shape;1607;p49"/>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8" name="Google Shape;1608;p49"/>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09" name="Google Shape;1609;p49"/>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0" name="Google Shape;1610;p49"/>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1" name="Google Shape;1611;p49"/>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2" name="Google Shape;1612;p49"/>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3" name="Google Shape;1613;p49"/>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4" name="Google Shape;1614;p49"/>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5" name="Google Shape;1615;p49"/>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6" name="Google Shape;1616;p49"/>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7" name="Google Shape;1617;p49"/>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8" name="Google Shape;1618;p49"/>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19" name="Google Shape;1619;p49"/>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0" name="Google Shape;1620;p49"/>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1" name="Google Shape;1621;p49"/>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2" name="Google Shape;1622;p49"/>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3" name="Google Shape;1623;p49"/>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4" name="Google Shape;1624;p49"/>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5" name="Google Shape;1625;p49"/>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6" name="Google Shape;1626;p49"/>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7" name="Google Shape;1627;p49"/>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8" name="Google Shape;1628;p49"/>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29" name="Google Shape;1629;p49"/>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0" name="Google Shape;1630;p49"/>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1" name="Google Shape;1631;p49"/>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2" name="Google Shape;1632;p49"/>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3" name="Google Shape;1633;p49"/>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4" name="Google Shape;1634;p49"/>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5" name="Google Shape;1635;p49"/>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6" name="Google Shape;1636;p49"/>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7" name="Google Shape;1637;p49"/>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8" name="Google Shape;1638;p49"/>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39" name="Google Shape;1639;p49"/>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0" name="Google Shape;1640;p49"/>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1" name="Google Shape;1641;p49"/>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2" name="Google Shape;1642;p49"/>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3" name="Google Shape;1643;p49"/>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4" name="Google Shape;1644;p49"/>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5" name="Google Shape;1645;p49"/>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6" name="Google Shape;1646;p49"/>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7" name="Google Shape;1647;p49"/>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8" name="Google Shape;1648;p49"/>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49" name="Google Shape;1649;p49"/>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0" name="Google Shape;1650;p49"/>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1" name="Google Shape;1651;p49"/>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2" name="Google Shape;1652;p49"/>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3" name="Google Shape;1653;p49"/>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4" name="Google Shape;1654;p49"/>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5" name="Google Shape;1655;p49"/>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6" name="Google Shape;1656;p49"/>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7" name="Google Shape;1657;p49"/>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8" name="Google Shape;1658;p49"/>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59" name="Google Shape;1659;p49"/>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0" name="Google Shape;1660;p49"/>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1" name="Google Shape;1661;p49"/>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2" name="Google Shape;1662;p49"/>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3" name="Google Shape;1663;p49"/>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4" name="Google Shape;1664;p49"/>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5" name="Google Shape;1665;p49"/>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6" name="Google Shape;1666;p49"/>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7" name="Google Shape;1667;p49"/>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8" name="Google Shape;1668;p49"/>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69" name="Google Shape;1669;p49"/>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0" name="Google Shape;1670;p49"/>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1" name="Google Shape;1671;p49"/>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2" name="Google Shape;1672;p49"/>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3" name="Google Shape;1673;p49"/>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4" name="Google Shape;1674;p49"/>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5" name="Google Shape;1675;p49"/>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6" name="Google Shape;1676;p49"/>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7" name="Google Shape;1677;p49"/>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8" name="Google Shape;1678;p49"/>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79" name="Google Shape;1679;p49"/>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0" name="Google Shape;1680;p49"/>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1" name="Google Shape;1681;p49"/>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2" name="Google Shape;1682;p49"/>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3" name="Google Shape;1683;p49"/>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4" name="Google Shape;1684;p49"/>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5" name="Google Shape;1685;p49"/>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6" name="Google Shape;1686;p49"/>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7" name="Google Shape;1687;p49"/>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8" name="Google Shape;1688;p49"/>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89" name="Google Shape;1689;p49"/>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0" name="Google Shape;1690;p49"/>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1" name="Google Shape;1691;p49"/>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2" name="Google Shape;1692;p49"/>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3" name="Google Shape;1693;p49"/>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4" name="Google Shape;1694;p49"/>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5" name="Google Shape;1695;p49"/>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6" name="Google Shape;1696;p49"/>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7" name="Google Shape;1697;p49"/>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8" name="Google Shape;1698;p49"/>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699" name="Google Shape;1699;p49"/>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0" name="Google Shape;1700;p49"/>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1" name="Google Shape;1701;p49"/>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2" name="Google Shape;1702;p49"/>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3" name="Google Shape;1703;p49"/>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4" name="Google Shape;1704;p49"/>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5" name="Google Shape;1705;p49"/>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6" name="Google Shape;1706;p49"/>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7" name="Google Shape;1707;p49"/>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8" name="Google Shape;1708;p49"/>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09" name="Google Shape;1709;p49"/>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0" name="Google Shape;1710;p49"/>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1" name="Google Shape;1711;p49"/>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2" name="Google Shape;1712;p49"/>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3" name="Google Shape;1713;p49"/>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4" name="Google Shape;1714;p49"/>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5" name="Google Shape;1715;p49"/>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6" name="Google Shape;1716;p49"/>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7" name="Google Shape;1717;p49"/>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8" name="Google Shape;1718;p49"/>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19" name="Google Shape;1719;p49"/>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20" name="Google Shape;1720;p49"/>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21" name="Google Shape;1721;p49"/>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22" name="Google Shape;1722;p49"/>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23" name="Google Shape;1723;p49"/>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24" name="Google Shape;1724;p49"/>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cxnSp>
          <p:nvCxnSpPr>
            <p:cNvPr id="1725" name="Google Shape;1725;p49"/>
            <p:cNvCxnSpPr/>
            <p:nvPr/>
          </p:nvCxnSpPr>
          <p:spPr>
            <a:xfrm>
              <a:off x="0" y="4229100"/>
              <a:ext cx="9162900" cy="0"/>
            </a:xfrm>
            <a:prstGeom prst="straightConnector1">
              <a:avLst/>
            </a:prstGeom>
            <a:noFill/>
            <a:ln w="114300" cap="flat" cmpd="sng">
              <a:solidFill>
                <a:schemeClr val="accent4"/>
              </a:solidFill>
              <a:prstDash val="solid"/>
              <a:round/>
              <a:headEnd type="none" w="med" len="med"/>
              <a:tailEnd type="none" w="med" len="med"/>
            </a:ln>
          </p:spPr>
        </p:cxnSp>
        <p:grpSp>
          <p:nvGrpSpPr>
            <p:cNvPr id="1726" name="Google Shape;1726;p49"/>
            <p:cNvGrpSpPr/>
            <p:nvPr/>
          </p:nvGrpSpPr>
          <p:grpSpPr>
            <a:xfrm flipH="1">
              <a:off x="2775512" y="3936389"/>
              <a:ext cx="2549913" cy="1125246"/>
              <a:chOff x="7164653" y="4359628"/>
              <a:chExt cx="1581734" cy="698000"/>
            </a:xfrm>
          </p:grpSpPr>
          <p:grpSp>
            <p:nvGrpSpPr>
              <p:cNvPr id="1727" name="Google Shape;1727;p49"/>
              <p:cNvGrpSpPr/>
              <p:nvPr/>
            </p:nvGrpSpPr>
            <p:grpSpPr>
              <a:xfrm>
                <a:off x="7164653" y="4359628"/>
                <a:ext cx="1581734" cy="457775"/>
                <a:chOff x="4340225" y="3783950"/>
                <a:chExt cx="904675" cy="261825"/>
              </a:xfrm>
            </p:grpSpPr>
            <p:sp>
              <p:nvSpPr>
                <p:cNvPr id="1728" name="Google Shape;1728;p49"/>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29" name="Google Shape;1729;p49"/>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30" name="Google Shape;1730;p49"/>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31" name="Google Shape;1731;p49"/>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32" name="Google Shape;1732;p49"/>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33" name="Google Shape;1733;p49"/>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34" name="Google Shape;1734;p49"/>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35" name="Google Shape;1735;p49"/>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36" name="Google Shape;1736;p49"/>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37" name="Google Shape;1737;p49"/>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738" name="Google Shape;1738;p49"/>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42"/>
        <p:cNvGrpSpPr/>
        <p:nvPr/>
      </p:nvGrpSpPr>
      <p:grpSpPr>
        <a:xfrm>
          <a:off x="0" y="0"/>
          <a:ext cx="0" cy="0"/>
          <a:chOff x="0" y="0"/>
          <a:chExt cx="0" cy="0"/>
        </a:xfrm>
      </p:grpSpPr>
      <p:sp>
        <p:nvSpPr>
          <p:cNvPr id="1743" name="Google Shape;1743;p50"/>
          <p:cNvSpPr/>
          <p:nvPr/>
        </p:nvSpPr>
        <p:spPr>
          <a:xfrm>
            <a:off x="5857875" y="3865461"/>
            <a:ext cx="1706400" cy="307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44" name="Google Shape;1744;p50"/>
          <p:cNvSpPr/>
          <p:nvPr/>
        </p:nvSpPr>
        <p:spPr>
          <a:xfrm>
            <a:off x="5857875" y="3865461"/>
            <a:ext cx="736200" cy="307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45" name="Google Shape;1745;p50"/>
          <p:cNvSpPr/>
          <p:nvPr/>
        </p:nvSpPr>
        <p:spPr>
          <a:xfrm>
            <a:off x="5857875" y="3434761"/>
            <a:ext cx="1706400" cy="3078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46" name="Google Shape;1746;p50"/>
          <p:cNvSpPr/>
          <p:nvPr/>
        </p:nvSpPr>
        <p:spPr>
          <a:xfrm>
            <a:off x="5857875" y="3434761"/>
            <a:ext cx="1467300" cy="307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47" name="Google Shape;1747;p50"/>
          <p:cNvSpPr/>
          <p:nvPr/>
        </p:nvSpPr>
        <p:spPr>
          <a:xfrm>
            <a:off x="5857875" y="2995361"/>
            <a:ext cx="1706400" cy="307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48" name="Google Shape;1748;p50"/>
          <p:cNvSpPr/>
          <p:nvPr/>
        </p:nvSpPr>
        <p:spPr>
          <a:xfrm>
            <a:off x="5857875" y="2995361"/>
            <a:ext cx="1237800" cy="307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49" name="Google Shape;1749;p50"/>
          <p:cNvSpPr/>
          <p:nvPr/>
        </p:nvSpPr>
        <p:spPr>
          <a:xfrm>
            <a:off x="1600350" y="3431461"/>
            <a:ext cx="307800" cy="30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0" name="Google Shape;1750;p50"/>
          <p:cNvSpPr/>
          <p:nvPr/>
        </p:nvSpPr>
        <p:spPr>
          <a:xfrm>
            <a:off x="1934925" y="3431461"/>
            <a:ext cx="307800" cy="30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1" name="Google Shape;1751;p50"/>
          <p:cNvSpPr/>
          <p:nvPr/>
        </p:nvSpPr>
        <p:spPr>
          <a:xfrm>
            <a:off x="2269500" y="3431461"/>
            <a:ext cx="307800" cy="30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2" name="Google Shape;1752;p50"/>
          <p:cNvSpPr/>
          <p:nvPr/>
        </p:nvSpPr>
        <p:spPr>
          <a:xfrm>
            <a:off x="2604075" y="3431461"/>
            <a:ext cx="307800" cy="30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3" name="Google Shape;1753;p50"/>
          <p:cNvSpPr/>
          <p:nvPr/>
        </p:nvSpPr>
        <p:spPr>
          <a:xfrm>
            <a:off x="2938650" y="3431461"/>
            <a:ext cx="307800" cy="30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4" name="Google Shape;1754;p50"/>
          <p:cNvSpPr/>
          <p:nvPr/>
        </p:nvSpPr>
        <p:spPr>
          <a:xfrm>
            <a:off x="1600350" y="3904386"/>
            <a:ext cx="307800" cy="30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5" name="Google Shape;1755;p50"/>
          <p:cNvSpPr/>
          <p:nvPr/>
        </p:nvSpPr>
        <p:spPr>
          <a:xfrm>
            <a:off x="1934925" y="3904386"/>
            <a:ext cx="307800" cy="30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6" name="Google Shape;1756;p50"/>
          <p:cNvSpPr/>
          <p:nvPr/>
        </p:nvSpPr>
        <p:spPr>
          <a:xfrm>
            <a:off x="2269500" y="3904386"/>
            <a:ext cx="307800" cy="30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7" name="Google Shape;1757;p50"/>
          <p:cNvSpPr/>
          <p:nvPr/>
        </p:nvSpPr>
        <p:spPr>
          <a:xfrm>
            <a:off x="2604075" y="3904386"/>
            <a:ext cx="307800" cy="30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8" name="Google Shape;1758;p50"/>
          <p:cNvSpPr/>
          <p:nvPr/>
        </p:nvSpPr>
        <p:spPr>
          <a:xfrm>
            <a:off x="2938650" y="3904386"/>
            <a:ext cx="307800" cy="30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59" name="Google Shape;1759;p50"/>
          <p:cNvSpPr/>
          <p:nvPr/>
        </p:nvSpPr>
        <p:spPr>
          <a:xfrm>
            <a:off x="1600350" y="2958536"/>
            <a:ext cx="307800" cy="30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60" name="Google Shape;1760;p50"/>
          <p:cNvSpPr/>
          <p:nvPr/>
        </p:nvSpPr>
        <p:spPr>
          <a:xfrm>
            <a:off x="1934925" y="2958536"/>
            <a:ext cx="307800" cy="30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61" name="Google Shape;1761;p50"/>
          <p:cNvSpPr/>
          <p:nvPr/>
        </p:nvSpPr>
        <p:spPr>
          <a:xfrm>
            <a:off x="2269500" y="2958536"/>
            <a:ext cx="307800" cy="30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62" name="Google Shape;1762;p50"/>
          <p:cNvSpPr/>
          <p:nvPr/>
        </p:nvSpPr>
        <p:spPr>
          <a:xfrm>
            <a:off x="2604075" y="2958536"/>
            <a:ext cx="307800" cy="30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63" name="Google Shape;1763;p50"/>
          <p:cNvSpPr/>
          <p:nvPr/>
        </p:nvSpPr>
        <p:spPr>
          <a:xfrm>
            <a:off x="2938650" y="2958536"/>
            <a:ext cx="307800" cy="30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64" name="Google Shape;1764;p50"/>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Target</a:t>
            </a:r>
          </a:p>
        </p:txBody>
      </p:sp>
      <p:sp>
        <p:nvSpPr>
          <p:cNvPr id="1765" name="Google Shape;1765;p50"/>
          <p:cNvSpPr/>
          <p:nvPr/>
        </p:nvSpPr>
        <p:spPr>
          <a:xfrm>
            <a:off x="874325" y="1458948"/>
            <a:ext cx="577800" cy="577800"/>
          </a:xfrm>
          <a:prstGeom prst="donut">
            <a:avLst>
              <a:gd name="adj" fmla="val 1215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66" name="Google Shape;1766;p50"/>
          <p:cNvSpPr/>
          <p:nvPr/>
        </p:nvSpPr>
        <p:spPr>
          <a:xfrm>
            <a:off x="874325" y="1458948"/>
            <a:ext cx="577800" cy="577800"/>
          </a:xfrm>
          <a:prstGeom prst="blockArc">
            <a:avLst>
              <a:gd name="adj1" fmla="val 16215101"/>
              <a:gd name="adj2" fmla="val 8891286"/>
              <a:gd name="adj3" fmla="val 119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67" name="Google Shape;1767;p50"/>
          <p:cNvSpPr txBox="1"/>
          <p:nvPr/>
        </p:nvSpPr>
        <p:spPr>
          <a:xfrm>
            <a:off x="967851" y="1049136"/>
            <a:ext cx="30285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Gender</a:t>
            </a:r>
          </a:p>
        </p:txBody>
      </p:sp>
      <p:sp>
        <p:nvSpPr>
          <p:cNvPr id="1768" name="Google Shape;1768;p50"/>
          <p:cNvSpPr txBox="1"/>
          <p:nvPr/>
        </p:nvSpPr>
        <p:spPr>
          <a:xfrm>
            <a:off x="752975" y="2086386"/>
            <a:ext cx="820500" cy="342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60%</a:t>
            </a:r>
          </a:p>
        </p:txBody>
      </p:sp>
      <p:sp>
        <p:nvSpPr>
          <p:cNvPr id="1769" name="Google Shape;1769;p50"/>
          <p:cNvSpPr txBox="1"/>
          <p:nvPr/>
        </p:nvSpPr>
        <p:spPr>
          <a:xfrm>
            <a:off x="4849156" y="2516711"/>
            <a:ext cx="33270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Age</a:t>
            </a:r>
          </a:p>
        </p:txBody>
      </p:sp>
      <p:sp>
        <p:nvSpPr>
          <p:cNvPr id="1770" name="Google Shape;1770;p50"/>
          <p:cNvSpPr txBox="1"/>
          <p:nvPr/>
        </p:nvSpPr>
        <p:spPr>
          <a:xfrm>
            <a:off x="4849150" y="2956813"/>
            <a:ext cx="955500" cy="38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ID" sz="2000" noProof="0" dirty="0">
                <a:solidFill>
                  <a:schemeClr val="dk1"/>
                </a:solidFill>
                <a:latin typeface="Archivo Black"/>
                <a:ea typeface="Archivo Black"/>
                <a:cs typeface="Archivo Black"/>
                <a:sym typeface="Archivo Black"/>
              </a:rPr>
              <a:t>26-35</a:t>
            </a:r>
          </a:p>
        </p:txBody>
      </p:sp>
      <p:sp>
        <p:nvSpPr>
          <p:cNvPr id="1771" name="Google Shape;1771;p50"/>
          <p:cNvSpPr txBox="1"/>
          <p:nvPr/>
        </p:nvSpPr>
        <p:spPr>
          <a:xfrm>
            <a:off x="4849150" y="3391863"/>
            <a:ext cx="955500" cy="38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ID" sz="2000" noProof="0" dirty="0">
                <a:solidFill>
                  <a:schemeClr val="dk1"/>
                </a:solidFill>
                <a:latin typeface="Archivo Black"/>
                <a:ea typeface="Archivo Black"/>
                <a:cs typeface="Archivo Black"/>
                <a:sym typeface="Archivo Black"/>
              </a:rPr>
              <a:t>36-45</a:t>
            </a:r>
          </a:p>
        </p:txBody>
      </p:sp>
      <p:sp>
        <p:nvSpPr>
          <p:cNvPr id="1772" name="Google Shape;1772;p50"/>
          <p:cNvSpPr txBox="1"/>
          <p:nvPr/>
        </p:nvSpPr>
        <p:spPr>
          <a:xfrm>
            <a:off x="967851" y="2516711"/>
            <a:ext cx="30285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2000" noProof="0" dirty="0" err="1">
                <a:solidFill>
                  <a:schemeClr val="dk1"/>
                </a:solidFill>
                <a:latin typeface="Archivo Black"/>
                <a:ea typeface="Archivo Black"/>
                <a:cs typeface="Archivo Black"/>
                <a:sym typeface="Archivo Black"/>
              </a:rPr>
              <a:t>Profession</a:t>
            </a:r>
            <a:endParaRPr lang="id-ID" sz="2000" noProof="0" dirty="0">
              <a:solidFill>
                <a:schemeClr val="dk1"/>
              </a:solidFill>
              <a:latin typeface="Archivo Black"/>
              <a:ea typeface="Archivo Black"/>
              <a:cs typeface="Archivo Black"/>
              <a:sym typeface="Archivo Black"/>
            </a:endParaRPr>
          </a:p>
        </p:txBody>
      </p:sp>
      <p:sp>
        <p:nvSpPr>
          <p:cNvPr id="1773" name="Google Shape;1773;p50"/>
          <p:cNvSpPr txBox="1"/>
          <p:nvPr/>
        </p:nvSpPr>
        <p:spPr>
          <a:xfrm>
            <a:off x="713250" y="2919986"/>
            <a:ext cx="8871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d-ID" sz="1600" noProof="0" dirty="0">
                <a:solidFill>
                  <a:schemeClr val="dk1"/>
                </a:solidFill>
                <a:latin typeface="Assistant"/>
                <a:ea typeface="Assistant"/>
                <a:cs typeface="Assistant"/>
                <a:sym typeface="Assistant"/>
              </a:rPr>
              <a:t>Mercury</a:t>
            </a:r>
          </a:p>
        </p:txBody>
      </p:sp>
      <p:sp>
        <p:nvSpPr>
          <p:cNvPr id="1774" name="Google Shape;1774;p50"/>
          <p:cNvSpPr txBox="1"/>
          <p:nvPr/>
        </p:nvSpPr>
        <p:spPr>
          <a:xfrm>
            <a:off x="713250" y="3865836"/>
            <a:ext cx="8871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d-ID" sz="1600" noProof="0" dirty="0">
                <a:solidFill>
                  <a:schemeClr val="dk1"/>
                </a:solidFill>
                <a:latin typeface="Assistant"/>
                <a:ea typeface="Assistant"/>
                <a:cs typeface="Assistant"/>
                <a:sym typeface="Assistant"/>
              </a:rPr>
              <a:t>Venus</a:t>
            </a:r>
          </a:p>
        </p:txBody>
      </p:sp>
      <p:sp>
        <p:nvSpPr>
          <p:cNvPr id="1775" name="Google Shape;1775;p50"/>
          <p:cNvSpPr txBox="1"/>
          <p:nvPr/>
        </p:nvSpPr>
        <p:spPr>
          <a:xfrm>
            <a:off x="713250" y="3392911"/>
            <a:ext cx="887100" cy="38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d-ID" sz="1600" noProof="0" dirty="0">
                <a:solidFill>
                  <a:schemeClr val="dk1"/>
                </a:solidFill>
                <a:latin typeface="Assistant"/>
                <a:ea typeface="Assistant"/>
                <a:cs typeface="Assistant"/>
                <a:sym typeface="Assistant"/>
              </a:rPr>
              <a:t>Mars</a:t>
            </a:r>
          </a:p>
        </p:txBody>
      </p:sp>
      <p:sp>
        <p:nvSpPr>
          <p:cNvPr id="1776" name="Google Shape;1776;p50"/>
          <p:cNvSpPr txBox="1"/>
          <p:nvPr/>
        </p:nvSpPr>
        <p:spPr>
          <a:xfrm>
            <a:off x="5089906" y="2092287"/>
            <a:ext cx="2845500" cy="34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1600" noProof="0" dirty="0" err="1">
                <a:solidFill>
                  <a:schemeClr val="dk1"/>
                </a:solidFill>
                <a:latin typeface="Assistant"/>
                <a:ea typeface="Assistant"/>
                <a:cs typeface="Assistant"/>
                <a:sym typeface="Assistant"/>
              </a:rPr>
              <a:t>Average</a:t>
            </a:r>
            <a:r>
              <a:rPr lang="id-ID" sz="1600" noProof="0" dirty="0">
                <a:solidFill>
                  <a:schemeClr val="dk1"/>
                </a:solidFill>
                <a:latin typeface="Assistant"/>
                <a:ea typeface="Assistant"/>
                <a:cs typeface="Assistant"/>
                <a:sym typeface="Assistant"/>
              </a:rPr>
              <a:t> </a:t>
            </a:r>
            <a:r>
              <a:rPr lang="id-ID" sz="1600" noProof="0" dirty="0" err="1">
                <a:solidFill>
                  <a:schemeClr val="dk1"/>
                </a:solidFill>
                <a:latin typeface="Assistant"/>
                <a:ea typeface="Assistant"/>
                <a:cs typeface="Assistant"/>
                <a:sym typeface="Assistant"/>
              </a:rPr>
              <a:t>spend</a:t>
            </a:r>
            <a:r>
              <a:rPr lang="id-ID" sz="1600" noProof="0" dirty="0">
                <a:solidFill>
                  <a:schemeClr val="dk1"/>
                </a:solidFill>
                <a:latin typeface="Assistant"/>
                <a:ea typeface="Assistant"/>
                <a:cs typeface="Assistant"/>
                <a:sym typeface="Assistant"/>
              </a:rPr>
              <a:t> per </a:t>
            </a:r>
            <a:r>
              <a:rPr lang="id-ID" sz="1600" noProof="0" dirty="0" err="1">
                <a:solidFill>
                  <a:schemeClr val="dk1"/>
                </a:solidFill>
                <a:latin typeface="Assistant"/>
                <a:ea typeface="Assistant"/>
                <a:cs typeface="Assistant"/>
                <a:sym typeface="Assistant"/>
              </a:rPr>
              <a:t>customer</a:t>
            </a:r>
            <a:endParaRPr lang="id-ID" sz="1600" noProof="0" dirty="0">
              <a:solidFill>
                <a:schemeClr val="dk1"/>
              </a:solidFill>
              <a:latin typeface="Assistant"/>
              <a:ea typeface="Assistant"/>
              <a:cs typeface="Assistant"/>
              <a:sym typeface="Assistant"/>
            </a:endParaRPr>
          </a:p>
        </p:txBody>
      </p:sp>
      <p:sp>
        <p:nvSpPr>
          <p:cNvPr id="1777" name="Google Shape;1777;p50"/>
          <p:cNvSpPr txBox="1"/>
          <p:nvPr/>
        </p:nvSpPr>
        <p:spPr>
          <a:xfrm>
            <a:off x="5089906" y="1391721"/>
            <a:ext cx="2845500" cy="6186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lt1"/>
                </a:solidFill>
                <a:latin typeface="Archivo Black"/>
                <a:ea typeface="Archivo Black"/>
                <a:cs typeface="Archivo Black"/>
                <a:sym typeface="Archivo Black"/>
              </a:rPr>
              <a:t>$1,500/</a:t>
            </a:r>
            <a:r>
              <a:rPr lang="id-ID" sz="2000" noProof="0" dirty="0" err="1">
                <a:solidFill>
                  <a:schemeClr val="lt1"/>
                </a:solidFill>
                <a:latin typeface="Archivo Black"/>
                <a:ea typeface="Archivo Black"/>
                <a:cs typeface="Archivo Black"/>
                <a:sym typeface="Archivo Black"/>
              </a:rPr>
              <a:t>year</a:t>
            </a:r>
            <a:endParaRPr lang="id-ID" sz="2000" noProof="0" dirty="0">
              <a:solidFill>
                <a:schemeClr val="lt1"/>
              </a:solidFill>
              <a:latin typeface="Archivo Black"/>
              <a:ea typeface="Archivo Black"/>
              <a:cs typeface="Archivo Black"/>
              <a:sym typeface="Archivo Black"/>
            </a:endParaRPr>
          </a:p>
        </p:txBody>
      </p:sp>
      <p:sp>
        <p:nvSpPr>
          <p:cNvPr id="1778" name="Google Shape;1778;p50"/>
          <p:cNvSpPr txBox="1"/>
          <p:nvPr/>
        </p:nvSpPr>
        <p:spPr>
          <a:xfrm>
            <a:off x="4849150" y="3826913"/>
            <a:ext cx="955500" cy="38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ID" sz="2000" noProof="0" dirty="0">
                <a:solidFill>
                  <a:schemeClr val="dk1"/>
                </a:solidFill>
                <a:latin typeface="Archivo Black"/>
                <a:ea typeface="Archivo Black"/>
                <a:cs typeface="Archivo Black"/>
                <a:sym typeface="Archivo Black"/>
              </a:rPr>
              <a:t>46-55</a:t>
            </a:r>
          </a:p>
        </p:txBody>
      </p:sp>
      <p:sp>
        <p:nvSpPr>
          <p:cNvPr id="1779" name="Google Shape;1779;p50"/>
          <p:cNvSpPr/>
          <p:nvPr/>
        </p:nvSpPr>
        <p:spPr>
          <a:xfrm>
            <a:off x="2193237" y="1458948"/>
            <a:ext cx="577800" cy="577800"/>
          </a:xfrm>
          <a:prstGeom prst="donut">
            <a:avLst>
              <a:gd name="adj" fmla="val 1215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80" name="Google Shape;1780;p50"/>
          <p:cNvSpPr/>
          <p:nvPr/>
        </p:nvSpPr>
        <p:spPr>
          <a:xfrm>
            <a:off x="2193237" y="1458948"/>
            <a:ext cx="577800" cy="577800"/>
          </a:xfrm>
          <a:prstGeom prst="blockArc">
            <a:avLst>
              <a:gd name="adj1" fmla="val 16215101"/>
              <a:gd name="adj2" fmla="val 2377808"/>
              <a:gd name="adj3" fmla="val 1180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81" name="Google Shape;1781;p50"/>
          <p:cNvSpPr txBox="1"/>
          <p:nvPr/>
        </p:nvSpPr>
        <p:spPr>
          <a:xfrm>
            <a:off x="2071887" y="2086386"/>
            <a:ext cx="820500" cy="342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30%</a:t>
            </a:r>
          </a:p>
        </p:txBody>
      </p:sp>
      <p:sp>
        <p:nvSpPr>
          <p:cNvPr id="1782" name="Google Shape;1782;p50"/>
          <p:cNvSpPr/>
          <p:nvPr/>
        </p:nvSpPr>
        <p:spPr>
          <a:xfrm>
            <a:off x="3512150" y="1458948"/>
            <a:ext cx="577800" cy="577800"/>
          </a:xfrm>
          <a:prstGeom prst="donut">
            <a:avLst>
              <a:gd name="adj" fmla="val 1215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83" name="Google Shape;1783;p50"/>
          <p:cNvSpPr/>
          <p:nvPr/>
        </p:nvSpPr>
        <p:spPr>
          <a:xfrm>
            <a:off x="3512125" y="1450148"/>
            <a:ext cx="577800" cy="577800"/>
          </a:xfrm>
          <a:prstGeom prst="blockArc">
            <a:avLst>
              <a:gd name="adj1" fmla="val 16215101"/>
              <a:gd name="adj2" fmla="val 19761741"/>
              <a:gd name="adj3" fmla="val 14366"/>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84" name="Google Shape;1784;p50"/>
          <p:cNvSpPr txBox="1"/>
          <p:nvPr/>
        </p:nvSpPr>
        <p:spPr>
          <a:xfrm>
            <a:off x="3390800" y="2086386"/>
            <a:ext cx="820500" cy="342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10%</a:t>
            </a:r>
          </a:p>
        </p:txBody>
      </p:sp>
      <p:sp>
        <p:nvSpPr>
          <p:cNvPr id="1785" name="Google Shape;1785;p50"/>
          <p:cNvSpPr/>
          <p:nvPr/>
        </p:nvSpPr>
        <p:spPr>
          <a:xfrm rot="2700000">
            <a:off x="3692179" y="1638992"/>
            <a:ext cx="217741" cy="217741"/>
          </a:xfrm>
          <a:custGeom>
            <a:avLst/>
            <a:gdLst/>
            <a:ahLst/>
            <a:cxnLst/>
            <a:rect l="l" t="t" r="r" b="b"/>
            <a:pathLst>
              <a:path w="208768" h="208768" extrusionOk="0">
                <a:moveTo>
                  <a:pt x="69317" y="86443"/>
                </a:moveTo>
                <a:cubicBezTo>
                  <a:pt x="98545" y="86443"/>
                  <a:pt x="122324" y="110223"/>
                  <a:pt x="122324" y="139450"/>
                </a:cubicBezTo>
                <a:cubicBezTo>
                  <a:pt x="122324" y="168677"/>
                  <a:pt x="98545" y="192457"/>
                  <a:pt x="69317" y="192457"/>
                </a:cubicBezTo>
                <a:cubicBezTo>
                  <a:pt x="40090" y="192457"/>
                  <a:pt x="16310" y="168677"/>
                  <a:pt x="16310" y="139450"/>
                </a:cubicBezTo>
                <a:cubicBezTo>
                  <a:pt x="16310" y="110223"/>
                  <a:pt x="40090" y="86443"/>
                  <a:pt x="69317" y="86443"/>
                </a:cubicBezTo>
                <a:close/>
                <a:moveTo>
                  <a:pt x="135372" y="0"/>
                </a:moveTo>
                <a:lnTo>
                  <a:pt x="135372" y="16310"/>
                </a:lnTo>
                <a:lnTo>
                  <a:pt x="180910" y="16310"/>
                </a:lnTo>
                <a:lnTo>
                  <a:pt x="141896" y="55323"/>
                </a:lnTo>
                <a:lnTo>
                  <a:pt x="116681" y="30108"/>
                </a:lnTo>
                <a:lnTo>
                  <a:pt x="105134" y="41656"/>
                </a:lnTo>
                <a:lnTo>
                  <a:pt x="130349" y="66871"/>
                </a:lnTo>
                <a:lnTo>
                  <a:pt x="112212" y="85040"/>
                </a:lnTo>
                <a:cubicBezTo>
                  <a:pt x="100404" y="75711"/>
                  <a:pt x="85497" y="70133"/>
                  <a:pt x="69317" y="70133"/>
                </a:cubicBezTo>
                <a:cubicBezTo>
                  <a:pt x="31087" y="70133"/>
                  <a:pt x="0" y="101219"/>
                  <a:pt x="0" y="139450"/>
                </a:cubicBezTo>
                <a:cubicBezTo>
                  <a:pt x="0" y="177680"/>
                  <a:pt x="31087" y="208767"/>
                  <a:pt x="69317" y="208767"/>
                </a:cubicBezTo>
                <a:cubicBezTo>
                  <a:pt x="107548" y="208767"/>
                  <a:pt x="138634" y="177680"/>
                  <a:pt x="138634" y="139450"/>
                </a:cubicBezTo>
                <a:cubicBezTo>
                  <a:pt x="138634" y="123270"/>
                  <a:pt x="133056" y="108363"/>
                  <a:pt x="123727" y="96555"/>
                </a:cubicBezTo>
                <a:lnTo>
                  <a:pt x="141896" y="78418"/>
                </a:lnTo>
                <a:lnTo>
                  <a:pt x="167112" y="103633"/>
                </a:lnTo>
                <a:lnTo>
                  <a:pt x="178659" y="92086"/>
                </a:lnTo>
                <a:lnTo>
                  <a:pt x="153444" y="66871"/>
                </a:lnTo>
                <a:lnTo>
                  <a:pt x="192457" y="27857"/>
                </a:lnTo>
                <a:lnTo>
                  <a:pt x="192457" y="73395"/>
                </a:lnTo>
                <a:lnTo>
                  <a:pt x="208767" y="73395"/>
                </a:lnTo>
                <a:lnTo>
                  <a:pt x="208767"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86" name="Google Shape;1786;p50"/>
          <p:cNvSpPr/>
          <p:nvPr/>
        </p:nvSpPr>
        <p:spPr>
          <a:xfrm>
            <a:off x="1038437" y="1625128"/>
            <a:ext cx="249575" cy="240843"/>
          </a:xfrm>
          <a:custGeom>
            <a:avLst/>
            <a:gdLst/>
            <a:ahLst/>
            <a:cxnLst/>
            <a:rect l="l" t="t" r="r" b="b"/>
            <a:pathLst>
              <a:path w="119129" h="114961" extrusionOk="0">
                <a:moveTo>
                  <a:pt x="42472" y="49069"/>
                </a:moveTo>
                <a:cubicBezTo>
                  <a:pt x="49444" y="49069"/>
                  <a:pt x="56417" y="51719"/>
                  <a:pt x="61717" y="57020"/>
                </a:cubicBezTo>
                <a:cubicBezTo>
                  <a:pt x="72319" y="67621"/>
                  <a:pt x="72319" y="84877"/>
                  <a:pt x="61717" y="95511"/>
                </a:cubicBezTo>
                <a:cubicBezTo>
                  <a:pt x="56417" y="100812"/>
                  <a:pt x="49444" y="103462"/>
                  <a:pt x="42472" y="103462"/>
                </a:cubicBezTo>
                <a:cubicBezTo>
                  <a:pt x="35499" y="103462"/>
                  <a:pt x="28527" y="100812"/>
                  <a:pt x="23226" y="95511"/>
                </a:cubicBezTo>
                <a:cubicBezTo>
                  <a:pt x="12624" y="84910"/>
                  <a:pt x="12624" y="67621"/>
                  <a:pt x="23226" y="57020"/>
                </a:cubicBezTo>
                <a:cubicBezTo>
                  <a:pt x="28527" y="51719"/>
                  <a:pt x="35499" y="49069"/>
                  <a:pt x="42472" y="49069"/>
                </a:cubicBezTo>
                <a:close/>
                <a:moveTo>
                  <a:pt x="85367" y="0"/>
                </a:moveTo>
                <a:lnTo>
                  <a:pt x="85367" y="11450"/>
                </a:lnTo>
                <a:lnTo>
                  <a:pt x="99556" y="11450"/>
                </a:lnTo>
                <a:lnTo>
                  <a:pt x="65730" y="45277"/>
                </a:lnTo>
                <a:cubicBezTo>
                  <a:pt x="58878" y="40149"/>
                  <a:pt x="50696" y="37584"/>
                  <a:pt x="42512" y="37584"/>
                </a:cubicBezTo>
                <a:cubicBezTo>
                  <a:pt x="32576" y="37584"/>
                  <a:pt x="22637" y="41364"/>
                  <a:pt x="15071" y="48930"/>
                </a:cubicBezTo>
                <a:cubicBezTo>
                  <a:pt x="1" y="64000"/>
                  <a:pt x="1" y="88530"/>
                  <a:pt x="15071" y="103633"/>
                </a:cubicBezTo>
                <a:cubicBezTo>
                  <a:pt x="22622" y="111185"/>
                  <a:pt x="32531" y="114961"/>
                  <a:pt x="42439" y="114961"/>
                </a:cubicBezTo>
                <a:cubicBezTo>
                  <a:pt x="52347" y="114961"/>
                  <a:pt x="62256" y="111185"/>
                  <a:pt x="69807" y="103633"/>
                </a:cubicBezTo>
                <a:cubicBezTo>
                  <a:pt x="83410" y="90031"/>
                  <a:pt x="84747" y="68600"/>
                  <a:pt x="73721" y="53464"/>
                </a:cubicBezTo>
                <a:lnTo>
                  <a:pt x="107646" y="19539"/>
                </a:lnTo>
                <a:lnTo>
                  <a:pt x="107646" y="33762"/>
                </a:lnTo>
                <a:lnTo>
                  <a:pt x="119128" y="33762"/>
                </a:lnTo>
                <a:lnTo>
                  <a:pt x="1191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87" name="Google Shape;1787;p50"/>
          <p:cNvSpPr/>
          <p:nvPr/>
        </p:nvSpPr>
        <p:spPr>
          <a:xfrm rot="10800000" flipH="1">
            <a:off x="2403348" y="1614396"/>
            <a:ext cx="157579" cy="298655"/>
          </a:xfrm>
          <a:custGeom>
            <a:avLst/>
            <a:gdLst/>
            <a:ahLst/>
            <a:cxnLst/>
            <a:rect l="l" t="t" r="r" b="b"/>
            <a:pathLst>
              <a:path w="61978" h="117465" extrusionOk="0">
                <a:moveTo>
                  <a:pt x="30989" y="64686"/>
                </a:moveTo>
                <a:cubicBezTo>
                  <a:pt x="42993" y="64686"/>
                  <a:pt x="52779" y="74472"/>
                  <a:pt x="52779" y="86476"/>
                </a:cubicBezTo>
                <a:cubicBezTo>
                  <a:pt x="52779" y="98513"/>
                  <a:pt x="42993" y="108299"/>
                  <a:pt x="30989" y="108299"/>
                </a:cubicBezTo>
                <a:cubicBezTo>
                  <a:pt x="18952" y="108299"/>
                  <a:pt x="9166" y="98513"/>
                  <a:pt x="9166" y="86476"/>
                </a:cubicBezTo>
                <a:cubicBezTo>
                  <a:pt x="9166" y="74472"/>
                  <a:pt x="18952" y="64686"/>
                  <a:pt x="30989" y="64686"/>
                </a:cubicBezTo>
                <a:close/>
                <a:moveTo>
                  <a:pt x="26161" y="1"/>
                </a:moveTo>
                <a:lnTo>
                  <a:pt x="26161" y="12168"/>
                </a:lnTo>
                <a:lnTo>
                  <a:pt x="13538" y="12168"/>
                </a:lnTo>
                <a:lnTo>
                  <a:pt x="13538" y="21334"/>
                </a:lnTo>
                <a:lnTo>
                  <a:pt x="26161" y="21334"/>
                </a:lnTo>
                <a:lnTo>
                  <a:pt x="26161" y="55879"/>
                </a:lnTo>
                <a:cubicBezTo>
                  <a:pt x="11352" y="58195"/>
                  <a:pt x="0" y="71047"/>
                  <a:pt x="0" y="86476"/>
                </a:cubicBezTo>
                <a:cubicBezTo>
                  <a:pt x="0" y="103569"/>
                  <a:pt x="13896" y="117465"/>
                  <a:pt x="30989" y="117465"/>
                </a:cubicBezTo>
                <a:cubicBezTo>
                  <a:pt x="48049" y="117465"/>
                  <a:pt x="61978" y="103569"/>
                  <a:pt x="61978" y="86476"/>
                </a:cubicBezTo>
                <a:cubicBezTo>
                  <a:pt x="61978" y="70884"/>
                  <a:pt x="50398" y="57934"/>
                  <a:pt x="35328" y="55813"/>
                </a:cubicBezTo>
                <a:lnTo>
                  <a:pt x="35328" y="21334"/>
                </a:lnTo>
                <a:lnTo>
                  <a:pt x="47984" y="21334"/>
                </a:lnTo>
                <a:lnTo>
                  <a:pt x="47984" y="12168"/>
                </a:lnTo>
                <a:lnTo>
                  <a:pt x="35328" y="12168"/>
                </a:lnTo>
                <a:lnTo>
                  <a:pt x="353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788" name="Google Shape;1788;p50"/>
          <p:cNvSpPr txBox="1"/>
          <p:nvPr/>
        </p:nvSpPr>
        <p:spPr>
          <a:xfrm>
            <a:off x="3382425" y="2919988"/>
            <a:ext cx="820500" cy="3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60%</a:t>
            </a:r>
          </a:p>
        </p:txBody>
      </p:sp>
      <p:sp>
        <p:nvSpPr>
          <p:cNvPr id="1789" name="Google Shape;1789;p50"/>
          <p:cNvSpPr txBox="1"/>
          <p:nvPr/>
        </p:nvSpPr>
        <p:spPr>
          <a:xfrm>
            <a:off x="3382425" y="3392913"/>
            <a:ext cx="820500" cy="3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40%</a:t>
            </a:r>
          </a:p>
        </p:txBody>
      </p:sp>
      <p:sp>
        <p:nvSpPr>
          <p:cNvPr id="1790" name="Google Shape;1790;p50"/>
          <p:cNvSpPr txBox="1"/>
          <p:nvPr/>
        </p:nvSpPr>
        <p:spPr>
          <a:xfrm>
            <a:off x="3382425" y="3865838"/>
            <a:ext cx="820500" cy="3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80%</a:t>
            </a:r>
          </a:p>
        </p:txBody>
      </p:sp>
      <p:sp>
        <p:nvSpPr>
          <p:cNvPr id="1791" name="Google Shape;1791;p50"/>
          <p:cNvSpPr txBox="1"/>
          <p:nvPr/>
        </p:nvSpPr>
        <p:spPr>
          <a:xfrm>
            <a:off x="7617500" y="2956813"/>
            <a:ext cx="820500" cy="3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75%</a:t>
            </a:r>
          </a:p>
        </p:txBody>
      </p:sp>
      <p:sp>
        <p:nvSpPr>
          <p:cNvPr id="1792" name="Google Shape;1792;p50"/>
          <p:cNvSpPr txBox="1"/>
          <p:nvPr/>
        </p:nvSpPr>
        <p:spPr>
          <a:xfrm>
            <a:off x="7617500" y="3391850"/>
            <a:ext cx="820500" cy="3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90%</a:t>
            </a:r>
          </a:p>
        </p:txBody>
      </p:sp>
      <p:sp>
        <p:nvSpPr>
          <p:cNvPr id="1793" name="Google Shape;1793;p50"/>
          <p:cNvSpPr txBox="1"/>
          <p:nvPr/>
        </p:nvSpPr>
        <p:spPr>
          <a:xfrm>
            <a:off x="7617500" y="3826888"/>
            <a:ext cx="820500" cy="3849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40%</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40"/>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Introduction</a:t>
            </a:r>
            <a:endParaRPr lang="id-ID" noProof="0" dirty="0"/>
          </a:p>
        </p:txBody>
      </p:sp>
      <p:sp>
        <p:nvSpPr>
          <p:cNvPr id="2" name="Google Shape;539;p42">
            <a:extLst>
              <a:ext uri="{FF2B5EF4-FFF2-40B4-BE49-F238E27FC236}">
                <a16:creationId xmlns:a16="http://schemas.microsoft.com/office/drawing/2014/main" id="{A0AC9FEC-F87F-69A4-F2BF-F1BA46A3DD9A}"/>
              </a:ext>
            </a:extLst>
          </p:cNvPr>
          <p:cNvSpPr txBox="1">
            <a:spLocks/>
          </p:cNvSpPr>
          <p:nvPr/>
        </p:nvSpPr>
        <p:spPr>
          <a:xfrm>
            <a:off x="713250" y="962127"/>
            <a:ext cx="7717500" cy="963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d-ID" sz="1600" noProof="0" dirty="0"/>
              <a:t>Pembatalan reservasi yang mendadak dapat menurunkan pendapatan dan menimbulkan kerugian pada hotel, karena kamar yang sudah dipesan menjadi kosong dan sulit diisi kembali dalam waktu singkat. Untuk mengantisipasi hal ini, hotel ingin memanfaatkan data historis, seperti informasi pelanggan, tipe kamar, segmen pasar, dan variabel terkait lainnya, untuk memprediksi kemungkinan pembatalan reservasi. Dengan mengetahui reservasi yang berisiko tinggi dibatalkan, pihak hotel khususnya tim </a:t>
            </a:r>
            <a:r>
              <a:rPr lang="id-ID" sz="1600" noProof="0" dirty="0" err="1"/>
              <a:t>marketing</a:t>
            </a:r>
            <a:r>
              <a:rPr lang="id-ID" sz="1600" noProof="0" dirty="0"/>
              <a:t> </a:t>
            </a:r>
            <a:r>
              <a:rPr lang="id-ID" sz="1600" dirty="0"/>
              <a:t>(</a:t>
            </a:r>
            <a:r>
              <a:rPr lang="id-ID" sz="1600" dirty="0" err="1"/>
              <a:t>stake</a:t>
            </a:r>
            <a:r>
              <a:rPr lang="id-ID" sz="1600" dirty="0"/>
              <a:t> </a:t>
            </a:r>
            <a:r>
              <a:rPr lang="id-ID" sz="1600" dirty="0" err="1"/>
              <a:t>holder</a:t>
            </a:r>
            <a:r>
              <a:rPr lang="id-ID" sz="1600" dirty="0"/>
              <a:t>) </a:t>
            </a:r>
            <a:r>
              <a:rPr lang="id-ID" sz="1600" noProof="0" dirty="0"/>
              <a:t>dapat mengambil langkah preventif guna meminimalkan dampak negatif.</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97"/>
        <p:cNvGrpSpPr/>
        <p:nvPr/>
      </p:nvGrpSpPr>
      <p:grpSpPr>
        <a:xfrm>
          <a:off x="0" y="0"/>
          <a:ext cx="0" cy="0"/>
          <a:chOff x="0" y="0"/>
          <a:chExt cx="0" cy="0"/>
        </a:xfrm>
      </p:grpSpPr>
      <p:sp>
        <p:nvSpPr>
          <p:cNvPr id="1798" name="Google Shape;1798;p51"/>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Market</a:t>
            </a:r>
            <a:r>
              <a:rPr lang="id-ID" noProof="0" dirty="0"/>
              <a:t> </a:t>
            </a:r>
            <a:r>
              <a:rPr lang="id-ID" noProof="0" dirty="0" err="1"/>
              <a:t>size</a:t>
            </a:r>
            <a:endParaRPr lang="id-ID" noProof="0" dirty="0"/>
          </a:p>
        </p:txBody>
      </p:sp>
      <p:grpSp>
        <p:nvGrpSpPr>
          <p:cNvPr id="1799" name="Google Shape;1799;p51"/>
          <p:cNvGrpSpPr/>
          <p:nvPr/>
        </p:nvGrpSpPr>
        <p:grpSpPr>
          <a:xfrm>
            <a:off x="2886056" y="1656565"/>
            <a:ext cx="3371719" cy="1963720"/>
            <a:chOff x="2447759" y="1631244"/>
            <a:chExt cx="4475337" cy="2606477"/>
          </a:xfrm>
        </p:grpSpPr>
        <p:sp>
          <p:nvSpPr>
            <p:cNvPr id="1800" name="Google Shape;1800;p51"/>
            <p:cNvSpPr/>
            <p:nvPr/>
          </p:nvSpPr>
          <p:spPr>
            <a:xfrm>
              <a:off x="5096650" y="2905880"/>
              <a:ext cx="1013786" cy="226284"/>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01" name="Google Shape;1801;p51"/>
            <p:cNvSpPr/>
            <p:nvPr/>
          </p:nvSpPr>
          <p:spPr>
            <a:xfrm>
              <a:off x="4055342" y="1718217"/>
              <a:ext cx="2823335" cy="2131374"/>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02" name="Google Shape;1802;p51"/>
            <p:cNvSpPr/>
            <p:nvPr/>
          </p:nvSpPr>
          <p:spPr>
            <a:xfrm>
              <a:off x="6114858" y="3395584"/>
              <a:ext cx="760271" cy="557911"/>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03" name="Google Shape;1803;p51"/>
            <p:cNvSpPr/>
            <p:nvPr/>
          </p:nvSpPr>
          <p:spPr>
            <a:xfrm>
              <a:off x="6477059" y="3200662"/>
              <a:ext cx="391849" cy="213739"/>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04" name="Google Shape;1804;p51"/>
            <p:cNvSpPr/>
            <p:nvPr/>
          </p:nvSpPr>
          <p:spPr>
            <a:xfrm>
              <a:off x="6104490" y="3057067"/>
              <a:ext cx="193414" cy="218297"/>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05" name="Google Shape;1805;p51"/>
            <p:cNvSpPr/>
            <p:nvPr/>
          </p:nvSpPr>
          <p:spPr>
            <a:xfrm>
              <a:off x="5861634" y="3081745"/>
              <a:ext cx="371404" cy="295245"/>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06" name="Google Shape;1806;p51"/>
            <p:cNvSpPr/>
            <p:nvPr/>
          </p:nvSpPr>
          <p:spPr>
            <a:xfrm>
              <a:off x="5069402" y="3400759"/>
              <a:ext cx="155797" cy="271064"/>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07" name="Google Shape;1807;p51"/>
            <p:cNvSpPr/>
            <p:nvPr/>
          </p:nvSpPr>
          <p:spPr>
            <a:xfrm>
              <a:off x="6474403" y="2278767"/>
              <a:ext cx="183337" cy="286728"/>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08" name="Google Shape;1808;p51"/>
            <p:cNvSpPr/>
            <p:nvPr/>
          </p:nvSpPr>
          <p:spPr>
            <a:xfrm>
              <a:off x="6383779" y="2800416"/>
              <a:ext cx="159636" cy="264209"/>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09" name="Google Shape;1809;p51"/>
            <p:cNvSpPr/>
            <p:nvPr/>
          </p:nvSpPr>
          <p:spPr>
            <a:xfrm>
              <a:off x="6269746" y="3159429"/>
              <a:ext cx="127075" cy="155900"/>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0" name="Google Shape;1810;p51"/>
            <p:cNvSpPr/>
            <p:nvPr/>
          </p:nvSpPr>
          <p:spPr>
            <a:xfrm>
              <a:off x="5022308" y="1720342"/>
              <a:ext cx="178316" cy="111737"/>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1" name="Google Shape;1811;p51"/>
            <p:cNvSpPr/>
            <p:nvPr/>
          </p:nvSpPr>
          <p:spPr>
            <a:xfrm>
              <a:off x="4698608" y="1677841"/>
              <a:ext cx="168822" cy="6085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2" name="Google Shape;1812;p51"/>
            <p:cNvSpPr/>
            <p:nvPr/>
          </p:nvSpPr>
          <p:spPr>
            <a:xfrm>
              <a:off x="4228002" y="2086090"/>
              <a:ext cx="79398" cy="79398"/>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3" name="Google Shape;1813;p51"/>
            <p:cNvSpPr/>
            <p:nvPr/>
          </p:nvSpPr>
          <p:spPr>
            <a:xfrm>
              <a:off x="6230742" y="3351232"/>
              <a:ext cx="147622" cy="56468"/>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4" name="Google Shape;1814;p51"/>
            <p:cNvSpPr/>
            <p:nvPr/>
          </p:nvSpPr>
          <p:spPr>
            <a:xfrm>
              <a:off x="5986686" y="1737222"/>
              <a:ext cx="179721" cy="37583"/>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5" name="Google Shape;1815;p51"/>
            <p:cNvSpPr/>
            <p:nvPr/>
          </p:nvSpPr>
          <p:spPr>
            <a:xfrm>
              <a:off x="6515275" y="3990924"/>
              <a:ext cx="86184" cy="66751"/>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6" name="Google Shape;1816;p51"/>
            <p:cNvSpPr/>
            <p:nvPr/>
          </p:nvSpPr>
          <p:spPr>
            <a:xfrm>
              <a:off x="5718005" y="2972802"/>
              <a:ext cx="56280" cy="87778"/>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7" name="Google Shape;1817;p51"/>
            <p:cNvSpPr/>
            <p:nvPr/>
          </p:nvSpPr>
          <p:spPr>
            <a:xfrm>
              <a:off x="5398733" y="1664354"/>
              <a:ext cx="110194" cy="45346"/>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8" name="Google Shape;1818;p51"/>
            <p:cNvSpPr/>
            <p:nvPr/>
          </p:nvSpPr>
          <p:spPr>
            <a:xfrm>
              <a:off x="4806711" y="1664988"/>
              <a:ext cx="80872" cy="38199"/>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19" name="Google Shape;1819;p51"/>
            <p:cNvSpPr/>
            <p:nvPr/>
          </p:nvSpPr>
          <p:spPr>
            <a:xfrm>
              <a:off x="6341724" y="3354540"/>
              <a:ext cx="87675" cy="52544"/>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0" name="Google Shape;1820;p51"/>
            <p:cNvSpPr/>
            <p:nvPr/>
          </p:nvSpPr>
          <p:spPr>
            <a:xfrm>
              <a:off x="6370498" y="2669828"/>
              <a:ext cx="46460" cy="64334"/>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1" name="Google Shape;1821;p51"/>
            <p:cNvSpPr/>
            <p:nvPr/>
          </p:nvSpPr>
          <p:spPr>
            <a:xfrm>
              <a:off x="6365408" y="2942006"/>
              <a:ext cx="51841" cy="66682"/>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2" name="Google Shape;1822;p51"/>
            <p:cNvSpPr/>
            <p:nvPr/>
          </p:nvSpPr>
          <p:spPr>
            <a:xfrm>
              <a:off x="4902362" y="1662589"/>
              <a:ext cx="76433" cy="32441"/>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3" name="Google Shape;1823;p51"/>
            <p:cNvSpPr/>
            <p:nvPr/>
          </p:nvSpPr>
          <p:spPr>
            <a:xfrm>
              <a:off x="6545506" y="3118162"/>
              <a:ext cx="45294" cy="54703"/>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4" name="Google Shape;1824;p51"/>
            <p:cNvSpPr/>
            <p:nvPr/>
          </p:nvSpPr>
          <p:spPr>
            <a:xfrm>
              <a:off x="4993585" y="1657259"/>
              <a:ext cx="59793" cy="34378"/>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5" name="Google Shape;1825;p51"/>
            <p:cNvSpPr/>
            <p:nvPr/>
          </p:nvSpPr>
          <p:spPr>
            <a:xfrm>
              <a:off x="6582266" y="1805944"/>
              <a:ext cx="55577" cy="28654"/>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6" name="Google Shape;1826;p51"/>
            <p:cNvSpPr/>
            <p:nvPr/>
          </p:nvSpPr>
          <p:spPr>
            <a:xfrm>
              <a:off x="5516108" y="1689769"/>
              <a:ext cx="55903" cy="32201"/>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7" name="Google Shape;1827;p51"/>
            <p:cNvSpPr/>
            <p:nvPr/>
          </p:nvSpPr>
          <p:spPr>
            <a:xfrm>
              <a:off x="6435089" y="3244380"/>
              <a:ext cx="53332" cy="27574"/>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8" name="Google Shape;1828;p51"/>
            <p:cNvSpPr/>
            <p:nvPr/>
          </p:nvSpPr>
          <p:spPr>
            <a:xfrm>
              <a:off x="5066745" y="1663771"/>
              <a:ext cx="42518" cy="27266"/>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29" name="Google Shape;1829;p51"/>
            <p:cNvSpPr/>
            <p:nvPr/>
          </p:nvSpPr>
          <p:spPr>
            <a:xfrm>
              <a:off x="3727776" y="1669118"/>
              <a:ext cx="356597" cy="65157"/>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0" name="Google Shape;1830;p51"/>
            <p:cNvSpPr/>
            <p:nvPr/>
          </p:nvSpPr>
          <p:spPr>
            <a:xfrm>
              <a:off x="2447759" y="1631244"/>
              <a:ext cx="2215913" cy="2606477"/>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1" name="Google Shape;1831;p51"/>
            <p:cNvSpPr/>
            <p:nvPr/>
          </p:nvSpPr>
          <p:spPr>
            <a:xfrm>
              <a:off x="3371796" y="1701079"/>
              <a:ext cx="193996" cy="62843"/>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2" name="Google Shape;1832;p51"/>
            <p:cNvSpPr/>
            <p:nvPr/>
          </p:nvSpPr>
          <p:spPr>
            <a:xfrm>
              <a:off x="3283829" y="2700453"/>
              <a:ext cx="180681" cy="7753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3" name="Google Shape;1833;p51"/>
            <p:cNvSpPr/>
            <p:nvPr/>
          </p:nvSpPr>
          <p:spPr>
            <a:xfrm>
              <a:off x="3577035" y="1679983"/>
              <a:ext cx="111068" cy="76793"/>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4" name="Google Shape;1834;p51"/>
            <p:cNvSpPr/>
            <p:nvPr/>
          </p:nvSpPr>
          <p:spPr>
            <a:xfrm>
              <a:off x="3445539" y="2765198"/>
              <a:ext cx="113142" cy="50693"/>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5" name="Google Shape;1835;p51"/>
            <p:cNvSpPr/>
            <p:nvPr/>
          </p:nvSpPr>
          <p:spPr>
            <a:xfrm>
              <a:off x="3605466" y="1902479"/>
              <a:ext cx="88858" cy="44232"/>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6" name="Google Shape;1836;p51"/>
            <p:cNvSpPr/>
            <p:nvPr/>
          </p:nvSpPr>
          <p:spPr>
            <a:xfrm>
              <a:off x="3513352" y="1686975"/>
              <a:ext cx="64608" cy="30728"/>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7" name="Google Shape;1837;p51"/>
            <p:cNvSpPr/>
            <p:nvPr/>
          </p:nvSpPr>
          <p:spPr>
            <a:xfrm>
              <a:off x="3569923" y="2789756"/>
              <a:ext cx="40599" cy="3038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8" name="Google Shape;1838;p51"/>
            <p:cNvSpPr/>
            <p:nvPr/>
          </p:nvSpPr>
          <p:spPr>
            <a:xfrm>
              <a:off x="3840318" y="4154484"/>
              <a:ext cx="42964" cy="26889"/>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39" name="Google Shape;1839;p51"/>
            <p:cNvSpPr/>
            <p:nvPr/>
          </p:nvSpPr>
          <p:spPr>
            <a:xfrm>
              <a:off x="3387494" y="2793921"/>
              <a:ext cx="38508" cy="26238"/>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40" name="Google Shape;1840;p51"/>
            <p:cNvSpPr/>
            <p:nvPr/>
          </p:nvSpPr>
          <p:spPr>
            <a:xfrm>
              <a:off x="6890621" y="3300437"/>
              <a:ext cx="32476" cy="36709"/>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41" name="Google Shape;1841;p51"/>
            <p:cNvSpPr/>
            <p:nvPr/>
          </p:nvSpPr>
          <p:spPr>
            <a:xfrm>
              <a:off x="5002771" y="1837682"/>
              <a:ext cx="37634" cy="2598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42" name="Google Shape;1842;p51"/>
            <p:cNvSpPr/>
            <p:nvPr/>
          </p:nvSpPr>
          <p:spPr>
            <a:xfrm>
              <a:off x="6395621" y="3252880"/>
              <a:ext cx="34361" cy="25586"/>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43" name="Google Shape;1843;p51"/>
            <p:cNvSpPr/>
            <p:nvPr/>
          </p:nvSpPr>
          <p:spPr>
            <a:xfrm>
              <a:off x="6640242" y="2276642"/>
              <a:ext cx="31584" cy="28928"/>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44" name="Google Shape;1844;p51"/>
            <p:cNvSpPr/>
            <p:nvPr/>
          </p:nvSpPr>
          <p:spPr>
            <a:xfrm>
              <a:off x="4495141" y="2320960"/>
              <a:ext cx="36743" cy="86493"/>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45" name="Google Shape;1845;p51"/>
            <p:cNvSpPr/>
            <p:nvPr/>
          </p:nvSpPr>
          <p:spPr>
            <a:xfrm>
              <a:off x="4741253" y="2462224"/>
              <a:ext cx="64283" cy="31122"/>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46" name="Google Shape;1846;p51"/>
            <p:cNvSpPr/>
            <p:nvPr/>
          </p:nvSpPr>
          <p:spPr>
            <a:xfrm>
              <a:off x="4889047" y="2470725"/>
              <a:ext cx="34669" cy="25775"/>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47" name="Google Shape;1847;p51"/>
            <p:cNvSpPr/>
            <p:nvPr/>
          </p:nvSpPr>
          <p:spPr>
            <a:xfrm>
              <a:off x="4402462" y="2377805"/>
              <a:ext cx="30796" cy="26169"/>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848" name="Google Shape;1848;p51"/>
          <p:cNvSpPr txBox="1"/>
          <p:nvPr/>
        </p:nvSpPr>
        <p:spPr>
          <a:xfrm>
            <a:off x="713257" y="1937350"/>
            <a:ext cx="2001300" cy="53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solidFill>
                  <a:schemeClr val="dk1"/>
                </a:solidFill>
                <a:latin typeface="Assistant"/>
                <a:ea typeface="Assistant"/>
                <a:cs typeface="Assistant"/>
                <a:sym typeface="Assistant"/>
              </a:rPr>
              <a:t>Mercury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smallest</a:t>
            </a:r>
            <a:r>
              <a:rPr lang="id-ID" noProof="0" dirty="0">
                <a:solidFill>
                  <a:schemeClr val="dk1"/>
                </a:solidFill>
                <a:latin typeface="Assistant"/>
                <a:ea typeface="Assistant"/>
                <a:cs typeface="Assistant"/>
                <a:sym typeface="Assistant"/>
              </a:rPr>
              <a:t> planet </a:t>
            </a:r>
            <a:r>
              <a:rPr lang="id-ID" noProof="0" dirty="0" err="1">
                <a:solidFill>
                  <a:schemeClr val="dk1"/>
                </a:solidFill>
                <a:latin typeface="Assistant"/>
                <a:ea typeface="Assistant"/>
                <a:cs typeface="Assistant"/>
                <a:sym typeface="Assistant"/>
              </a:rPr>
              <a:t>of</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them</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all</a:t>
            </a:r>
            <a:endParaRPr lang="id-ID" noProof="0" dirty="0">
              <a:solidFill>
                <a:srgbClr val="26003F"/>
              </a:solidFill>
              <a:latin typeface="Assistant"/>
              <a:ea typeface="Assistant"/>
              <a:cs typeface="Assistant"/>
              <a:sym typeface="Assistant"/>
            </a:endParaRPr>
          </a:p>
        </p:txBody>
      </p:sp>
      <p:sp>
        <p:nvSpPr>
          <p:cNvPr id="1849" name="Google Shape;1849;p51"/>
          <p:cNvSpPr txBox="1"/>
          <p:nvPr/>
        </p:nvSpPr>
        <p:spPr>
          <a:xfrm>
            <a:off x="713250" y="1173550"/>
            <a:ext cx="1367100" cy="42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d-ID" sz="3500" noProof="0" dirty="0">
                <a:solidFill>
                  <a:srgbClr val="26003F"/>
                </a:solidFill>
                <a:latin typeface="Archivo Black"/>
                <a:ea typeface="Archivo Black"/>
                <a:cs typeface="Archivo Black"/>
                <a:sym typeface="Archivo Black"/>
              </a:rPr>
              <a:t>25%</a:t>
            </a:r>
          </a:p>
        </p:txBody>
      </p:sp>
      <p:sp>
        <p:nvSpPr>
          <p:cNvPr id="1850" name="Google Shape;1850;p51"/>
          <p:cNvSpPr txBox="1"/>
          <p:nvPr/>
        </p:nvSpPr>
        <p:spPr>
          <a:xfrm>
            <a:off x="713257" y="1593550"/>
            <a:ext cx="2001300" cy="420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d-ID" sz="2000" noProof="0" dirty="0">
                <a:solidFill>
                  <a:srgbClr val="26003F"/>
                </a:solidFill>
                <a:latin typeface="Archivo Black"/>
                <a:ea typeface="Archivo Black"/>
                <a:cs typeface="Archivo Black"/>
                <a:sym typeface="Archivo Black"/>
              </a:rPr>
              <a:t>Mercury</a:t>
            </a:r>
          </a:p>
        </p:txBody>
      </p:sp>
      <p:sp>
        <p:nvSpPr>
          <p:cNvPr id="1851" name="Google Shape;1851;p51"/>
          <p:cNvSpPr txBox="1"/>
          <p:nvPr/>
        </p:nvSpPr>
        <p:spPr>
          <a:xfrm>
            <a:off x="713257" y="3564800"/>
            <a:ext cx="2001300" cy="53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solidFill>
                  <a:schemeClr val="dk1"/>
                </a:solidFill>
                <a:latin typeface="Assistant"/>
                <a:ea typeface="Assistant"/>
                <a:cs typeface="Assistant"/>
                <a:sym typeface="Assistant"/>
              </a:rPr>
              <a:t>Despite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being</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red</a:t>
            </a:r>
            <a:r>
              <a:rPr lang="id-ID" noProof="0" dirty="0">
                <a:solidFill>
                  <a:schemeClr val="dk1"/>
                </a:solidFill>
                <a:latin typeface="Assistant"/>
                <a:ea typeface="Assistant"/>
                <a:cs typeface="Assistant"/>
                <a:sym typeface="Assistant"/>
              </a:rPr>
              <a:t>, Mars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 </a:t>
            </a:r>
            <a:r>
              <a:rPr lang="id-ID" noProof="0" dirty="0" err="1">
                <a:solidFill>
                  <a:schemeClr val="dk1"/>
                </a:solidFill>
                <a:latin typeface="Assistant"/>
                <a:ea typeface="Assistant"/>
                <a:cs typeface="Assistant"/>
                <a:sym typeface="Assistant"/>
              </a:rPr>
              <a:t>cold</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place</a:t>
            </a:r>
            <a:endParaRPr lang="id-ID" noProof="0" dirty="0">
              <a:solidFill>
                <a:srgbClr val="26003F"/>
              </a:solidFill>
              <a:latin typeface="Assistant"/>
              <a:ea typeface="Assistant"/>
              <a:cs typeface="Assistant"/>
              <a:sym typeface="Assistant"/>
            </a:endParaRPr>
          </a:p>
        </p:txBody>
      </p:sp>
      <p:sp>
        <p:nvSpPr>
          <p:cNvPr id="1852" name="Google Shape;1852;p51"/>
          <p:cNvSpPr txBox="1"/>
          <p:nvPr/>
        </p:nvSpPr>
        <p:spPr>
          <a:xfrm>
            <a:off x="713250" y="2801000"/>
            <a:ext cx="1367100" cy="42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d-ID" sz="3500" noProof="0" dirty="0">
                <a:solidFill>
                  <a:srgbClr val="26003F"/>
                </a:solidFill>
                <a:latin typeface="Archivo Black"/>
                <a:ea typeface="Archivo Black"/>
                <a:cs typeface="Archivo Black"/>
                <a:sym typeface="Archivo Black"/>
              </a:rPr>
              <a:t>15%</a:t>
            </a:r>
          </a:p>
        </p:txBody>
      </p:sp>
      <p:sp>
        <p:nvSpPr>
          <p:cNvPr id="1853" name="Google Shape;1853;p51"/>
          <p:cNvSpPr txBox="1"/>
          <p:nvPr/>
        </p:nvSpPr>
        <p:spPr>
          <a:xfrm>
            <a:off x="713257" y="3221000"/>
            <a:ext cx="2001300" cy="420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id-ID" sz="2000" noProof="0" dirty="0">
                <a:solidFill>
                  <a:srgbClr val="26003F"/>
                </a:solidFill>
                <a:latin typeface="Archivo Black"/>
                <a:ea typeface="Archivo Black"/>
                <a:cs typeface="Archivo Black"/>
                <a:sym typeface="Archivo Black"/>
              </a:rPr>
              <a:t>Mars</a:t>
            </a:r>
          </a:p>
        </p:txBody>
      </p:sp>
      <p:sp>
        <p:nvSpPr>
          <p:cNvPr id="1854" name="Google Shape;1854;p51"/>
          <p:cNvSpPr txBox="1"/>
          <p:nvPr/>
        </p:nvSpPr>
        <p:spPr>
          <a:xfrm>
            <a:off x="6429507" y="1937350"/>
            <a:ext cx="2001300" cy="538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a:solidFill>
                  <a:schemeClr val="dk1"/>
                </a:solidFill>
                <a:latin typeface="Assistant"/>
                <a:ea typeface="Assistant"/>
                <a:cs typeface="Assistant"/>
                <a:sym typeface="Assistant"/>
              </a:rPr>
              <a:t>Venus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second</a:t>
            </a:r>
            <a:r>
              <a:rPr lang="id-ID" noProof="0" dirty="0">
                <a:solidFill>
                  <a:schemeClr val="dk1"/>
                </a:solidFill>
                <a:latin typeface="Assistant"/>
                <a:ea typeface="Assistant"/>
                <a:cs typeface="Assistant"/>
                <a:sym typeface="Assistant"/>
              </a:rPr>
              <a:t> planet </a:t>
            </a:r>
            <a:r>
              <a:rPr lang="id-ID" noProof="0" dirty="0" err="1">
                <a:solidFill>
                  <a:schemeClr val="dk1"/>
                </a:solidFill>
                <a:latin typeface="Assistant"/>
                <a:ea typeface="Assistant"/>
                <a:cs typeface="Assistant"/>
                <a:sym typeface="Assistant"/>
              </a:rPr>
              <a:t>from</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Sun</a:t>
            </a:r>
            <a:endParaRPr lang="id-ID" noProof="0" dirty="0">
              <a:solidFill>
                <a:srgbClr val="26003F"/>
              </a:solidFill>
              <a:latin typeface="Assistant"/>
              <a:ea typeface="Assistant"/>
              <a:cs typeface="Assistant"/>
              <a:sym typeface="Assistant"/>
            </a:endParaRPr>
          </a:p>
        </p:txBody>
      </p:sp>
      <p:sp>
        <p:nvSpPr>
          <p:cNvPr id="1855" name="Google Shape;1855;p51"/>
          <p:cNvSpPr txBox="1"/>
          <p:nvPr/>
        </p:nvSpPr>
        <p:spPr>
          <a:xfrm>
            <a:off x="7063700" y="1173550"/>
            <a:ext cx="1367100" cy="42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ID" sz="3500" noProof="0" dirty="0">
                <a:solidFill>
                  <a:srgbClr val="26003F"/>
                </a:solidFill>
                <a:latin typeface="Archivo Black"/>
                <a:ea typeface="Archivo Black"/>
                <a:cs typeface="Archivo Black"/>
                <a:sym typeface="Archivo Black"/>
              </a:rPr>
              <a:t>40%</a:t>
            </a:r>
          </a:p>
        </p:txBody>
      </p:sp>
      <p:sp>
        <p:nvSpPr>
          <p:cNvPr id="1856" name="Google Shape;1856;p51"/>
          <p:cNvSpPr txBox="1"/>
          <p:nvPr/>
        </p:nvSpPr>
        <p:spPr>
          <a:xfrm>
            <a:off x="6429507" y="1593550"/>
            <a:ext cx="2001300" cy="420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id-ID" sz="2000" noProof="0" dirty="0">
                <a:solidFill>
                  <a:srgbClr val="26003F"/>
                </a:solidFill>
                <a:latin typeface="Archivo Black"/>
                <a:ea typeface="Archivo Black"/>
                <a:cs typeface="Archivo Black"/>
                <a:sym typeface="Archivo Black"/>
              </a:rPr>
              <a:t>Venus</a:t>
            </a:r>
          </a:p>
        </p:txBody>
      </p:sp>
      <p:sp>
        <p:nvSpPr>
          <p:cNvPr id="1857" name="Google Shape;1857;p51"/>
          <p:cNvSpPr txBox="1"/>
          <p:nvPr/>
        </p:nvSpPr>
        <p:spPr>
          <a:xfrm>
            <a:off x="6429507" y="3564800"/>
            <a:ext cx="2001300" cy="538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a:solidFill>
                  <a:schemeClr val="dk1"/>
                </a:solidFill>
                <a:latin typeface="Assistant"/>
                <a:ea typeface="Assistant"/>
                <a:cs typeface="Assistant"/>
                <a:sym typeface="Assistant"/>
              </a:rPr>
              <a:t>Jupiter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biggest</a:t>
            </a:r>
            <a:r>
              <a:rPr lang="id-ID" noProof="0" dirty="0">
                <a:solidFill>
                  <a:schemeClr val="dk1"/>
                </a:solidFill>
                <a:latin typeface="Assistant"/>
                <a:ea typeface="Assistant"/>
                <a:cs typeface="Assistant"/>
                <a:sym typeface="Assistant"/>
              </a:rPr>
              <a:t> planet </a:t>
            </a:r>
            <a:r>
              <a:rPr lang="id-ID" noProof="0" dirty="0" err="1">
                <a:solidFill>
                  <a:schemeClr val="dk1"/>
                </a:solidFill>
                <a:latin typeface="Assistant"/>
                <a:ea typeface="Assistant"/>
                <a:cs typeface="Assistant"/>
                <a:sym typeface="Assistant"/>
              </a:rPr>
              <a:t>of</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them</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all</a:t>
            </a:r>
            <a:endParaRPr lang="id-ID" noProof="0" dirty="0">
              <a:solidFill>
                <a:srgbClr val="26003F"/>
              </a:solidFill>
              <a:latin typeface="Assistant"/>
              <a:ea typeface="Assistant"/>
              <a:cs typeface="Assistant"/>
              <a:sym typeface="Assistant"/>
            </a:endParaRPr>
          </a:p>
        </p:txBody>
      </p:sp>
      <p:sp>
        <p:nvSpPr>
          <p:cNvPr id="1858" name="Google Shape;1858;p51"/>
          <p:cNvSpPr txBox="1"/>
          <p:nvPr/>
        </p:nvSpPr>
        <p:spPr>
          <a:xfrm>
            <a:off x="7063700" y="2801000"/>
            <a:ext cx="1367100" cy="42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ID" sz="3500" noProof="0" dirty="0">
                <a:solidFill>
                  <a:srgbClr val="26003F"/>
                </a:solidFill>
                <a:latin typeface="Archivo Black"/>
                <a:ea typeface="Archivo Black"/>
                <a:cs typeface="Archivo Black"/>
                <a:sym typeface="Archivo Black"/>
              </a:rPr>
              <a:t>20%</a:t>
            </a:r>
          </a:p>
        </p:txBody>
      </p:sp>
      <p:sp>
        <p:nvSpPr>
          <p:cNvPr id="1859" name="Google Shape;1859;p51"/>
          <p:cNvSpPr txBox="1"/>
          <p:nvPr/>
        </p:nvSpPr>
        <p:spPr>
          <a:xfrm>
            <a:off x="6429507" y="3221000"/>
            <a:ext cx="2001300" cy="420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id-ID" sz="2000" noProof="0" dirty="0">
                <a:solidFill>
                  <a:srgbClr val="26003F"/>
                </a:solidFill>
                <a:latin typeface="Archivo Black"/>
                <a:ea typeface="Archivo Black"/>
                <a:cs typeface="Archivo Black"/>
                <a:sym typeface="Archivo Black"/>
              </a:rPr>
              <a:t>Jupiter</a:t>
            </a:r>
          </a:p>
        </p:txBody>
      </p:sp>
      <p:sp>
        <p:nvSpPr>
          <p:cNvPr id="1860" name="Google Shape;1860;p51"/>
          <p:cNvSpPr/>
          <p:nvPr/>
        </p:nvSpPr>
        <p:spPr>
          <a:xfrm>
            <a:off x="3333750" y="1937350"/>
            <a:ext cx="228600" cy="228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61" name="Google Shape;1861;p51"/>
          <p:cNvSpPr/>
          <p:nvPr/>
        </p:nvSpPr>
        <p:spPr>
          <a:xfrm>
            <a:off x="3724275" y="2992400"/>
            <a:ext cx="228600" cy="228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62" name="Google Shape;1862;p51"/>
          <p:cNvSpPr/>
          <p:nvPr/>
        </p:nvSpPr>
        <p:spPr>
          <a:xfrm>
            <a:off x="4857750" y="2289775"/>
            <a:ext cx="228600" cy="228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63" name="Google Shape;1863;p51"/>
          <p:cNvSpPr/>
          <p:nvPr/>
        </p:nvSpPr>
        <p:spPr>
          <a:xfrm>
            <a:off x="5648325" y="3221000"/>
            <a:ext cx="228600" cy="228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864" name="Google Shape;1864;p51"/>
          <p:cNvCxnSpPr>
            <a:stCxn id="1849" idx="3"/>
            <a:endCxn id="1860" idx="2"/>
          </p:cNvCxnSpPr>
          <p:nvPr/>
        </p:nvCxnSpPr>
        <p:spPr>
          <a:xfrm>
            <a:off x="2080350" y="1383550"/>
            <a:ext cx="1253400" cy="668100"/>
          </a:xfrm>
          <a:prstGeom prst="curvedConnector3">
            <a:avLst>
              <a:gd name="adj1" fmla="val 50000"/>
            </a:avLst>
          </a:prstGeom>
          <a:noFill/>
          <a:ln w="38100" cap="flat" cmpd="sng">
            <a:solidFill>
              <a:schemeClr val="accent4"/>
            </a:solidFill>
            <a:prstDash val="solid"/>
            <a:round/>
            <a:headEnd type="none" w="med" len="med"/>
            <a:tailEnd type="none" w="med" len="med"/>
          </a:ln>
        </p:spPr>
      </p:cxnSp>
      <p:cxnSp>
        <p:nvCxnSpPr>
          <p:cNvPr id="1865" name="Google Shape;1865;p51"/>
          <p:cNvCxnSpPr>
            <a:stCxn id="1852" idx="3"/>
            <a:endCxn id="1861" idx="4"/>
          </p:cNvCxnSpPr>
          <p:nvPr/>
        </p:nvCxnSpPr>
        <p:spPr>
          <a:xfrm>
            <a:off x="2080350" y="3011000"/>
            <a:ext cx="1758300" cy="210000"/>
          </a:xfrm>
          <a:prstGeom prst="curvedConnector4">
            <a:avLst>
              <a:gd name="adj1" fmla="val 46748"/>
              <a:gd name="adj2" fmla="val 213393"/>
            </a:avLst>
          </a:prstGeom>
          <a:noFill/>
          <a:ln w="38100" cap="flat" cmpd="sng">
            <a:solidFill>
              <a:schemeClr val="accent4"/>
            </a:solidFill>
            <a:prstDash val="solid"/>
            <a:round/>
            <a:headEnd type="none" w="med" len="med"/>
            <a:tailEnd type="none" w="med" len="med"/>
          </a:ln>
        </p:spPr>
      </p:cxnSp>
      <p:cxnSp>
        <p:nvCxnSpPr>
          <p:cNvPr id="1866" name="Google Shape;1866;p51"/>
          <p:cNvCxnSpPr>
            <a:stCxn id="1855" idx="1"/>
            <a:endCxn id="1862" idx="0"/>
          </p:cNvCxnSpPr>
          <p:nvPr/>
        </p:nvCxnSpPr>
        <p:spPr>
          <a:xfrm flipH="1">
            <a:off x="4972100" y="1383550"/>
            <a:ext cx="2091600" cy="906300"/>
          </a:xfrm>
          <a:prstGeom prst="curvedConnector2">
            <a:avLst/>
          </a:prstGeom>
          <a:noFill/>
          <a:ln w="38100" cap="flat" cmpd="sng">
            <a:solidFill>
              <a:schemeClr val="accent4"/>
            </a:solidFill>
            <a:prstDash val="solid"/>
            <a:round/>
            <a:headEnd type="none" w="med" len="med"/>
            <a:tailEnd type="none" w="med" len="med"/>
          </a:ln>
        </p:spPr>
      </p:cxnSp>
      <p:cxnSp>
        <p:nvCxnSpPr>
          <p:cNvPr id="1867" name="Google Shape;1867;p51"/>
          <p:cNvCxnSpPr>
            <a:stCxn id="1858" idx="1"/>
            <a:endCxn id="1863" idx="6"/>
          </p:cNvCxnSpPr>
          <p:nvPr/>
        </p:nvCxnSpPr>
        <p:spPr>
          <a:xfrm flipH="1">
            <a:off x="5876900" y="3011000"/>
            <a:ext cx="1186800" cy="324300"/>
          </a:xfrm>
          <a:prstGeom prst="curvedConnector3">
            <a:avLst>
              <a:gd name="adj1" fmla="val 49999"/>
            </a:avLst>
          </a:prstGeom>
          <a:noFill/>
          <a:ln w="38100" cap="flat" cmpd="sng">
            <a:solidFill>
              <a:schemeClr val="accent4"/>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1"/>
        <p:cNvGrpSpPr/>
        <p:nvPr/>
      </p:nvGrpSpPr>
      <p:grpSpPr>
        <a:xfrm>
          <a:off x="0" y="0"/>
          <a:ext cx="0" cy="0"/>
          <a:chOff x="0" y="0"/>
          <a:chExt cx="0" cy="0"/>
        </a:xfrm>
      </p:grpSpPr>
      <p:sp>
        <p:nvSpPr>
          <p:cNvPr id="1872" name="Google Shape;1872;p52"/>
          <p:cNvSpPr/>
          <p:nvPr/>
        </p:nvSpPr>
        <p:spPr>
          <a:xfrm>
            <a:off x="5790363" y="2589813"/>
            <a:ext cx="572700" cy="572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73" name="Google Shape;1873;p52"/>
          <p:cNvSpPr/>
          <p:nvPr/>
        </p:nvSpPr>
        <p:spPr>
          <a:xfrm>
            <a:off x="7377138" y="2589813"/>
            <a:ext cx="572700" cy="572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74" name="Google Shape;1874;p52"/>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Market</a:t>
            </a:r>
            <a:r>
              <a:rPr lang="id-ID" noProof="0" dirty="0"/>
              <a:t> </a:t>
            </a:r>
            <a:r>
              <a:rPr lang="id-ID" noProof="0" dirty="0" err="1"/>
              <a:t>share</a:t>
            </a:r>
            <a:endParaRPr lang="id-ID" noProof="0" dirty="0"/>
          </a:p>
        </p:txBody>
      </p:sp>
      <p:sp>
        <p:nvSpPr>
          <p:cNvPr id="1875" name="Google Shape;1875;p52"/>
          <p:cNvSpPr txBox="1"/>
          <p:nvPr/>
        </p:nvSpPr>
        <p:spPr>
          <a:xfrm>
            <a:off x="714225" y="4370225"/>
            <a:ext cx="7715400" cy="23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1200" noProof="0" dirty="0" err="1">
                <a:solidFill>
                  <a:schemeClr val="dk1"/>
                </a:solidFill>
                <a:latin typeface="Assistant"/>
                <a:ea typeface="Assistant"/>
                <a:cs typeface="Assistant"/>
                <a:sym typeface="Assistant"/>
              </a:rPr>
              <a:t>Follow</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the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link</a:t>
            </a:r>
            <a:r>
              <a:rPr lang="id-ID" sz="1200" noProof="0" dirty="0">
                <a:solidFill>
                  <a:schemeClr val="dk1"/>
                </a:solidFill>
                <a:latin typeface="Assistant"/>
                <a:ea typeface="Assistant"/>
                <a:cs typeface="Assistant"/>
                <a:sym typeface="Assistant"/>
              </a:rPr>
              <a:t> in </a:t>
            </a:r>
            <a:r>
              <a:rPr lang="id-ID" sz="1200" noProof="0" dirty="0" err="1">
                <a:solidFill>
                  <a:schemeClr val="dk1"/>
                </a:solidFill>
                <a:latin typeface="Assistant"/>
                <a:ea typeface="Assistant"/>
                <a:cs typeface="Assistant"/>
                <a:sym typeface="Assistant"/>
              </a:rPr>
              <a:t>the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graph</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to</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modify</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its</a:t>
            </a:r>
            <a:r>
              <a:rPr lang="id-ID" sz="1200" noProof="0" dirty="0">
                <a:solidFill>
                  <a:schemeClr val="dk1"/>
                </a:solidFill>
                <a:latin typeface="Assistant"/>
                <a:ea typeface="Assistant"/>
                <a:cs typeface="Assistant"/>
                <a:sym typeface="Assistant"/>
              </a:rPr>
              <a:t> data </a:t>
            </a:r>
            <a:r>
              <a:rPr lang="id-ID" sz="1200" noProof="0" dirty="0" err="1">
                <a:solidFill>
                  <a:schemeClr val="dk1"/>
                </a:solidFill>
                <a:latin typeface="Assistant"/>
                <a:ea typeface="Assistant"/>
                <a:cs typeface="Assistant"/>
                <a:sym typeface="Assistant"/>
              </a:rPr>
              <a:t>and</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then</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paste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the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new</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one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here</a:t>
            </a:r>
            <a:r>
              <a:rPr lang="id-ID" sz="1200" noProof="0" dirty="0">
                <a:solidFill>
                  <a:schemeClr val="dk1"/>
                </a:solidFill>
                <a:latin typeface="Assistant"/>
                <a:ea typeface="Assistant"/>
                <a:cs typeface="Assistant"/>
                <a:sym typeface="Assistant"/>
              </a:rPr>
              <a:t>. </a:t>
            </a:r>
            <a:r>
              <a:rPr lang="id-ID" sz="1200" b="1" noProof="0" dirty="0">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For </a:t>
            </a:r>
            <a:r>
              <a:rPr lang="id-ID" sz="1200" b="1" noProof="0" dirty="0" err="1">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more</a:t>
            </a:r>
            <a:r>
              <a:rPr lang="id-ID" sz="1200" b="1" noProof="0" dirty="0">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 info, </a:t>
            </a:r>
            <a:r>
              <a:rPr lang="id-ID" sz="1200" b="1" noProof="0" dirty="0" err="1">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click</a:t>
            </a:r>
            <a:r>
              <a:rPr lang="id-ID" sz="1200" b="1" noProof="0" dirty="0">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 </a:t>
            </a:r>
            <a:r>
              <a:rPr lang="id-ID" sz="1200" b="1" noProof="0" dirty="0" err="1">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here</a:t>
            </a:r>
            <a:endParaRPr lang="id-ID" sz="1200" b="1" noProof="0" dirty="0">
              <a:solidFill>
                <a:schemeClr val="dk1"/>
              </a:solidFill>
              <a:latin typeface="Assistant"/>
              <a:ea typeface="Assistant"/>
              <a:cs typeface="Assistant"/>
              <a:sym typeface="Assistant"/>
            </a:endParaRPr>
          </a:p>
        </p:txBody>
      </p:sp>
      <p:sp>
        <p:nvSpPr>
          <p:cNvPr id="1876" name="Google Shape;1876;p52"/>
          <p:cNvSpPr txBox="1"/>
          <p:nvPr/>
        </p:nvSpPr>
        <p:spPr>
          <a:xfrm>
            <a:off x="6903000" y="1734750"/>
            <a:ext cx="1521000" cy="434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d-ID" sz="2000" noProof="0" dirty="0" err="1">
                <a:solidFill>
                  <a:schemeClr val="dk1"/>
                </a:solidFill>
                <a:latin typeface="Archivo Black"/>
                <a:ea typeface="Archivo Black"/>
                <a:cs typeface="Archivo Black"/>
                <a:sym typeface="Archivo Black"/>
              </a:rPr>
              <a:t>Saturn</a:t>
            </a:r>
            <a:endParaRPr lang="id-ID" sz="2000" noProof="0" dirty="0">
              <a:solidFill>
                <a:schemeClr val="dk1"/>
              </a:solidFill>
              <a:latin typeface="Archivo Black"/>
              <a:ea typeface="Archivo Black"/>
              <a:cs typeface="Archivo Black"/>
              <a:sym typeface="Archivo Black"/>
            </a:endParaRPr>
          </a:p>
        </p:txBody>
      </p:sp>
      <p:sp>
        <p:nvSpPr>
          <p:cNvPr id="1877" name="Google Shape;1877;p52"/>
          <p:cNvSpPr txBox="1"/>
          <p:nvPr/>
        </p:nvSpPr>
        <p:spPr>
          <a:xfrm>
            <a:off x="6903000" y="2017125"/>
            <a:ext cx="1521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solidFill>
                  <a:schemeClr val="dk1"/>
                </a:solidFill>
                <a:latin typeface="Assistant"/>
                <a:ea typeface="Assistant"/>
                <a:cs typeface="Assistant"/>
                <a:sym typeface="Assistant"/>
              </a:rPr>
              <a:t>Saturn</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ringed</a:t>
            </a:r>
            <a:r>
              <a:rPr lang="id-ID" noProof="0" dirty="0">
                <a:solidFill>
                  <a:schemeClr val="dk1"/>
                </a:solidFill>
                <a:latin typeface="Assistant"/>
                <a:ea typeface="Assistant"/>
                <a:cs typeface="Assistant"/>
                <a:sym typeface="Assistant"/>
              </a:rPr>
              <a:t> planet</a:t>
            </a:r>
          </a:p>
        </p:txBody>
      </p:sp>
      <p:sp>
        <p:nvSpPr>
          <p:cNvPr id="1878" name="Google Shape;1878;p52"/>
          <p:cNvSpPr txBox="1"/>
          <p:nvPr/>
        </p:nvSpPr>
        <p:spPr>
          <a:xfrm>
            <a:off x="5316225" y="1734750"/>
            <a:ext cx="1521000" cy="434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Venus</a:t>
            </a:r>
          </a:p>
        </p:txBody>
      </p:sp>
      <p:sp>
        <p:nvSpPr>
          <p:cNvPr id="1879" name="Google Shape;1879;p52"/>
          <p:cNvSpPr txBox="1"/>
          <p:nvPr/>
        </p:nvSpPr>
        <p:spPr>
          <a:xfrm>
            <a:off x="5316225" y="2017125"/>
            <a:ext cx="1521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solidFill>
                  <a:schemeClr val="dk1"/>
                </a:solidFill>
                <a:latin typeface="Assistant"/>
                <a:ea typeface="Assistant"/>
                <a:cs typeface="Assistant"/>
                <a:sym typeface="Assistant"/>
              </a:rPr>
              <a:t>Venus has a </a:t>
            </a:r>
            <a:r>
              <a:rPr lang="id-ID" noProof="0" dirty="0" err="1">
                <a:solidFill>
                  <a:schemeClr val="dk1"/>
                </a:solidFill>
                <a:latin typeface="Assistant"/>
                <a:ea typeface="Assistant"/>
                <a:cs typeface="Assistant"/>
                <a:sym typeface="Assistant"/>
              </a:rPr>
              <a:t>beautiful</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name</a:t>
            </a:r>
            <a:endParaRPr lang="id-ID" noProof="0" dirty="0">
              <a:solidFill>
                <a:schemeClr val="dk1"/>
              </a:solidFill>
              <a:latin typeface="Assistant"/>
              <a:ea typeface="Assistant"/>
              <a:cs typeface="Assistant"/>
              <a:sym typeface="Assistant"/>
            </a:endParaRPr>
          </a:p>
        </p:txBody>
      </p:sp>
      <p:sp>
        <p:nvSpPr>
          <p:cNvPr id="1880" name="Google Shape;1880;p52"/>
          <p:cNvSpPr/>
          <p:nvPr/>
        </p:nvSpPr>
        <p:spPr>
          <a:xfrm>
            <a:off x="5790363" y="1194438"/>
            <a:ext cx="572700" cy="572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81" name="Google Shape;1881;p52"/>
          <p:cNvSpPr/>
          <p:nvPr/>
        </p:nvSpPr>
        <p:spPr>
          <a:xfrm>
            <a:off x="7377138" y="1194438"/>
            <a:ext cx="572700" cy="572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882" name="Google Shape;1882;p52"/>
          <p:cNvGrpSpPr/>
          <p:nvPr/>
        </p:nvGrpSpPr>
        <p:grpSpPr>
          <a:xfrm>
            <a:off x="7474909" y="2671422"/>
            <a:ext cx="377189" cy="377114"/>
            <a:chOff x="5493791" y="1235769"/>
            <a:chExt cx="448501" cy="448411"/>
          </a:xfrm>
        </p:grpSpPr>
        <p:sp>
          <p:nvSpPr>
            <p:cNvPr id="1883" name="Google Shape;1883;p52"/>
            <p:cNvSpPr/>
            <p:nvPr/>
          </p:nvSpPr>
          <p:spPr>
            <a:xfrm>
              <a:off x="5628955" y="1290690"/>
              <a:ext cx="25710" cy="26338"/>
            </a:xfrm>
            <a:custGeom>
              <a:avLst/>
              <a:gdLst/>
              <a:ahLst/>
              <a:cxnLst/>
              <a:rect l="l" t="t" r="r" b="b"/>
              <a:pathLst>
                <a:path w="859" h="880" extrusionOk="0">
                  <a:moveTo>
                    <a:pt x="1" y="1"/>
                  </a:moveTo>
                  <a:lnTo>
                    <a:pt x="1" y="879"/>
                  </a:lnTo>
                  <a:lnTo>
                    <a:pt x="858" y="879"/>
                  </a:lnTo>
                  <a:lnTo>
                    <a:pt x="8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84" name="Google Shape;1884;p52"/>
            <p:cNvSpPr/>
            <p:nvPr/>
          </p:nvSpPr>
          <p:spPr>
            <a:xfrm>
              <a:off x="5493791" y="1235769"/>
              <a:ext cx="448501" cy="448411"/>
            </a:xfrm>
            <a:custGeom>
              <a:avLst/>
              <a:gdLst/>
              <a:ahLst/>
              <a:cxnLst/>
              <a:rect l="l" t="t" r="r" b="b"/>
              <a:pathLst>
                <a:path w="14985" h="14982" extrusionOk="0">
                  <a:moveTo>
                    <a:pt x="10253" y="876"/>
                  </a:moveTo>
                  <a:cubicBezTo>
                    <a:pt x="9782" y="1305"/>
                    <a:pt x="9485" y="1812"/>
                    <a:pt x="9380" y="2358"/>
                  </a:cubicBezTo>
                  <a:lnTo>
                    <a:pt x="7245" y="2358"/>
                  </a:lnTo>
                  <a:lnTo>
                    <a:pt x="7245" y="876"/>
                  </a:lnTo>
                  <a:close/>
                  <a:moveTo>
                    <a:pt x="11546" y="1050"/>
                  </a:moveTo>
                  <a:cubicBezTo>
                    <a:pt x="12079" y="1293"/>
                    <a:pt x="12481" y="1776"/>
                    <a:pt x="12619" y="2358"/>
                  </a:cubicBezTo>
                  <a:lnTo>
                    <a:pt x="10283" y="2358"/>
                  </a:lnTo>
                  <a:cubicBezTo>
                    <a:pt x="10442" y="1854"/>
                    <a:pt x="10871" y="1395"/>
                    <a:pt x="11546" y="1050"/>
                  </a:cubicBezTo>
                  <a:close/>
                  <a:moveTo>
                    <a:pt x="11288" y="3236"/>
                  </a:moveTo>
                  <a:cubicBezTo>
                    <a:pt x="11162" y="3740"/>
                    <a:pt x="10706" y="4112"/>
                    <a:pt x="10163" y="4112"/>
                  </a:cubicBezTo>
                  <a:lnTo>
                    <a:pt x="7245" y="4112"/>
                  </a:lnTo>
                  <a:lnTo>
                    <a:pt x="7245" y="3236"/>
                  </a:lnTo>
                  <a:close/>
                  <a:moveTo>
                    <a:pt x="6367" y="876"/>
                  </a:moveTo>
                  <a:lnTo>
                    <a:pt x="6367" y="3119"/>
                  </a:lnTo>
                  <a:cubicBezTo>
                    <a:pt x="6367" y="3905"/>
                    <a:pt x="5728" y="4541"/>
                    <a:pt x="4945" y="4541"/>
                  </a:cubicBezTo>
                  <a:cubicBezTo>
                    <a:pt x="4163" y="4541"/>
                    <a:pt x="3524" y="3905"/>
                    <a:pt x="3524" y="3119"/>
                  </a:cubicBezTo>
                  <a:lnTo>
                    <a:pt x="3524" y="969"/>
                  </a:lnTo>
                  <a:cubicBezTo>
                    <a:pt x="3734" y="909"/>
                    <a:pt x="3959" y="876"/>
                    <a:pt x="4187" y="876"/>
                  </a:cubicBezTo>
                  <a:close/>
                  <a:moveTo>
                    <a:pt x="2646" y="1416"/>
                  </a:moveTo>
                  <a:lnTo>
                    <a:pt x="2646" y="3119"/>
                  </a:lnTo>
                  <a:cubicBezTo>
                    <a:pt x="2646" y="4388"/>
                    <a:pt x="3677" y="5419"/>
                    <a:pt x="4945" y="5419"/>
                  </a:cubicBezTo>
                  <a:cubicBezTo>
                    <a:pt x="5482" y="5419"/>
                    <a:pt x="5974" y="5233"/>
                    <a:pt x="6367" y="4924"/>
                  </a:cubicBezTo>
                  <a:lnTo>
                    <a:pt x="6367" y="6124"/>
                  </a:lnTo>
                  <a:lnTo>
                    <a:pt x="1701" y="6124"/>
                  </a:lnTo>
                  <a:lnTo>
                    <a:pt x="1701" y="3365"/>
                  </a:lnTo>
                  <a:cubicBezTo>
                    <a:pt x="1701" y="2573"/>
                    <a:pt x="2070" y="1872"/>
                    <a:pt x="2646" y="1416"/>
                  </a:cubicBezTo>
                  <a:close/>
                  <a:moveTo>
                    <a:pt x="7039" y="7002"/>
                  </a:moveTo>
                  <a:cubicBezTo>
                    <a:pt x="8802" y="7002"/>
                    <a:pt x="10340" y="7965"/>
                    <a:pt x="11165" y="9389"/>
                  </a:cubicBezTo>
                  <a:lnTo>
                    <a:pt x="8022" y="9389"/>
                  </a:lnTo>
                  <a:cubicBezTo>
                    <a:pt x="6613" y="9389"/>
                    <a:pt x="5461" y="8331"/>
                    <a:pt x="5386" y="7002"/>
                  </a:cubicBezTo>
                  <a:close/>
                  <a:moveTo>
                    <a:pt x="4511" y="7002"/>
                  </a:moveTo>
                  <a:cubicBezTo>
                    <a:pt x="4580" y="8814"/>
                    <a:pt x="6130" y="10268"/>
                    <a:pt x="8022" y="10268"/>
                  </a:cubicBezTo>
                  <a:lnTo>
                    <a:pt x="11560" y="10268"/>
                  </a:lnTo>
                  <a:cubicBezTo>
                    <a:pt x="11671" y="10604"/>
                    <a:pt x="11746" y="10955"/>
                    <a:pt x="11779" y="11317"/>
                  </a:cubicBezTo>
                  <a:lnTo>
                    <a:pt x="6463" y="11326"/>
                  </a:lnTo>
                  <a:cubicBezTo>
                    <a:pt x="3983" y="11326"/>
                    <a:pt x="1944" y="9422"/>
                    <a:pt x="1722" y="7002"/>
                  </a:cubicBezTo>
                  <a:close/>
                  <a:moveTo>
                    <a:pt x="9668" y="12202"/>
                  </a:moveTo>
                  <a:lnTo>
                    <a:pt x="9668" y="12463"/>
                  </a:lnTo>
                  <a:cubicBezTo>
                    <a:pt x="9668" y="13234"/>
                    <a:pt x="9135" y="13884"/>
                    <a:pt x="8415" y="14058"/>
                  </a:cubicBezTo>
                  <a:lnTo>
                    <a:pt x="8415" y="12202"/>
                  </a:lnTo>
                  <a:close/>
                  <a:moveTo>
                    <a:pt x="11800" y="12202"/>
                  </a:moveTo>
                  <a:lnTo>
                    <a:pt x="11800" y="12463"/>
                  </a:lnTo>
                  <a:cubicBezTo>
                    <a:pt x="11800" y="13234"/>
                    <a:pt x="11267" y="13884"/>
                    <a:pt x="10547" y="14058"/>
                  </a:cubicBezTo>
                  <a:lnTo>
                    <a:pt x="10547" y="12202"/>
                  </a:lnTo>
                  <a:close/>
                  <a:moveTo>
                    <a:pt x="4187" y="1"/>
                  </a:moveTo>
                  <a:cubicBezTo>
                    <a:pt x="2331" y="1"/>
                    <a:pt x="822" y="1509"/>
                    <a:pt x="822" y="3365"/>
                  </a:cubicBezTo>
                  <a:lnTo>
                    <a:pt x="822" y="6565"/>
                  </a:lnTo>
                  <a:cubicBezTo>
                    <a:pt x="822" y="8565"/>
                    <a:pt x="1869" y="10325"/>
                    <a:pt x="3443" y="11326"/>
                  </a:cubicBezTo>
                  <a:lnTo>
                    <a:pt x="1" y="11326"/>
                  </a:lnTo>
                  <a:lnTo>
                    <a:pt x="1" y="12202"/>
                  </a:lnTo>
                  <a:lnTo>
                    <a:pt x="7539" y="12202"/>
                  </a:lnTo>
                  <a:lnTo>
                    <a:pt x="7539" y="14982"/>
                  </a:lnTo>
                  <a:lnTo>
                    <a:pt x="8028" y="14982"/>
                  </a:lnTo>
                  <a:cubicBezTo>
                    <a:pt x="8655" y="14982"/>
                    <a:pt x="9228" y="14751"/>
                    <a:pt x="9668" y="14373"/>
                  </a:cubicBezTo>
                  <a:lnTo>
                    <a:pt x="9668" y="14982"/>
                  </a:lnTo>
                  <a:lnTo>
                    <a:pt x="10160" y="14982"/>
                  </a:lnTo>
                  <a:cubicBezTo>
                    <a:pt x="11549" y="14982"/>
                    <a:pt x="12679" y="13851"/>
                    <a:pt x="12679" y="12463"/>
                  </a:cubicBezTo>
                  <a:lnTo>
                    <a:pt x="12679" y="12202"/>
                  </a:lnTo>
                  <a:lnTo>
                    <a:pt x="14985" y="12202"/>
                  </a:lnTo>
                  <a:lnTo>
                    <a:pt x="14985" y="11326"/>
                  </a:lnTo>
                  <a:lnTo>
                    <a:pt x="12661" y="11326"/>
                  </a:lnTo>
                  <a:cubicBezTo>
                    <a:pt x="12433" y="8496"/>
                    <a:pt x="10106" y="6232"/>
                    <a:pt x="7245" y="6130"/>
                  </a:cubicBezTo>
                  <a:lnTo>
                    <a:pt x="7245" y="4990"/>
                  </a:lnTo>
                  <a:lnTo>
                    <a:pt x="10163" y="4990"/>
                  </a:lnTo>
                  <a:cubicBezTo>
                    <a:pt x="11192" y="4990"/>
                    <a:pt x="12043" y="4226"/>
                    <a:pt x="12181" y="3236"/>
                  </a:cubicBezTo>
                  <a:lnTo>
                    <a:pt x="13546" y="3236"/>
                  </a:lnTo>
                  <a:lnTo>
                    <a:pt x="13546" y="2795"/>
                  </a:lnTo>
                  <a:cubicBezTo>
                    <a:pt x="13546" y="1254"/>
                    <a:pt x="12292" y="1"/>
                    <a:pt x="10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885" name="Google Shape;1885;p52"/>
          <p:cNvSpPr/>
          <p:nvPr/>
        </p:nvSpPr>
        <p:spPr>
          <a:xfrm>
            <a:off x="5898651" y="1292249"/>
            <a:ext cx="356156" cy="377097"/>
          </a:xfrm>
          <a:custGeom>
            <a:avLst/>
            <a:gdLst/>
            <a:ahLst/>
            <a:cxnLst/>
            <a:rect l="l" t="t" r="r" b="b"/>
            <a:pathLst>
              <a:path w="14150" h="14982" extrusionOk="0">
                <a:moveTo>
                  <a:pt x="7075" y="1557"/>
                </a:moveTo>
                <a:lnTo>
                  <a:pt x="8032" y="2960"/>
                </a:lnTo>
                <a:cubicBezTo>
                  <a:pt x="8889" y="4217"/>
                  <a:pt x="9951" y="5260"/>
                  <a:pt x="11033" y="6319"/>
                </a:cubicBezTo>
                <a:cubicBezTo>
                  <a:pt x="13017" y="8257"/>
                  <a:pt x="11478" y="12333"/>
                  <a:pt x="9025" y="12333"/>
                </a:cubicBezTo>
                <a:cubicBezTo>
                  <a:pt x="8549" y="12333"/>
                  <a:pt x="8039" y="12180"/>
                  <a:pt x="7513" y="11827"/>
                </a:cubicBezTo>
                <a:lnTo>
                  <a:pt x="7513" y="10763"/>
                </a:lnTo>
                <a:cubicBezTo>
                  <a:pt x="7561" y="10094"/>
                  <a:pt x="8119" y="9563"/>
                  <a:pt x="8802" y="9563"/>
                </a:cubicBezTo>
                <a:lnTo>
                  <a:pt x="9267" y="9563"/>
                </a:lnTo>
                <a:lnTo>
                  <a:pt x="9267" y="8685"/>
                </a:lnTo>
                <a:lnTo>
                  <a:pt x="8802" y="8685"/>
                </a:lnTo>
                <a:cubicBezTo>
                  <a:pt x="8320" y="8685"/>
                  <a:pt x="7873" y="8844"/>
                  <a:pt x="7510" y="9110"/>
                </a:cubicBezTo>
                <a:lnTo>
                  <a:pt x="7510" y="7968"/>
                </a:lnTo>
                <a:cubicBezTo>
                  <a:pt x="7549" y="7287"/>
                  <a:pt x="8113" y="6748"/>
                  <a:pt x="8802" y="6748"/>
                </a:cubicBezTo>
                <a:lnTo>
                  <a:pt x="9267" y="6748"/>
                </a:lnTo>
                <a:lnTo>
                  <a:pt x="9267" y="5869"/>
                </a:lnTo>
                <a:lnTo>
                  <a:pt x="8802" y="5869"/>
                </a:lnTo>
                <a:cubicBezTo>
                  <a:pt x="8320" y="5869"/>
                  <a:pt x="7870" y="6028"/>
                  <a:pt x="7510" y="6298"/>
                </a:cubicBezTo>
                <a:lnTo>
                  <a:pt x="7510" y="4511"/>
                </a:lnTo>
                <a:lnTo>
                  <a:pt x="6640" y="4511"/>
                </a:lnTo>
                <a:lnTo>
                  <a:pt x="6637" y="6298"/>
                </a:lnTo>
                <a:cubicBezTo>
                  <a:pt x="6277" y="6028"/>
                  <a:pt x="5831" y="5869"/>
                  <a:pt x="5348" y="5869"/>
                </a:cubicBezTo>
                <a:lnTo>
                  <a:pt x="4880" y="5869"/>
                </a:lnTo>
                <a:lnTo>
                  <a:pt x="4880" y="6748"/>
                </a:lnTo>
                <a:lnTo>
                  <a:pt x="5348" y="6748"/>
                </a:lnTo>
                <a:cubicBezTo>
                  <a:pt x="6035" y="6748"/>
                  <a:pt x="6601" y="7287"/>
                  <a:pt x="6637" y="7968"/>
                </a:cubicBezTo>
                <a:lnTo>
                  <a:pt x="6637" y="9110"/>
                </a:lnTo>
                <a:cubicBezTo>
                  <a:pt x="6274" y="8844"/>
                  <a:pt x="5831" y="8685"/>
                  <a:pt x="5348" y="8685"/>
                </a:cubicBezTo>
                <a:lnTo>
                  <a:pt x="4880" y="8685"/>
                </a:lnTo>
                <a:lnTo>
                  <a:pt x="4880" y="9563"/>
                </a:lnTo>
                <a:lnTo>
                  <a:pt x="5348" y="9563"/>
                </a:lnTo>
                <a:cubicBezTo>
                  <a:pt x="6029" y="9563"/>
                  <a:pt x="6586" y="10094"/>
                  <a:pt x="6634" y="10763"/>
                </a:cubicBezTo>
                <a:lnTo>
                  <a:pt x="6634" y="11827"/>
                </a:lnTo>
                <a:cubicBezTo>
                  <a:pt x="6109" y="12180"/>
                  <a:pt x="5599" y="12333"/>
                  <a:pt x="5123" y="12333"/>
                </a:cubicBezTo>
                <a:cubicBezTo>
                  <a:pt x="2671" y="12333"/>
                  <a:pt x="1130" y="8257"/>
                  <a:pt x="3114" y="6319"/>
                </a:cubicBezTo>
                <a:cubicBezTo>
                  <a:pt x="4196" y="5260"/>
                  <a:pt x="5258" y="4217"/>
                  <a:pt x="6115" y="2960"/>
                </a:cubicBezTo>
                <a:lnTo>
                  <a:pt x="7075" y="1557"/>
                </a:lnTo>
                <a:close/>
                <a:moveTo>
                  <a:pt x="7075" y="1"/>
                </a:moveTo>
                <a:lnTo>
                  <a:pt x="5390" y="2465"/>
                </a:lnTo>
                <a:cubicBezTo>
                  <a:pt x="4565" y="3674"/>
                  <a:pt x="3540" y="4672"/>
                  <a:pt x="2502" y="5689"/>
                </a:cubicBezTo>
                <a:cubicBezTo>
                  <a:pt x="0" y="8136"/>
                  <a:pt x="1831" y="13206"/>
                  <a:pt x="5080" y="13206"/>
                </a:cubicBezTo>
                <a:cubicBezTo>
                  <a:pt x="5569" y="13206"/>
                  <a:pt x="6091" y="13091"/>
                  <a:pt x="6634" y="12835"/>
                </a:cubicBezTo>
                <a:lnTo>
                  <a:pt x="6634" y="14982"/>
                </a:lnTo>
                <a:lnTo>
                  <a:pt x="7513" y="14982"/>
                </a:lnTo>
                <a:lnTo>
                  <a:pt x="7513" y="12835"/>
                </a:lnTo>
                <a:cubicBezTo>
                  <a:pt x="8057" y="13091"/>
                  <a:pt x="8578" y="13206"/>
                  <a:pt x="9067" y="13206"/>
                </a:cubicBezTo>
                <a:cubicBezTo>
                  <a:pt x="12317" y="13206"/>
                  <a:pt x="14149" y="8136"/>
                  <a:pt x="11645" y="5689"/>
                </a:cubicBezTo>
                <a:cubicBezTo>
                  <a:pt x="10607" y="4672"/>
                  <a:pt x="9582" y="3674"/>
                  <a:pt x="8757" y="2465"/>
                </a:cubicBezTo>
                <a:lnTo>
                  <a:pt x="70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86" name="Google Shape;1886;p52"/>
          <p:cNvSpPr/>
          <p:nvPr/>
        </p:nvSpPr>
        <p:spPr>
          <a:xfrm>
            <a:off x="5888138" y="2671386"/>
            <a:ext cx="377172" cy="377172"/>
          </a:xfrm>
          <a:custGeom>
            <a:avLst/>
            <a:gdLst/>
            <a:ahLst/>
            <a:cxnLst/>
            <a:rect l="l" t="t" r="r" b="b"/>
            <a:pathLst>
              <a:path w="14985" h="14985" extrusionOk="0">
                <a:moveTo>
                  <a:pt x="5905" y="1224"/>
                </a:moveTo>
                <a:lnTo>
                  <a:pt x="5905" y="1224"/>
                </a:lnTo>
                <a:cubicBezTo>
                  <a:pt x="5143" y="2126"/>
                  <a:pt x="4687" y="3284"/>
                  <a:pt x="4624" y="4465"/>
                </a:cubicBezTo>
                <a:lnTo>
                  <a:pt x="3662" y="4465"/>
                </a:lnTo>
                <a:cubicBezTo>
                  <a:pt x="3757" y="3023"/>
                  <a:pt x="4651" y="1793"/>
                  <a:pt x="5905" y="1224"/>
                </a:cubicBezTo>
                <a:close/>
                <a:moveTo>
                  <a:pt x="7050" y="1302"/>
                </a:moveTo>
                <a:lnTo>
                  <a:pt x="7050" y="4465"/>
                </a:lnTo>
                <a:lnTo>
                  <a:pt x="5503" y="4465"/>
                </a:lnTo>
                <a:cubicBezTo>
                  <a:pt x="5578" y="3230"/>
                  <a:pt x="6135" y="2102"/>
                  <a:pt x="7050" y="1302"/>
                </a:cubicBezTo>
                <a:close/>
                <a:moveTo>
                  <a:pt x="7929" y="1305"/>
                </a:moveTo>
                <a:cubicBezTo>
                  <a:pt x="8843" y="2105"/>
                  <a:pt x="9398" y="3233"/>
                  <a:pt x="9473" y="4465"/>
                </a:cubicBezTo>
                <a:lnTo>
                  <a:pt x="7929" y="4465"/>
                </a:lnTo>
                <a:lnTo>
                  <a:pt x="7929" y="1305"/>
                </a:lnTo>
                <a:close/>
                <a:moveTo>
                  <a:pt x="9068" y="1221"/>
                </a:moveTo>
                <a:lnTo>
                  <a:pt x="9068" y="1221"/>
                </a:lnTo>
                <a:cubicBezTo>
                  <a:pt x="10325" y="1790"/>
                  <a:pt x="11224" y="3020"/>
                  <a:pt x="11317" y="4465"/>
                </a:cubicBezTo>
                <a:lnTo>
                  <a:pt x="10349" y="4465"/>
                </a:lnTo>
                <a:cubicBezTo>
                  <a:pt x="10289" y="3284"/>
                  <a:pt x="9833" y="2123"/>
                  <a:pt x="9068" y="1221"/>
                </a:cubicBezTo>
                <a:close/>
                <a:moveTo>
                  <a:pt x="14109" y="10157"/>
                </a:moveTo>
                <a:lnTo>
                  <a:pt x="14109" y="11695"/>
                </a:lnTo>
                <a:lnTo>
                  <a:pt x="9275" y="11695"/>
                </a:lnTo>
                <a:cubicBezTo>
                  <a:pt x="9035" y="11326"/>
                  <a:pt x="8750" y="10987"/>
                  <a:pt x="8429" y="10690"/>
                </a:cubicBezTo>
                <a:cubicBezTo>
                  <a:pt x="8981" y="10343"/>
                  <a:pt x="9626" y="10157"/>
                  <a:pt x="10286" y="10157"/>
                </a:cubicBezTo>
                <a:close/>
                <a:moveTo>
                  <a:pt x="4855" y="10166"/>
                </a:moveTo>
                <a:cubicBezTo>
                  <a:pt x="6504" y="10166"/>
                  <a:pt x="8010" y="11131"/>
                  <a:pt x="8777" y="12574"/>
                </a:cubicBezTo>
                <a:lnTo>
                  <a:pt x="14100" y="12574"/>
                </a:lnTo>
                <a:lnTo>
                  <a:pt x="14100" y="14106"/>
                </a:lnTo>
                <a:lnTo>
                  <a:pt x="879" y="14106"/>
                </a:lnTo>
                <a:lnTo>
                  <a:pt x="879" y="10166"/>
                </a:lnTo>
                <a:close/>
                <a:moveTo>
                  <a:pt x="7491" y="0"/>
                </a:moveTo>
                <a:cubicBezTo>
                  <a:pt x="4891" y="0"/>
                  <a:pt x="2777" y="2117"/>
                  <a:pt x="2777" y="4717"/>
                </a:cubicBezTo>
                <a:lnTo>
                  <a:pt x="2777" y="5344"/>
                </a:lnTo>
                <a:lnTo>
                  <a:pt x="7050" y="5344"/>
                </a:lnTo>
                <a:lnTo>
                  <a:pt x="7050" y="9767"/>
                </a:lnTo>
                <a:cubicBezTo>
                  <a:pt x="6366" y="9452"/>
                  <a:pt x="5617" y="9287"/>
                  <a:pt x="4855" y="9287"/>
                </a:cubicBezTo>
                <a:lnTo>
                  <a:pt x="0" y="9287"/>
                </a:lnTo>
                <a:lnTo>
                  <a:pt x="0" y="14985"/>
                </a:lnTo>
                <a:lnTo>
                  <a:pt x="14978" y="14985"/>
                </a:lnTo>
                <a:lnTo>
                  <a:pt x="14984" y="9278"/>
                </a:lnTo>
                <a:lnTo>
                  <a:pt x="10286" y="9278"/>
                </a:lnTo>
                <a:cubicBezTo>
                  <a:pt x="9446" y="9278"/>
                  <a:pt x="8627" y="9521"/>
                  <a:pt x="7929" y="9968"/>
                </a:cubicBezTo>
                <a:lnTo>
                  <a:pt x="7929" y="5344"/>
                </a:lnTo>
                <a:lnTo>
                  <a:pt x="12202" y="5344"/>
                </a:lnTo>
                <a:lnTo>
                  <a:pt x="12202" y="4717"/>
                </a:lnTo>
                <a:cubicBezTo>
                  <a:pt x="12202" y="2117"/>
                  <a:pt x="10088" y="0"/>
                  <a:pt x="7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887" name="Google Shape;1887;p52"/>
          <p:cNvGrpSpPr/>
          <p:nvPr/>
        </p:nvGrpSpPr>
        <p:grpSpPr>
          <a:xfrm>
            <a:off x="7500228" y="1301028"/>
            <a:ext cx="326545" cy="377189"/>
            <a:chOff x="1780495" y="1892642"/>
            <a:chExt cx="388282" cy="448501"/>
          </a:xfrm>
        </p:grpSpPr>
        <p:sp>
          <p:nvSpPr>
            <p:cNvPr id="1888" name="Google Shape;1888;p52"/>
            <p:cNvSpPr/>
            <p:nvPr/>
          </p:nvSpPr>
          <p:spPr>
            <a:xfrm>
              <a:off x="1780495" y="1892642"/>
              <a:ext cx="388282" cy="448501"/>
            </a:xfrm>
            <a:custGeom>
              <a:avLst/>
              <a:gdLst/>
              <a:ahLst/>
              <a:cxnLst/>
              <a:rect l="l" t="t" r="r" b="b"/>
              <a:pathLst>
                <a:path w="12973" h="14985" extrusionOk="0">
                  <a:moveTo>
                    <a:pt x="6487" y="840"/>
                  </a:moveTo>
                  <a:cubicBezTo>
                    <a:pt x="6883" y="840"/>
                    <a:pt x="7257" y="1203"/>
                    <a:pt x="7257" y="1602"/>
                  </a:cubicBezTo>
                  <a:lnTo>
                    <a:pt x="7257" y="7485"/>
                  </a:lnTo>
                  <a:lnTo>
                    <a:pt x="8133" y="7485"/>
                  </a:lnTo>
                  <a:lnTo>
                    <a:pt x="8133" y="2672"/>
                  </a:lnTo>
                  <a:cubicBezTo>
                    <a:pt x="8133" y="2262"/>
                    <a:pt x="8487" y="1887"/>
                    <a:pt x="8904" y="1887"/>
                  </a:cubicBezTo>
                  <a:cubicBezTo>
                    <a:pt x="9330" y="1887"/>
                    <a:pt x="9674" y="2232"/>
                    <a:pt x="9674" y="2657"/>
                  </a:cubicBezTo>
                  <a:lnTo>
                    <a:pt x="9674" y="7485"/>
                  </a:lnTo>
                  <a:lnTo>
                    <a:pt x="10553" y="7485"/>
                  </a:lnTo>
                  <a:cubicBezTo>
                    <a:pt x="10538" y="6538"/>
                    <a:pt x="11141" y="5653"/>
                    <a:pt x="12094" y="5440"/>
                  </a:cubicBezTo>
                  <a:lnTo>
                    <a:pt x="12094" y="8499"/>
                  </a:lnTo>
                  <a:cubicBezTo>
                    <a:pt x="12094" y="9281"/>
                    <a:pt x="11935" y="10040"/>
                    <a:pt x="11623" y="10751"/>
                  </a:cubicBezTo>
                  <a:cubicBezTo>
                    <a:pt x="10730" y="12790"/>
                    <a:pt x="8712" y="14106"/>
                    <a:pt x="6487" y="14106"/>
                  </a:cubicBezTo>
                  <a:cubicBezTo>
                    <a:pt x="4259" y="14106"/>
                    <a:pt x="2244" y="12790"/>
                    <a:pt x="1347" y="10751"/>
                  </a:cubicBezTo>
                  <a:cubicBezTo>
                    <a:pt x="1035" y="10040"/>
                    <a:pt x="876" y="9281"/>
                    <a:pt x="876" y="8499"/>
                  </a:cubicBezTo>
                  <a:lnTo>
                    <a:pt x="876" y="5440"/>
                  </a:lnTo>
                  <a:cubicBezTo>
                    <a:pt x="1833" y="5653"/>
                    <a:pt x="2436" y="6538"/>
                    <a:pt x="2418" y="7485"/>
                  </a:cubicBezTo>
                  <a:lnTo>
                    <a:pt x="3296" y="7485"/>
                  </a:lnTo>
                  <a:lnTo>
                    <a:pt x="3296" y="2657"/>
                  </a:lnTo>
                  <a:cubicBezTo>
                    <a:pt x="3296" y="2232"/>
                    <a:pt x="3641" y="1887"/>
                    <a:pt x="4067" y="1887"/>
                  </a:cubicBezTo>
                  <a:cubicBezTo>
                    <a:pt x="4484" y="1887"/>
                    <a:pt x="4838" y="2262"/>
                    <a:pt x="4838" y="2672"/>
                  </a:cubicBezTo>
                  <a:lnTo>
                    <a:pt x="4838" y="7485"/>
                  </a:lnTo>
                  <a:lnTo>
                    <a:pt x="5716" y="7485"/>
                  </a:lnTo>
                  <a:lnTo>
                    <a:pt x="5716" y="1602"/>
                  </a:lnTo>
                  <a:cubicBezTo>
                    <a:pt x="5716" y="1203"/>
                    <a:pt x="6088" y="840"/>
                    <a:pt x="6487" y="840"/>
                  </a:cubicBezTo>
                  <a:close/>
                  <a:moveTo>
                    <a:pt x="6487" y="1"/>
                  </a:moveTo>
                  <a:cubicBezTo>
                    <a:pt x="5737" y="13"/>
                    <a:pt x="5038" y="507"/>
                    <a:pt x="4874" y="1263"/>
                  </a:cubicBezTo>
                  <a:cubicBezTo>
                    <a:pt x="4626" y="1129"/>
                    <a:pt x="4360" y="1067"/>
                    <a:pt x="4097" y="1067"/>
                  </a:cubicBezTo>
                  <a:cubicBezTo>
                    <a:pt x="3239" y="1067"/>
                    <a:pt x="2418" y="1725"/>
                    <a:pt x="2418" y="2672"/>
                  </a:cubicBezTo>
                  <a:lnTo>
                    <a:pt x="2418" y="5308"/>
                  </a:lnTo>
                  <a:cubicBezTo>
                    <a:pt x="1884" y="4795"/>
                    <a:pt x="1182" y="4514"/>
                    <a:pt x="439" y="4514"/>
                  </a:cubicBezTo>
                  <a:lnTo>
                    <a:pt x="1" y="4514"/>
                  </a:lnTo>
                  <a:lnTo>
                    <a:pt x="1" y="8499"/>
                  </a:lnTo>
                  <a:cubicBezTo>
                    <a:pt x="1" y="9404"/>
                    <a:pt x="184" y="10280"/>
                    <a:pt x="543" y="11105"/>
                  </a:cubicBezTo>
                  <a:cubicBezTo>
                    <a:pt x="1578" y="13462"/>
                    <a:pt x="3911" y="14985"/>
                    <a:pt x="6487" y="14985"/>
                  </a:cubicBezTo>
                  <a:cubicBezTo>
                    <a:pt x="9060" y="14985"/>
                    <a:pt x="11393" y="13462"/>
                    <a:pt x="12427" y="11105"/>
                  </a:cubicBezTo>
                  <a:cubicBezTo>
                    <a:pt x="12790" y="10280"/>
                    <a:pt x="12973" y="9404"/>
                    <a:pt x="12973" y="8499"/>
                  </a:cubicBezTo>
                  <a:lnTo>
                    <a:pt x="12973" y="4514"/>
                  </a:lnTo>
                  <a:lnTo>
                    <a:pt x="12535" y="4514"/>
                  </a:lnTo>
                  <a:cubicBezTo>
                    <a:pt x="11788" y="4514"/>
                    <a:pt x="11090" y="4795"/>
                    <a:pt x="10553" y="5308"/>
                  </a:cubicBezTo>
                  <a:lnTo>
                    <a:pt x="10553" y="2672"/>
                  </a:lnTo>
                  <a:cubicBezTo>
                    <a:pt x="10553" y="1725"/>
                    <a:pt x="9733" y="1067"/>
                    <a:pt x="8875" y="1067"/>
                  </a:cubicBezTo>
                  <a:cubicBezTo>
                    <a:pt x="8612" y="1067"/>
                    <a:pt x="8345" y="1129"/>
                    <a:pt x="8097" y="1263"/>
                  </a:cubicBezTo>
                  <a:cubicBezTo>
                    <a:pt x="7935" y="507"/>
                    <a:pt x="7233" y="13"/>
                    <a:pt x="6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889" name="Google Shape;1889;p52"/>
            <p:cNvSpPr/>
            <p:nvPr/>
          </p:nvSpPr>
          <p:spPr>
            <a:xfrm>
              <a:off x="1875463" y="2142049"/>
              <a:ext cx="198376" cy="140761"/>
            </a:xfrm>
            <a:custGeom>
              <a:avLst/>
              <a:gdLst/>
              <a:ahLst/>
              <a:cxnLst/>
              <a:rect l="l" t="t" r="r" b="b"/>
              <a:pathLst>
                <a:path w="6628" h="4703" extrusionOk="0">
                  <a:moveTo>
                    <a:pt x="3314" y="1707"/>
                  </a:moveTo>
                  <a:cubicBezTo>
                    <a:pt x="3668" y="1707"/>
                    <a:pt x="3959" y="1995"/>
                    <a:pt x="3959" y="2352"/>
                  </a:cubicBezTo>
                  <a:cubicBezTo>
                    <a:pt x="3959" y="2706"/>
                    <a:pt x="3668" y="2996"/>
                    <a:pt x="3314" y="2996"/>
                  </a:cubicBezTo>
                  <a:cubicBezTo>
                    <a:pt x="2957" y="2996"/>
                    <a:pt x="2669" y="2706"/>
                    <a:pt x="2669" y="2352"/>
                  </a:cubicBezTo>
                  <a:cubicBezTo>
                    <a:pt x="2669" y="1995"/>
                    <a:pt x="2957" y="1707"/>
                    <a:pt x="3314" y="1707"/>
                  </a:cubicBezTo>
                  <a:close/>
                  <a:moveTo>
                    <a:pt x="2762" y="933"/>
                  </a:moveTo>
                  <a:lnTo>
                    <a:pt x="2762" y="933"/>
                  </a:lnTo>
                  <a:cubicBezTo>
                    <a:pt x="2195" y="1152"/>
                    <a:pt x="1790" y="1707"/>
                    <a:pt x="1790" y="2352"/>
                  </a:cubicBezTo>
                  <a:cubicBezTo>
                    <a:pt x="1790" y="2996"/>
                    <a:pt x="2195" y="3551"/>
                    <a:pt x="2762" y="3770"/>
                  </a:cubicBezTo>
                  <a:cubicBezTo>
                    <a:pt x="1940" y="3608"/>
                    <a:pt x="1251" y="3083"/>
                    <a:pt x="936" y="2352"/>
                  </a:cubicBezTo>
                  <a:cubicBezTo>
                    <a:pt x="1251" y="1623"/>
                    <a:pt x="1940" y="1095"/>
                    <a:pt x="2762" y="933"/>
                  </a:cubicBezTo>
                  <a:close/>
                  <a:moveTo>
                    <a:pt x="3863" y="933"/>
                  </a:moveTo>
                  <a:cubicBezTo>
                    <a:pt x="4687" y="1095"/>
                    <a:pt x="5377" y="1623"/>
                    <a:pt x="5692" y="2352"/>
                  </a:cubicBezTo>
                  <a:cubicBezTo>
                    <a:pt x="5377" y="3083"/>
                    <a:pt x="4687" y="3608"/>
                    <a:pt x="3863" y="3770"/>
                  </a:cubicBezTo>
                  <a:cubicBezTo>
                    <a:pt x="4432" y="3551"/>
                    <a:pt x="4834" y="2996"/>
                    <a:pt x="4834" y="2352"/>
                  </a:cubicBezTo>
                  <a:cubicBezTo>
                    <a:pt x="4834" y="1707"/>
                    <a:pt x="4432" y="1152"/>
                    <a:pt x="3863" y="933"/>
                  </a:cubicBezTo>
                  <a:close/>
                  <a:moveTo>
                    <a:pt x="3314" y="1"/>
                  </a:moveTo>
                  <a:cubicBezTo>
                    <a:pt x="1823" y="1"/>
                    <a:pt x="465" y="927"/>
                    <a:pt x="0" y="2352"/>
                  </a:cubicBezTo>
                  <a:cubicBezTo>
                    <a:pt x="477" y="3773"/>
                    <a:pt x="1814" y="4703"/>
                    <a:pt x="3314" y="4703"/>
                  </a:cubicBezTo>
                  <a:cubicBezTo>
                    <a:pt x="4813" y="4703"/>
                    <a:pt x="6151" y="3773"/>
                    <a:pt x="6627" y="2352"/>
                  </a:cubicBezTo>
                  <a:cubicBezTo>
                    <a:pt x="6163" y="927"/>
                    <a:pt x="4804" y="1"/>
                    <a:pt x="3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890" name="Google Shape;1890;p52"/>
          <p:cNvSpPr txBox="1"/>
          <p:nvPr/>
        </p:nvSpPr>
        <p:spPr>
          <a:xfrm>
            <a:off x="6903000" y="3130125"/>
            <a:ext cx="1521000" cy="434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Mercury</a:t>
            </a:r>
          </a:p>
        </p:txBody>
      </p:sp>
      <p:sp>
        <p:nvSpPr>
          <p:cNvPr id="1891" name="Google Shape;1891;p52"/>
          <p:cNvSpPr txBox="1"/>
          <p:nvPr/>
        </p:nvSpPr>
        <p:spPr>
          <a:xfrm>
            <a:off x="6903000" y="3412500"/>
            <a:ext cx="1521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solidFill>
                  <a:schemeClr val="dk1"/>
                </a:solidFill>
                <a:latin typeface="Assistant"/>
                <a:ea typeface="Assistant"/>
                <a:cs typeface="Assistant"/>
                <a:sym typeface="Assistant"/>
              </a:rPr>
              <a:t>Mercury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 </a:t>
            </a:r>
            <a:r>
              <a:rPr lang="id-ID" noProof="0" dirty="0" err="1">
                <a:solidFill>
                  <a:schemeClr val="dk1"/>
                </a:solidFill>
                <a:latin typeface="Assistant"/>
                <a:ea typeface="Assistant"/>
                <a:cs typeface="Assistant"/>
                <a:sym typeface="Assistant"/>
              </a:rPr>
              <a:t>very</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small</a:t>
            </a:r>
            <a:r>
              <a:rPr lang="id-ID" noProof="0" dirty="0">
                <a:solidFill>
                  <a:schemeClr val="dk1"/>
                </a:solidFill>
                <a:latin typeface="Assistant"/>
                <a:ea typeface="Assistant"/>
                <a:cs typeface="Assistant"/>
                <a:sym typeface="Assistant"/>
              </a:rPr>
              <a:t> planet</a:t>
            </a:r>
          </a:p>
        </p:txBody>
      </p:sp>
      <p:sp>
        <p:nvSpPr>
          <p:cNvPr id="1892" name="Google Shape;1892;p52"/>
          <p:cNvSpPr txBox="1"/>
          <p:nvPr/>
        </p:nvSpPr>
        <p:spPr>
          <a:xfrm>
            <a:off x="5316225" y="3130125"/>
            <a:ext cx="1521000" cy="434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d-ID" sz="2000" noProof="0" dirty="0" err="1">
                <a:solidFill>
                  <a:schemeClr val="dk1"/>
                </a:solidFill>
                <a:latin typeface="Archivo Black"/>
                <a:ea typeface="Archivo Black"/>
                <a:cs typeface="Archivo Black"/>
                <a:sym typeface="Archivo Black"/>
              </a:rPr>
              <a:t>Neptune</a:t>
            </a:r>
            <a:endParaRPr lang="id-ID" sz="2000" noProof="0" dirty="0">
              <a:solidFill>
                <a:schemeClr val="dk1"/>
              </a:solidFill>
              <a:latin typeface="Archivo Black"/>
              <a:ea typeface="Archivo Black"/>
              <a:cs typeface="Archivo Black"/>
              <a:sym typeface="Archivo Black"/>
            </a:endParaRPr>
          </a:p>
        </p:txBody>
      </p:sp>
      <p:sp>
        <p:nvSpPr>
          <p:cNvPr id="1893" name="Google Shape;1893;p52"/>
          <p:cNvSpPr txBox="1"/>
          <p:nvPr/>
        </p:nvSpPr>
        <p:spPr>
          <a:xfrm>
            <a:off x="5316225" y="3412500"/>
            <a:ext cx="1521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solidFill>
                  <a:schemeClr val="dk1"/>
                </a:solidFill>
                <a:latin typeface="Assistant"/>
                <a:ea typeface="Assistant"/>
                <a:cs typeface="Assistant"/>
                <a:sym typeface="Assistant"/>
              </a:rPr>
              <a:t>Neptune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far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away</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from</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us</a:t>
            </a:r>
            <a:endParaRPr lang="id-ID" noProof="0" dirty="0">
              <a:solidFill>
                <a:schemeClr val="dk1"/>
              </a:solidFill>
              <a:latin typeface="Assistant"/>
              <a:ea typeface="Assistant"/>
              <a:cs typeface="Assistant"/>
              <a:sym typeface="Assistant"/>
            </a:endParaRPr>
          </a:p>
        </p:txBody>
      </p:sp>
      <p:pic>
        <p:nvPicPr>
          <p:cNvPr id="1894" name="Google Shape;1894;p52">
            <a:hlinkClick r:id="rId4"/>
          </p:cNvPr>
          <p:cNvPicPr preferRelativeResize="0"/>
          <p:nvPr/>
        </p:nvPicPr>
        <p:blipFill>
          <a:blip r:embed="rId5">
            <a:alphaModFix/>
          </a:blip>
          <a:stretch>
            <a:fillRect/>
          </a:stretch>
        </p:blipFill>
        <p:spPr>
          <a:xfrm>
            <a:off x="903830" y="1227918"/>
            <a:ext cx="4346625" cy="268765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98"/>
        <p:cNvGrpSpPr/>
        <p:nvPr/>
      </p:nvGrpSpPr>
      <p:grpSpPr>
        <a:xfrm>
          <a:off x="0" y="0"/>
          <a:ext cx="0" cy="0"/>
          <a:chOff x="0" y="0"/>
          <a:chExt cx="0" cy="0"/>
        </a:xfrm>
      </p:grpSpPr>
      <p:grpSp>
        <p:nvGrpSpPr>
          <p:cNvPr id="1899" name="Google Shape;1899;p53"/>
          <p:cNvGrpSpPr/>
          <p:nvPr/>
        </p:nvGrpSpPr>
        <p:grpSpPr>
          <a:xfrm>
            <a:off x="-14100" y="4350204"/>
            <a:ext cx="9172500" cy="1473552"/>
            <a:chOff x="-14100" y="4350204"/>
            <a:chExt cx="9172500" cy="1473552"/>
          </a:xfrm>
        </p:grpSpPr>
        <p:grpSp>
          <p:nvGrpSpPr>
            <p:cNvPr id="1900" name="Google Shape;1900;p53"/>
            <p:cNvGrpSpPr/>
            <p:nvPr/>
          </p:nvGrpSpPr>
          <p:grpSpPr>
            <a:xfrm flipH="1">
              <a:off x="-14100" y="4533900"/>
              <a:ext cx="9172500" cy="914400"/>
              <a:chOff x="-14100" y="4229100"/>
              <a:chExt cx="9172500" cy="914400"/>
            </a:xfrm>
          </p:grpSpPr>
          <p:sp>
            <p:nvSpPr>
              <p:cNvPr id="1901" name="Google Shape;1901;p53"/>
              <p:cNvSpPr/>
              <p:nvPr/>
            </p:nvSpPr>
            <p:spPr>
              <a:xfrm>
                <a:off x="-14100" y="4229100"/>
                <a:ext cx="9172500" cy="91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902" name="Google Shape;1902;p53"/>
              <p:cNvCxnSpPr/>
              <p:nvPr/>
            </p:nvCxnSpPr>
            <p:spPr>
              <a:xfrm>
                <a:off x="-9300" y="4229100"/>
                <a:ext cx="9162900" cy="0"/>
              </a:xfrm>
              <a:prstGeom prst="straightConnector1">
                <a:avLst/>
              </a:prstGeom>
              <a:noFill/>
              <a:ln w="114300" cap="flat" cmpd="sng">
                <a:solidFill>
                  <a:schemeClr val="accent4"/>
                </a:solidFill>
                <a:prstDash val="solid"/>
                <a:round/>
                <a:headEnd type="none" w="med" len="med"/>
                <a:tailEnd type="none" w="med" len="med"/>
              </a:ln>
            </p:spPr>
          </p:cxnSp>
        </p:grpSp>
        <p:grpSp>
          <p:nvGrpSpPr>
            <p:cNvPr id="1903" name="Google Shape;1903;p53"/>
            <p:cNvGrpSpPr/>
            <p:nvPr/>
          </p:nvGrpSpPr>
          <p:grpSpPr>
            <a:xfrm flipH="1">
              <a:off x="1211145" y="4350204"/>
              <a:ext cx="2407163" cy="1473552"/>
              <a:chOff x="586954" y="4000641"/>
              <a:chExt cx="1512322" cy="925772"/>
            </a:xfrm>
          </p:grpSpPr>
          <p:grpSp>
            <p:nvGrpSpPr>
              <p:cNvPr id="1904" name="Google Shape;1904;p53"/>
              <p:cNvGrpSpPr/>
              <p:nvPr/>
            </p:nvGrpSpPr>
            <p:grpSpPr>
              <a:xfrm>
                <a:off x="586954" y="4000641"/>
                <a:ext cx="1512322" cy="612290"/>
                <a:chOff x="2919550" y="3564900"/>
                <a:chExt cx="864975" cy="350200"/>
              </a:xfrm>
            </p:grpSpPr>
            <p:sp>
              <p:nvSpPr>
                <p:cNvPr id="1905" name="Google Shape;1905;p53"/>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06" name="Google Shape;1906;p53"/>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07" name="Google Shape;1907;p53"/>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08" name="Google Shape;1908;p53"/>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09" name="Google Shape;1909;p53"/>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10" name="Google Shape;1910;p53"/>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11" name="Google Shape;1911;p53"/>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12" name="Google Shape;1912;p53"/>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13" name="Google Shape;1913;p53"/>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14" name="Google Shape;1914;p53"/>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915" name="Google Shape;1915;p53"/>
              <p:cNvSpPr/>
              <p:nvPr/>
            </p:nvSpPr>
            <p:spPr>
              <a:xfrm rot="10800000" flipH="1">
                <a:off x="929160" y="4605232"/>
                <a:ext cx="1086980" cy="321181"/>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916" name="Google Shape;1916;p53"/>
            <p:cNvGrpSpPr/>
            <p:nvPr/>
          </p:nvGrpSpPr>
          <p:grpSpPr>
            <a:xfrm>
              <a:off x="6081832" y="4525377"/>
              <a:ext cx="1778185" cy="784691"/>
              <a:chOff x="7164653" y="4359628"/>
              <a:chExt cx="1581734" cy="698000"/>
            </a:xfrm>
          </p:grpSpPr>
          <p:grpSp>
            <p:nvGrpSpPr>
              <p:cNvPr id="1917" name="Google Shape;1917;p53"/>
              <p:cNvGrpSpPr/>
              <p:nvPr/>
            </p:nvGrpSpPr>
            <p:grpSpPr>
              <a:xfrm>
                <a:off x="7164653" y="4359628"/>
                <a:ext cx="1581734" cy="457775"/>
                <a:chOff x="4340225" y="3783950"/>
                <a:chExt cx="904675" cy="261825"/>
              </a:xfrm>
            </p:grpSpPr>
            <p:sp>
              <p:nvSpPr>
                <p:cNvPr id="1918" name="Google Shape;1918;p53"/>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19" name="Google Shape;1919;p53"/>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20" name="Google Shape;1920;p53"/>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21" name="Google Shape;1921;p53"/>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22" name="Google Shape;1922;p53"/>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23" name="Google Shape;1923;p53"/>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24" name="Google Shape;1924;p53"/>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25" name="Google Shape;1925;p53"/>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26" name="Google Shape;1926;p53"/>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27" name="Google Shape;1927;p53"/>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928" name="Google Shape;1928;p53"/>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
        <p:nvSpPr>
          <p:cNvPr id="1929" name="Google Shape;1929;p53"/>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Competition</a:t>
            </a:r>
            <a:r>
              <a:rPr lang="id-ID" noProof="0" dirty="0"/>
              <a:t> </a:t>
            </a:r>
            <a:r>
              <a:rPr lang="id-ID" noProof="0" dirty="0" err="1"/>
              <a:t>analysis</a:t>
            </a:r>
            <a:endParaRPr lang="id-ID" noProof="0" dirty="0"/>
          </a:p>
        </p:txBody>
      </p:sp>
      <p:graphicFrame>
        <p:nvGraphicFramePr>
          <p:cNvPr id="1930" name="Google Shape;1930;p53"/>
          <p:cNvGraphicFramePr/>
          <p:nvPr>
            <p:extLst>
              <p:ext uri="{D42A27DB-BD31-4B8C-83A1-F6EECF244321}">
                <p14:modId xmlns:p14="http://schemas.microsoft.com/office/powerpoint/2010/main" val="366092310"/>
              </p:ext>
            </p:extLst>
          </p:nvPr>
        </p:nvGraphicFramePr>
        <p:xfrm>
          <a:off x="720000" y="1357550"/>
          <a:ext cx="7703925" cy="2640215"/>
        </p:xfrm>
        <a:graphic>
          <a:graphicData uri="http://schemas.openxmlformats.org/drawingml/2006/table">
            <a:tbl>
              <a:tblPr>
                <a:noFill/>
                <a:tableStyleId>{723B05E6-FEF8-43EB-B482-9C6623DC7C2B}</a:tableStyleId>
              </a:tblPr>
              <a:tblGrid>
                <a:gridCol w="2036100">
                  <a:extLst>
                    <a:ext uri="{9D8B030D-6E8A-4147-A177-3AD203B41FA5}">
                      <a16:colId xmlns:a16="http://schemas.microsoft.com/office/drawing/2014/main" val="20000"/>
                    </a:ext>
                  </a:extLst>
                </a:gridCol>
                <a:gridCol w="1938450">
                  <a:extLst>
                    <a:ext uri="{9D8B030D-6E8A-4147-A177-3AD203B41FA5}">
                      <a16:colId xmlns:a16="http://schemas.microsoft.com/office/drawing/2014/main" val="20001"/>
                    </a:ext>
                  </a:extLst>
                </a:gridCol>
                <a:gridCol w="1490775">
                  <a:extLst>
                    <a:ext uri="{9D8B030D-6E8A-4147-A177-3AD203B41FA5}">
                      <a16:colId xmlns:a16="http://schemas.microsoft.com/office/drawing/2014/main" val="20002"/>
                    </a:ext>
                  </a:extLst>
                </a:gridCol>
                <a:gridCol w="1490775">
                  <a:extLst>
                    <a:ext uri="{9D8B030D-6E8A-4147-A177-3AD203B41FA5}">
                      <a16:colId xmlns:a16="http://schemas.microsoft.com/office/drawing/2014/main" val="20003"/>
                    </a:ext>
                  </a:extLst>
                </a:gridCol>
                <a:gridCol w="747825">
                  <a:extLst>
                    <a:ext uri="{9D8B030D-6E8A-4147-A177-3AD203B41FA5}">
                      <a16:colId xmlns:a16="http://schemas.microsoft.com/office/drawing/2014/main" val="20004"/>
                    </a:ext>
                  </a:extLst>
                </a:gridCol>
              </a:tblGrid>
              <a:tr h="628625">
                <a:tc>
                  <a:txBody>
                    <a:bodyPr/>
                    <a:lstStyle/>
                    <a:p>
                      <a:pPr marL="0" lvl="0" indent="0" algn="ctr" rtl="0">
                        <a:spcBef>
                          <a:spcPts val="0"/>
                        </a:spcBef>
                        <a:spcAft>
                          <a:spcPts val="0"/>
                        </a:spcAft>
                        <a:buNone/>
                      </a:pPr>
                      <a:endParaRPr lang="id-ID" sz="2000" noProof="0" dirty="0">
                        <a:solidFill>
                          <a:schemeClr val="dk1"/>
                        </a:solidFill>
                        <a:latin typeface="Archivo Black"/>
                        <a:ea typeface="Archivo Black"/>
                        <a:cs typeface="Archivo Black"/>
                        <a:sym typeface="Archivo Black"/>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id-ID" sz="2000" noProof="0" dirty="0" err="1">
                          <a:solidFill>
                            <a:schemeClr val="lt1"/>
                          </a:solidFill>
                          <a:latin typeface="Archivo Black"/>
                          <a:ea typeface="Archivo Black"/>
                          <a:cs typeface="Archivo Black"/>
                          <a:sym typeface="Archivo Black"/>
                        </a:rPr>
                        <a:t>Description</a:t>
                      </a:r>
                      <a:endParaRPr lang="id-ID" sz="2000" noProof="0" dirty="0">
                        <a:solidFill>
                          <a:schemeClr val="lt1"/>
                        </a:solidFill>
                        <a:latin typeface="Archivo Black"/>
                        <a:ea typeface="Archivo Black"/>
                        <a:cs typeface="Archivo Black"/>
                        <a:sym typeface="Archivo Black"/>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id-ID" sz="2000" noProof="0" dirty="0">
                          <a:solidFill>
                            <a:schemeClr val="lt1"/>
                          </a:solidFill>
                          <a:latin typeface="Archivo Black"/>
                          <a:ea typeface="Archivo Black"/>
                          <a:cs typeface="Archivo Black"/>
                          <a:sym typeface="Archivo Black"/>
                        </a:rPr>
                        <a:t>Jupiter</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id-ID" sz="2000" noProof="0" dirty="0" err="1">
                          <a:solidFill>
                            <a:schemeClr val="lt1"/>
                          </a:solidFill>
                          <a:latin typeface="Archivo Black"/>
                          <a:ea typeface="Archivo Black"/>
                          <a:cs typeface="Archivo Black"/>
                          <a:sym typeface="Archivo Black"/>
                        </a:rPr>
                        <a:t>Saturn</a:t>
                      </a:r>
                      <a:endParaRPr lang="id-ID" sz="2000" noProof="0" dirty="0">
                        <a:solidFill>
                          <a:schemeClr val="lt1"/>
                        </a:solidFill>
                        <a:latin typeface="Archivo Black"/>
                        <a:ea typeface="Archivo Black"/>
                        <a:cs typeface="Archivo Black"/>
                        <a:sym typeface="Archivo Black"/>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lang="id-ID" sz="2000" noProof="0" dirty="0">
                        <a:solidFill>
                          <a:schemeClr val="dk1"/>
                        </a:solidFill>
                        <a:latin typeface="Archivo Black"/>
                        <a:ea typeface="Archivo Black"/>
                        <a:cs typeface="Archivo Black"/>
                        <a:sym typeface="Archivo Black"/>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628625">
                <a:tc>
                  <a:txBody>
                    <a:bodyPr/>
                    <a:lstStyle/>
                    <a:p>
                      <a:pPr marL="0" lvl="0" indent="0" algn="ctr" rtl="0">
                        <a:spcBef>
                          <a:spcPts val="0"/>
                        </a:spcBef>
                        <a:spcAft>
                          <a:spcPts val="0"/>
                        </a:spcAft>
                        <a:buNone/>
                      </a:pPr>
                      <a:r>
                        <a:rPr lang="id-ID" sz="2000" noProof="0" dirty="0" err="1">
                          <a:solidFill>
                            <a:schemeClr val="lt1"/>
                          </a:solidFill>
                          <a:latin typeface="Archivo Black"/>
                          <a:ea typeface="Archivo Black"/>
                          <a:cs typeface="Archivo Black"/>
                          <a:sym typeface="Archivo Black"/>
                        </a:rPr>
                        <a:t>Competitor</a:t>
                      </a:r>
                      <a:r>
                        <a:rPr lang="id-ID" sz="2000" noProof="0" dirty="0">
                          <a:solidFill>
                            <a:schemeClr val="lt1"/>
                          </a:solidFill>
                          <a:latin typeface="Archivo Black"/>
                          <a:ea typeface="Archivo Black"/>
                          <a:cs typeface="Archivo Black"/>
                          <a:sym typeface="Archivo Black"/>
                        </a:rPr>
                        <a:t> A</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1"/>
                        </a:buClr>
                        <a:buSzPts val="1100"/>
                        <a:buFont typeface="Arial"/>
                        <a:buNone/>
                      </a:pPr>
                      <a:r>
                        <a:rPr lang="id-ID" sz="1600" noProof="0" dirty="0">
                          <a:solidFill>
                            <a:schemeClr val="dk1"/>
                          </a:solidFill>
                          <a:latin typeface="Assistant"/>
                          <a:ea typeface="Assistant"/>
                          <a:cs typeface="Assistant"/>
                          <a:sym typeface="Assistant"/>
                        </a:rPr>
                        <a:t>Venus has a </a:t>
                      </a:r>
                      <a:r>
                        <a:rPr lang="id-ID" sz="1600" noProof="0" dirty="0" err="1">
                          <a:solidFill>
                            <a:schemeClr val="dk1"/>
                          </a:solidFill>
                          <a:latin typeface="Assistant"/>
                          <a:ea typeface="Assistant"/>
                          <a:cs typeface="Assistant"/>
                          <a:sym typeface="Assistant"/>
                        </a:rPr>
                        <a:t>beautiful</a:t>
                      </a:r>
                      <a:r>
                        <a:rPr lang="id-ID" sz="1600" noProof="0" dirty="0">
                          <a:solidFill>
                            <a:schemeClr val="dk1"/>
                          </a:solidFill>
                          <a:latin typeface="Assistant"/>
                          <a:ea typeface="Assistant"/>
                          <a:cs typeface="Assistant"/>
                          <a:sym typeface="Assistant"/>
                        </a:rPr>
                        <a:t> </a:t>
                      </a:r>
                      <a:r>
                        <a:rPr lang="id-ID" sz="1600" noProof="0" dirty="0" err="1">
                          <a:solidFill>
                            <a:schemeClr val="dk1"/>
                          </a:solidFill>
                          <a:latin typeface="Assistant"/>
                          <a:ea typeface="Assistant"/>
                          <a:cs typeface="Assistant"/>
                          <a:sym typeface="Assistant"/>
                        </a:rPr>
                        <a:t>name</a:t>
                      </a:r>
                      <a:endParaRPr lang="id-ID" sz="1600" noProof="0" dirty="0">
                        <a:solidFill>
                          <a:schemeClr val="dk1"/>
                        </a:solidFill>
                        <a:latin typeface="Assistant"/>
                        <a:ea typeface="Assistant"/>
                        <a:cs typeface="Assistant"/>
                        <a:sym typeface="Assistan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lang="id-ID" sz="1600" noProof="0" dirty="0">
                        <a:solidFill>
                          <a:schemeClr val="dk1"/>
                        </a:solidFill>
                        <a:latin typeface="Cairo"/>
                        <a:ea typeface="Cairo"/>
                        <a:cs typeface="Cairo"/>
                        <a:sym typeface="Cairo"/>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lang="id-ID" sz="1600" noProof="0" dirty="0">
                        <a:solidFill>
                          <a:schemeClr val="dk1"/>
                        </a:solidFill>
                        <a:latin typeface="Cairo"/>
                        <a:ea typeface="Cairo"/>
                        <a:cs typeface="Cairo"/>
                        <a:sym typeface="Cairo"/>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lang="id-ID" sz="1600" noProof="0" dirty="0">
                        <a:solidFill>
                          <a:schemeClr val="dk1"/>
                        </a:solidFill>
                        <a:latin typeface="Cairo"/>
                        <a:ea typeface="Cairo"/>
                        <a:cs typeface="Cairo"/>
                        <a:sym typeface="Cairo"/>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28625">
                <a:tc>
                  <a:txBody>
                    <a:bodyPr/>
                    <a:lstStyle/>
                    <a:p>
                      <a:pPr marL="0" lvl="0" indent="0" algn="ctr" rtl="0">
                        <a:spcBef>
                          <a:spcPts val="0"/>
                        </a:spcBef>
                        <a:spcAft>
                          <a:spcPts val="0"/>
                        </a:spcAft>
                        <a:buClr>
                          <a:schemeClr val="dk1"/>
                        </a:buClr>
                        <a:buSzPts val="1100"/>
                        <a:buFont typeface="Arial"/>
                        <a:buNone/>
                      </a:pPr>
                      <a:r>
                        <a:rPr lang="id-ID" sz="2000" noProof="0" dirty="0" err="1">
                          <a:solidFill>
                            <a:schemeClr val="lt1"/>
                          </a:solidFill>
                          <a:latin typeface="Archivo Black"/>
                          <a:ea typeface="Archivo Black"/>
                          <a:cs typeface="Archivo Black"/>
                          <a:sym typeface="Archivo Black"/>
                        </a:rPr>
                        <a:t>Competitor</a:t>
                      </a:r>
                      <a:r>
                        <a:rPr lang="id-ID" sz="2000" noProof="0" dirty="0">
                          <a:solidFill>
                            <a:schemeClr val="lt1"/>
                          </a:solidFill>
                          <a:latin typeface="Archivo Black"/>
                          <a:ea typeface="Archivo Black"/>
                          <a:cs typeface="Archivo Black"/>
                          <a:sym typeface="Archivo Black"/>
                        </a:rPr>
                        <a:t> B</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1"/>
                        </a:buClr>
                        <a:buSzPts val="1100"/>
                        <a:buFont typeface="Arial"/>
                        <a:buNone/>
                      </a:pPr>
                      <a:r>
                        <a:rPr lang="id-ID" sz="1600" noProof="0" dirty="0" err="1">
                          <a:solidFill>
                            <a:schemeClr val="dk1"/>
                          </a:solidFill>
                          <a:latin typeface="Assistant"/>
                          <a:ea typeface="Assistant"/>
                          <a:cs typeface="Assistant"/>
                          <a:sym typeface="Assistant"/>
                        </a:rPr>
                        <a:t>Neptune</a:t>
                      </a:r>
                      <a:r>
                        <a:rPr lang="id-ID" sz="1600" noProof="0" dirty="0">
                          <a:solidFill>
                            <a:schemeClr val="dk1"/>
                          </a:solidFill>
                          <a:latin typeface="Assistant"/>
                          <a:ea typeface="Assistant"/>
                          <a:cs typeface="Assistant"/>
                          <a:sym typeface="Assistant"/>
                        </a:rPr>
                        <a:t> </a:t>
                      </a:r>
                      <a:r>
                        <a:rPr lang="id-ID" sz="1600" noProof="0" dirty="0" err="1">
                          <a:solidFill>
                            <a:schemeClr val="dk1"/>
                          </a:solidFill>
                          <a:latin typeface="Assistant"/>
                          <a:ea typeface="Assistant"/>
                          <a:cs typeface="Assistant"/>
                          <a:sym typeface="Assistant"/>
                        </a:rPr>
                        <a:t>is</a:t>
                      </a:r>
                      <a:r>
                        <a:rPr lang="id-ID" sz="1600" noProof="0" dirty="0">
                          <a:solidFill>
                            <a:schemeClr val="dk1"/>
                          </a:solidFill>
                          <a:latin typeface="Assistant"/>
                          <a:ea typeface="Assistant"/>
                          <a:cs typeface="Assistant"/>
                          <a:sym typeface="Assistant"/>
                        </a:rPr>
                        <a:t> </a:t>
                      </a:r>
                      <a:r>
                        <a:rPr lang="id-ID" sz="1600" noProof="0" dirty="0" err="1">
                          <a:solidFill>
                            <a:schemeClr val="dk1"/>
                          </a:solidFill>
                          <a:latin typeface="Assistant"/>
                          <a:ea typeface="Assistant"/>
                          <a:cs typeface="Assistant"/>
                          <a:sym typeface="Assistant"/>
                        </a:rPr>
                        <a:t>very</a:t>
                      </a:r>
                      <a:r>
                        <a:rPr lang="id-ID" sz="1600" noProof="0" dirty="0">
                          <a:solidFill>
                            <a:schemeClr val="dk1"/>
                          </a:solidFill>
                          <a:latin typeface="Assistant"/>
                          <a:ea typeface="Assistant"/>
                          <a:cs typeface="Assistant"/>
                          <a:sym typeface="Assistant"/>
                        </a:rPr>
                        <a:t> </a:t>
                      </a:r>
                    </a:p>
                    <a:p>
                      <a:pPr marL="0" lvl="0" indent="0" algn="ctr" rtl="0">
                        <a:spcBef>
                          <a:spcPts val="0"/>
                        </a:spcBef>
                        <a:spcAft>
                          <a:spcPts val="0"/>
                        </a:spcAft>
                        <a:buClr>
                          <a:schemeClr val="dk1"/>
                        </a:buClr>
                        <a:buSzPts val="1100"/>
                        <a:buFont typeface="Arial"/>
                        <a:buNone/>
                      </a:pPr>
                      <a:r>
                        <a:rPr lang="id-ID" sz="1600" noProof="0" dirty="0" err="1">
                          <a:solidFill>
                            <a:schemeClr val="dk1"/>
                          </a:solidFill>
                          <a:latin typeface="Assistant"/>
                          <a:ea typeface="Assistant"/>
                          <a:cs typeface="Assistant"/>
                          <a:sym typeface="Assistant"/>
                        </a:rPr>
                        <a:t>far</a:t>
                      </a:r>
                      <a:r>
                        <a:rPr lang="id-ID" sz="1600" noProof="0" dirty="0">
                          <a:solidFill>
                            <a:schemeClr val="dk1"/>
                          </a:solidFill>
                          <a:latin typeface="Assistant"/>
                          <a:ea typeface="Assistant"/>
                          <a:cs typeface="Assistant"/>
                          <a:sym typeface="Assistant"/>
                        </a:rPr>
                        <a:t> </a:t>
                      </a:r>
                      <a:r>
                        <a:rPr lang="id-ID" sz="1600" noProof="0" dirty="0" err="1">
                          <a:solidFill>
                            <a:schemeClr val="dk1"/>
                          </a:solidFill>
                          <a:latin typeface="Assistant"/>
                          <a:ea typeface="Assistant"/>
                          <a:cs typeface="Assistant"/>
                          <a:sym typeface="Assistant"/>
                        </a:rPr>
                        <a:t>away</a:t>
                      </a:r>
                      <a:r>
                        <a:rPr lang="id-ID" sz="1600" noProof="0" dirty="0">
                          <a:solidFill>
                            <a:schemeClr val="dk1"/>
                          </a:solidFill>
                          <a:latin typeface="Assistant"/>
                          <a:ea typeface="Assistant"/>
                          <a:cs typeface="Assistant"/>
                          <a:sym typeface="Assistant"/>
                        </a:rPr>
                        <a:t> </a:t>
                      </a:r>
                      <a:r>
                        <a:rPr lang="id-ID" sz="1600" noProof="0" dirty="0" err="1">
                          <a:solidFill>
                            <a:schemeClr val="dk1"/>
                          </a:solidFill>
                          <a:latin typeface="Assistant"/>
                          <a:ea typeface="Assistant"/>
                          <a:cs typeface="Assistant"/>
                          <a:sym typeface="Assistant"/>
                        </a:rPr>
                        <a:t>from</a:t>
                      </a:r>
                      <a:r>
                        <a:rPr lang="id-ID" sz="1600" noProof="0" dirty="0">
                          <a:solidFill>
                            <a:schemeClr val="dk1"/>
                          </a:solidFill>
                          <a:latin typeface="Assistant"/>
                          <a:ea typeface="Assistant"/>
                          <a:cs typeface="Assistant"/>
                          <a:sym typeface="Assistant"/>
                        </a:rPr>
                        <a:t> </a:t>
                      </a:r>
                      <a:r>
                        <a:rPr lang="id-ID" sz="1600" noProof="0" dirty="0" err="1">
                          <a:solidFill>
                            <a:schemeClr val="dk1"/>
                          </a:solidFill>
                          <a:latin typeface="Assistant"/>
                          <a:ea typeface="Assistant"/>
                          <a:cs typeface="Assistant"/>
                          <a:sym typeface="Assistant"/>
                        </a:rPr>
                        <a:t>us</a:t>
                      </a:r>
                      <a:endParaRPr lang="id-ID" sz="1600" noProof="0" dirty="0">
                        <a:solidFill>
                          <a:schemeClr val="dk1"/>
                        </a:solidFill>
                        <a:latin typeface="Assistant"/>
                        <a:ea typeface="Assistant"/>
                        <a:cs typeface="Assistant"/>
                        <a:sym typeface="Assistan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lang="id-ID" sz="1600" noProof="0" dirty="0">
                        <a:solidFill>
                          <a:schemeClr val="dk1"/>
                        </a:solidFill>
                        <a:latin typeface="Cairo"/>
                        <a:ea typeface="Cairo"/>
                        <a:cs typeface="Cairo"/>
                        <a:sym typeface="Cairo"/>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lang="id-ID" sz="1600" noProof="0" dirty="0">
                        <a:solidFill>
                          <a:schemeClr val="dk1"/>
                        </a:solidFill>
                        <a:latin typeface="Cairo"/>
                        <a:ea typeface="Cairo"/>
                        <a:cs typeface="Cairo"/>
                        <a:sym typeface="Cairo"/>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lang="id-ID" sz="1600" noProof="0" dirty="0">
                        <a:solidFill>
                          <a:schemeClr val="dk1"/>
                        </a:solidFill>
                        <a:latin typeface="Cairo"/>
                        <a:ea typeface="Cairo"/>
                        <a:cs typeface="Cairo"/>
                        <a:sym typeface="Cairo"/>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28625">
                <a:tc>
                  <a:txBody>
                    <a:bodyPr/>
                    <a:lstStyle/>
                    <a:p>
                      <a:pPr marL="0" lvl="0" indent="0" algn="ctr" rtl="0">
                        <a:spcBef>
                          <a:spcPts val="0"/>
                        </a:spcBef>
                        <a:spcAft>
                          <a:spcPts val="0"/>
                        </a:spcAft>
                        <a:buClr>
                          <a:schemeClr val="dk1"/>
                        </a:buClr>
                        <a:buSzPts val="1100"/>
                        <a:buFont typeface="Arial"/>
                        <a:buNone/>
                      </a:pPr>
                      <a:r>
                        <a:rPr lang="id-ID" sz="2000" noProof="0" dirty="0" err="1">
                          <a:solidFill>
                            <a:schemeClr val="lt1"/>
                          </a:solidFill>
                          <a:latin typeface="Archivo Black"/>
                          <a:ea typeface="Archivo Black"/>
                          <a:cs typeface="Archivo Black"/>
                          <a:sym typeface="Archivo Black"/>
                        </a:rPr>
                        <a:t>Competitor</a:t>
                      </a:r>
                      <a:r>
                        <a:rPr lang="id-ID" sz="2000" noProof="0" dirty="0">
                          <a:solidFill>
                            <a:schemeClr val="lt1"/>
                          </a:solidFill>
                          <a:latin typeface="Archivo Black"/>
                          <a:ea typeface="Archivo Black"/>
                          <a:cs typeface="Archivo Black"/>
                          <a:sym typeface="Archivo Black"/>
                        </a:rPr>
                        <a:t> C</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1"/>
                        </a:buClr>
                        <a:buSzPts val="1100"/>
                        <a:buFont typeface="Arial"/>
                        <a:buNone/>
                      </a:pPr>
                      <a:r>
                        <a:rPr lang="id-ID" sz="1600" noProof="0" dirty="0">
                          <a:solidFill>
                            <a:schemeClr val="dk1"/>
                          </a:solidFill>
                          <a:latin typeface="Assistant"/>
                          <a:ea typeface="Assistant"/>
                          <a:cs typeface="Assistant"/>
                          <a:sym typeface="Assistant"/>
                        </a:rPr>
                        <a:t>Mercury </a:t>
                      </a:r>
                      <a:r>
                        <a:rPr lang="id-ID" sz="1600" noProof="0" dirty="0" err="1">
                          <a:solidFill>
                            <a:schemeClr val="dk1"/>
                          </a:solidFill>
                          <a:latin typeface="Assistant"/>
                          <a:ea typeface="Assistant"/>
                          <a:cs typeface="Assistant"/>
                          <a:sym typeface="Assistant"/>
                        </a:rPr>
                        <a:t>is</a:t>
                      </a:r>
                      <a:r>
                        <a:rPr lang="id-ID" sz="1600" noProof="0" dirty="0">
                          <a:solidFill>
                            <a:schemeClr val="dk1"/>
                          </a:solidFill>
                          <a:latin typeface="Assistant"/>
                          <a:ea typeface="Assistant"/>
                          <a:cs typeface="Assistant"/>
                          <a:sym typeface="Assistant"/>
                        </a:rPr>
                        <a:t> </a:t>
                      </a:r>
                      <a:r>
                        <a:rPr lang="id-ID" sz="1600" noProof="0" dirty="0" err="1">
                          <a:solidFill>
                            <a:schemeClr val="dk1"/>
                          </a:solidFill>
                          <a:latin typeface="Assistant"/>
                          <a:ea typeface="Assistant"/>
                          <a:cs typeface="Assistant"/>
                          <a:sym typeface="Assistant"/>
                        </a:rPr>
                        <a:t>the</a:t>
                      </a:r>
                      <a:r>
                        <a:rPr lang="id-ID" sz="1600" noProof="0" dirty="0">
                          <a:solidFill>
                            <a:schemeClr val="dk1"/>
                          </a:solidFill>
                          <a:latin typeface="Assistant"/>
                          <a:ea typeface="Assistant"/>
                          <a:cs typeface="Assistant"/>
                          <a:sym typeface="Assistant"/>
                        </a:rPr>
                        <a:t> </a:t>
                      </a:r>
                      <a:r>
                        <a:rPr lang="id-ID" sz="1600" noProof="0" dirty="0" err="1">
                          <a:solidFill>
                            <a:schemeClr val="dk1"/>
                          </a:solidFill>
                          <a:latin typeface="Assistant"/>
                          <a:ea typeface="Assistant"/>
                          <a:cs typeface="Assistant"/>
                          <a:sym typeface="Assistant"/>
                        </a:rPr>
                        <a:t>smallest</a:t>
                      </a:r>
                      <a:r>
                        <a:rPr lang="id-ID" sz="1600" noProof="0" dirty="0">
                          <a:solidFill>
                            <a:schemeClr val="dk1"/>
                          </a:solidFill>
                          <a:latin typeface="Assistant"/>
                          <a:ea typeface="Assistant"/>
                          <a:cs typeface="Assistant"/>
                          <a:sym typeface="Assistant"/>
                        </a:rPr>
                        <a:t> planet</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lang="id-ID" sz="1600" noProof="0" dirty="0">
                        <a:solidFill>
                          <a:schemeClr val="dk1"/>
                        </a:solidFill>
                        <a:latin typeface="Cairo"/>
                        <a:ea typeface="Cairo"/>
                        <a:cs typeface="Cairo"/>
                        <a:sym typeface="Cairo"/>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lang="id-ID" sz="1600" noProof="0" dirty="0">
                        <a:solidFill>
                          <a:schemeClr val="dk1"/>
                        </a:solidFill>
                        <a:latin typeface="Cairo"/>
                        <a:ea typeface="Cairo"/>
                        <a:cs typeface="Cairo"/>
                        <a:sym typeface="Cairo"/>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lang="id-ID" sz="1600" noProof="0" dirty="0">
                        <a:solidFill>
                          <a:schemeClr val="dk1"/>
                        </a:solidFill>
                        <a:latin typeface="Cairo"/>
                        <a:ea typeface="Cairo"/>
                        <a:cs typeface="Cairo"/>
                        <a:sym typeface="Cairo"/>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bl>
          </a:graphicData>
        </a:graphic>
      </p:graphicFrame>
      <p:grpSp>
        <p:nvGrpSpPr>
          <p:cNvPr id="1931" name="Google Shape;1931;p53"/>
          <p:cNvGrpSpPr/>
          <p:nvPr/>
        </p:nvGrpSpPr>
        <p:grpSpPr>
          <a:xfrm>
            <a:off x="7876744" y="2828038"/>
            <a:ext cx="368091" cy="334402"/>
            <a:chOff x="-62518200" y="2692475"/>
            <a:chExt cx="318225" cy="289100"/>
          </a:xfrm>
        </p:grpSpPr>
        <p:sp>
          <p:nvSpPr>
            <p:cNvPr id="1932" name="Google Shape;1932;p5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33" name="Google Shape;1933;p5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934" name="Google Shape;1934;p53"/>
          <p:cNvGrpSpPr/>
          <p:nvPr/>
        </p:nvGrpSpPr>
        <p:grpSpPr>
          <a:xfrm>
            <a:off x="7877661" y="2126080"/>
            <a:ext cx="366269" cy="366732"/>
            <a:chOff x="-61784125" y="1931250"/>
            <a:chExt cx="316650" cy="317050"/>
          </a:xfrm>
        </p:grpSpPr>
        <p:sp>
          <p:nvSpPr>
            <p:cNvPr id="1935" name="Google Shape;1935;p5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36" name="Google Shape;1936;p5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37" name="Google Shape;1937;p5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38" name="Google Shape;1938;p5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939" name="Google Shape;1939;p53"/>
          <p:cNvGrpSpPr/>
          <p:nvPr/>
        </p:nvGrpSpPr>
        <p:grpSpPr>
          <a:xfrm>
            <a:off x="7877474" y="3473389"/>
            <a:ext cx="366648" cy="366420"/>
            <a:chOff x="6479471" y="2079003"/>
            <a:chExt cx="348923" cy="348706"/>
          </a:xfrm>
        </p:grpSpPr>
        <p:sp>
          <p:nvSpPr>
            <p:cNvPr id="1940" name="Google Shape;1940;p5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941" name="Google Shape;1941;p53"/>
            <p:cNvGrpSpPr/>
            <p:nvPr/>
          </p:nvGrpSpPr>
          <p:grpSpPr>
            <a:xfrm>
              <a:off x="6520582" y="2079003"/>
              <a:ext cx="307811" cy="348706"/>
              <a:chOff x="-60218325" y="2304850"/>
              <a:chExt cx="279625" cy="316775"/>
            </a:xfrm>
          </p:grpSpPr>
          <p:sp>
            <p:nvSpPr>
              <p:cNvPr id="1942" name="Google Shape;1942;p5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43" name="Google Shape;1943;p5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44" name="Google Shape;1944;p5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45" name="Google Shape;1945;p5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46" name="Google Shape;1946;p5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47" name="Google Shape;1947;p5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48" name="Google Shape;1948;p5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949" name="Google Shape;1949;p53"/>
          <p:cNvGrpSpPr/>
          <p:nvPr/>
        </p:nvGrpSpPr>
        <p:grpSpPr>
          <a:xfrm>
            <a:off x="5292206" y="2184565"/>
            <a:ext cx="308234" cy="308234"/>
            <a:chOff x="1487200" y="4993750"/>
            <a:chExt cx="483125" cy="483125"/>
          </a:xfrm>
        </p:grpSpPr>
        <p:sp>
          <p:nvSpPr>
            <p:cNvPr id="1950" name="Google Shape;1950;p5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951" name="Google Shape;1951;p5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952" name="Google Shape;1952;p53"/>
          <p:cNvGrpSpPr/>
          <p:nvPr/>
        </p:nvGrpSpPr>
        <p:grpSpPr>
          <a:xfrm>
            <a:off x="6752565" y="2184565"/>
            <a:ext cx="308234" cy="308234"/>
            <a:chOff x="2081650" y="4993750"/>
            <a:chExt cx="483125" cy="483125"/>
          </a:xfrm>
        </p:grpSpPr>
        <p:sp>
          <p:nvSpPr>
            <p:cNvPr id="1953" name="Google Shape;1953;p5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954" name="Google Shape;1954;p5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955" name="Google Shape;1955;p53"/>
          <p:cNvGrpSpPr/>
          <p:nvPr/>
        </p:nvGrpSpPr>
        <p:grpSpPr>
          <a:xfrm>
            <a:off x="6752565" y="2841128"/>
            <a:ext cx="308234" cy="308234"/>
            <a:chOff x="1487200" y="4993750"/>
            <a:chExt cx="483125" cy="483125"/>
          </a:xfrm>
        </p:grpSpPr>
        <p:sp>
          <p:nvSpPr>
            <p:cNvPr id="1956" name="Google Shape;1956;p5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957" name="Google Shape;1957;p5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958" name="Google Shape;1958;p53"/>
          <p:cNvGrpSpPr/>
          <p:nvPr/>
        </p:nvGrpSpPr>
        <p:grpSpPr>
          <a:xfrm flipH="1">
            <a:off x="5292206" y="2841128"/>
            <a:ext cx="308234" cy="308234"/>
            <a:chOff x="2081650" y="4993750"/>
            <a:chExt cx="483125" cy="483125"/>
          </a:xfrm>
        </p:grpSpPr>
        <p:sp>
          <p:nvSpPr>
            <p:cNvPr id="1959" name="Google Shape;1959;p5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960" name="Google Shape;1960;p5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961" name="Google Shape;1961;p53"/>
          <p:cNvGrpSpPr/>
          <p:nvPr/>
        </p:nvGrpSpPr>
        <p:grpSpPr>
          <a:xfrm>
            <a:off x="5292206" y="3497665"/>
            <a:ext cx="308234" cy="308234"/>
            <a:chOff x="1487200" y="4993750"/>
            <a:chExt cx="483125" cy="483125"/>
          </a:xfrm>
        </p:grpSpPr>
        <p:sp>
          <p:nvSpPr>
            <p:cNvPr id="1962" name="Google Shape;1962;p5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963" name="Google Shape;1963;p5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964" name="Google Shape;1964;p53"/>
          <p:cNvGrpSpPr/>
          <p:nvPr/>
        </p:nvGrpSpPr>
        <p:grpSpPr>
          <a:xfrm>
            <a:off x="6752565" y="3497665"/>
            <a:ext cx="308234" cy="308234"/>
            <a:chOff x="2081650" y="4993750"/>
            <a:chExt cx="483125" cy="483125"/>
          </a:xfrm>
        </p:grpSpPr>
        <p:sp>
          <p:nvSpPr>
            <p:cNvPr id="1965" name="Google Shape;1965;p5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966" name="Google Shape;1966;p5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70"/>
        <p:cNvGrpSpPr/>
        <p:nvPr/>
      </p:nvGrpSpPr>
      <p:grpSpPr>
        <a:xfrm>
          <a:off x="0" y="0"/>
          <a:ext cx="0" cy="0"/>
          <a:chOff x="0" y="0"/>
          <a:chExt cx="0" cy="0"/>
        </a:xfrm>
      </p:grpSpPr>
      <p:sp>
        <p:nvSpPr>
          <p:cNvPr id="1971" name="Google Shape;1971;p54"/>
          <p:cNvSpPr/>
          <p:nvPr/>
        </p:nvSpPr>
        <p:spPr>
          <a:xfrm>
            <a:off x="1877787" y="1154952"/>
            <a:ext cx="1542900" cy="154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72" name="Google Shape;1972;p54"/>
          <p:cNvSpPr txBox="1">
            <a:spLocks noGrp="1"/>
          </p:cNvSpPr>
          <p:nvPr>
            <p:ph type="title"/>
          </p:nvPr>
        </p:nvSpPr>
        <p:spPr>
          <a:xfrm>
            <a:off x="3593100" y="830487"/>
            <a:ext cx="3708000" cy="16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t>Marketing</a:t>
            </a:r>
            <a:r>
              <a:rPr lang="id-ID" noProof="0" dirty="0"/>
              <a:t> plan</a:t>
            </a:r>
          </a:p>
        </p:txBody>
      </p:sp>
      <p:sp>
        <p:nvSpPr>
          <p:cNvPr id="1973" name="Google Shape;1973;p54"/>
          <p:cNvSpPr txBox="1">
            <a:spLocks noGrp="1"/>
          </p:cNvSpPr>
          <p:nvPr>
            <p:ph type="subTitle" idx="1"/>
          </p:nvPr>
        </p:nvSpPr>
        <p:spPr>
          <a:xfrm>
            <a:off x="3593100" y="2514695"/>
            <a:ext cx="3708000" cy="50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enter</a:t>
            </a:r>
            <a:r>
              <a:rPr lang="id-ID" noProof="0" dirty="0"/>
              <a:t> a </a:t>
            </a:r>
            <a:r>
              <a:rPr lang="id-ID" noProof="0" dirty="0" err="1"/>
              <a:t>subtitle</a:t>
            </a:r>
            <a:r>
              <a:rPr lang="id-ID" noProof="0" dirty="0"/>
              <a:t> </a:t>
            </a:r>
            <a:r>
              <a:rPr lang="id-ID" noProof="0" dirty="0" err="1"/>
              <a:t>here</a:t>
            </a:r>
            <a:r>
              <a:rPr lang="id-ID" noProof="0" dirty="0"/>
              <a:t> </a:t>
            </a:r>
            <a:r>
              <a:rPr lang="id-ID" noProof="0" dirty="0" err="1"/>
              <a:t>if</a:t>
            </a:r>
            <a:r>
              <a:rPr lang="id-ID" noProof="0" dirty="0"/>
              <a:t> </a:t>
            </a:r>
            <a:r>
              <a:rPr lang="id-ID" noProof="0" dirty="0" err="1"/>
              <a:t>you</a:t>
            </a:r>
            <a:r>
              <a:rPr lang="id-ID" noProof="0" dirty="0"/>
              <a:t> </a:t>
            </a:r>
            <a:r>
              <a:rPr lang="id-ID" noProof="0" dirty="0" err="1"/>
              <a:t>need</a:t>
            </a:r>
            <a:r>
              <a:rPr lang="id-ID" noProof="0" dirty="0"/>
              <a:t> </a:t>
            </a:r>
            <a:r>
              <a:rPr lang="id-ID" noProof="0" dirty="0" err="1"/>
              <a:t>it</a:t>
            </a:r>
            <a:endParaRPr lang="id-ID" noProof="0" dirty="0"/>
          </a:p>
        </p:txBody>
      </p:sp>
      <p:sp>
        <p:nvSpPr>
          <p:cNvPr id="1974" name="Google Shape;1974;p54"/>
          <p:cNvSpPr txBox="1">
            <a:spLocks noGrp="1"/>
          </p:cNvSpPr>
          <p:nvPr>
            <p:ph type="title" idx="2"/>
          </p:nvPr>
        </p:nvSpPr>
        <p:spPr>
          <a:xfrm>
            <a:off x="1842912" y="1528602"/>
            <a:ext cx="1612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03</a:t>
            </a:r>
          </a:p>
        </p:txBody>
      </p:sp>
      <p:grpSp>
        <p:nvGrpSpPr>
          <p:cNvPr id="1975" name="Google Shape;1975;p54"/>
          <p:cNvGrpSpPr/>
          <p:nvPr/>
        </p:nvGrpSpPr>
        <p:grpSpPr>
          <a:xfrm rot="-1622084" flipH="1">
            <a:off x="-2172101" y="572112"/>
            <a:ext cx="4895135" cy="3999292"/>
            <a:chOff x="5793050" y="3574250"/>
            <a:chExt cx="1261975" cy="1031025"/>
          </a:xfrm>
        </p:grpSpPr>
        <p:sp>
          <p:nvSpPr>
            <p:cNvPr id="1976" name="Google Shape;1976;p54"/>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77" name="Google Shape;1977;p54"/>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78" name="Google Shape;1978;p54"/>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79" name="Google Shape;1979;p54"/>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0" name="Google Shape;1980;p54"/>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1" name="Google Shape;1981;p54"/>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2" name="Google Shape;1982;p54"/>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3" name="Google Shape;1983;p54"/>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4" name="Google Shape;1984;p54"/>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5" name="Google Shape;1985;p54"/>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6" name="Google Shape;1986;p54"/>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7" name="Google Shape;1987;p54"/>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8" name="Google Shape;1988;p54"/>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89" name="Google Shape;1989;p54"/>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0" name="Google Shape;1990;p54"/>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1" name="Google Shape;1991;p54"/>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2" name="Google Shape;1992;p54"/>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3" name="Google Shape;1993;p54"/>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4" name="Google Shape;1994;p54"/>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5" name="Google Shape;1995;p54"/>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6" name="Google Shape;1996;p54"/>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7" name="Google Shape;1997;p54"/>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8" name="Google Shape;1998;p54"/>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999" name="Google Shape;1999;p54"/>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0" name="Google Shape;2000;p54"/>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1" name="Google Shape;2001;p54"/>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2" name="Google Shape;2002;p54"/>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3" name="Google Shape;2003;p54"/>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4" name="Google Shape;2004;p54"/>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5" name="Google Shape;2005;p54"/>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6" name="Google Shape;2006;p54"/>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7" name="Google Shape;2007;p54"/>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8" name="Google Shape;2008;p54"/>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09" name="Google Shape;2009;p54"/>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0" name="Google Shape;2010;p54"/>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1" name="Google Shape;2011;p54"/>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2" name="Google Shape;2012;p54"/>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3" name="Google Shape;2013;p54"/>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4" name="Google Shape;2014;p54"/>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5" name="Google Shape;2015;p54"/>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6" name="Google Shape;2016;p54"/>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7" name="Google Shape;2017;p54"/>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8" name="Google Shape;2018;p54"/>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19" name="Google Shape;2019;p54"/>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0" name="Google Shape;2020;p54"/>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1" name="Google Shape;2021;p54"/>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2" name="Google Shape;2022;p54"/>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3" name="Google Shape;2023;p54"/>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4" name="Google Shape;2024;p54"/>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5" name="Google Shape;2025;p54"/>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6" name="Google Shape;2026;p54"/>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7" name="Google Shape;2027;p54"/>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8" name="Google Shape;2028;p54"/>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29" name="Google Shape;2029;p54"/>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0" name="Google Shape;2030;p54"/>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1" name="Google Shape;2031;p54"/>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2" name="Google Shape;2032;p54"/>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3" name="Google Shape;2033;p54"/>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4" name="Google Shape;2034;p54"/>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5" name="Google Shape;2035;p54"/>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6" name="Google Shape;2036;p54"/>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7" name="Google Shape;2037;p54"/>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8" name="Google Shape;2038;p54"/>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39" name="Google Shape;2039;p54"/>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0" name="Google Shape;2040;p54"/>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1" name="Google Shape;2041;p54"/>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2" name="Google Shape;2042;p54"/>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3" name="Google Shape;2043;p54"/>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4" name="Google Shape;2044;p54"/>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5" name="Google Shape;2045;p54"/>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6" name="Google Shape;2046;p54"/>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7" name="Google Shape;2047;p54"/>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8" name="Google Shape;2048;p54"/>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49" name="Google Shape;2049;p54"/>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0" name="Google Shape;2050;p54"/>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1" name="Google Shape;2051;p54"/>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2" name="Google Shape;2052;p54"/>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3" name="Google Shape;2053;p54"/>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4" name="Google Shape;2054;p54"/>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5" name="Google Shape;2055;p54"/>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6" name="Google Shape;2056;p54"/>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7" name="Google Shape;2057;p54"/>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8" name="Google Shape;2058;p54"/>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59" name="Google Shape;2059;p54"/>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0" name="Google Shape;2060;p54"/>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1" name="Google Shape;2061;p54"/>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2" name="Google Shape;2062;p54"/>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3" name="Google Shape;2063;p54"/>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4" name="Google Shape;2064;p54"/>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5" name="Google Shape;2065;p54"/>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6" name="Google Shape;2066;p54"/>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7" name="Google Shape;2067;p54"/>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8" name="Google Shape;2068;p54"/>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69" name="Google Shape;2069;p54"/>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0" name="Google Shape;2070;p54"/>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1" name="Google Shape;2071;p54"/>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2" name="Google Shape;2072;p54"/>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3" name="Google Shape;2073;p54"/>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4" name="Google Shape;2074;p54"/>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5" name="Google Shape;2075;p54"/>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6" name="Google Shape;2076;p54"/>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7" name="Google Shape;2077;p54"/>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8" name="Google Shape;2078;p54"/>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79" name="Google Shape;2079;p54"/>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0" name="Google Shape;2080;p54"/>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1" name="Google Shape;2081;p54"/>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2" name="Google Shape;2082;p54"/>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3" name="Google Shape;2083;p54"/>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4" name="Google Shape;2084;p54"/>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5" name="Google Shape;2085;p54"/>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6" name="Google Shape;2086;p54"/>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7" name="Google Shape;2087;p54"/>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8" name="Google Shape;2088;p54"/>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89" name="Google Shape;2089;p54"/>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0" name="Google Shape;2090;p54"/>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1" name="Google Shape;2091;p54"/>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2" name="Google Shape;2092;p54"/>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3" name="Google Shape;2093;p54"/>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4" name="Google Shape;2094;p54"/>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5" name="Google Shape;2095;p54"/>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6" name="Google Shape;2096;p54"/>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7" name="Google Shape;2097;p54"/>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8" name="Google Shape;2098;p54"/>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099" name="Google Shape;2099;p54"/>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0" name="Google Shape;2100;p54"/>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1" name="Google Shape;2101;p54"/>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2" name="Google Shape;2102;p54"/>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3" name="Google Shape;2103;p54"/>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4" name="Google Shape;2104;p54"/>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5" name="Google Shape;2105;p54"/>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6" name="Google Shape;2106;p54"/>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7" name="Google Shape;2107;p54"/>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8" name="Google Shape;2108;p54"/>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09" name="Google Shape;2109;p54"/>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0" name="Google Shape;2110;p54"/>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1" name="Google Shape;2111;p54"/>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2" name="Google Shape;2112;p54"/>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3" name="Google Shape;2113;p54"/>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4" name="Google Shape;2114;p54"/>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5" name="Google Shape;2115;p54"/>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6" name="Google Shape;2116;p54"/>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7" name="Google Shape;2117;p54"/>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8" name="Google Shape;2118;p54"/>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19" name="Google Shape;2119;p54"/>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20" name="Google Shape;2120;p54"/>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121" name="Google Shape;2121;p54"/>
          <p:cNvGrpSpPr/>
          <p:nvPr/>
        </p:nvGrpSpPr>
        <p:grpSpPr>
          <a:xfrm>
            <a:off x="-9450" y="2114883"/>
            <a:ext cx="10098725" cy="3444171"/>
            <a:chOff x="-9450" y="2114883"/>
            <a:chExt cx="10098725" cy="3444171"/>
          </a:xfrm>
        </p:grpSpPr>
        <p:grpSp>
          <p:nvGrpSpPr>
            <p:cNvPr id="2122" name="Google Shape;2122;p54"/>
            <p:cNvGrpSpPr/>
            <p:nvPr/>
          </p:nvGrpSpPr>
          <p:grpSpPr>
            <a:xfrm>
              <a:off x="-9450" y="3467126"/>
              <a:ext cx="9172500" cy="1676425"/>
              <a:chOff x="-9450" y="3467126"/>
              <a:chExt cx="9172500" cy="1676425"/>
            </a:xfrm>
          </p:grpSpPr>
          <p:sp>
            <p:nvSpPr>
              <p:cNvPr id="2123" name="Google Shape;2123;p54"/>
              <p:cNvSpPr/>
              <p:nvPr/>
            </p:nvSpPr>
            <p:spPr>
              <a:xfrm>
                <a:off x="-9450" y="3512451"/>
                <a:ext cx="9172500" cy="163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2124" name="Google Shape;2124;p54"/>
              <p:cNvCxnSpPr/>
              <p:nvPr/>
            </p:nvCxnSpPr>
            <p:spPr>
              <a:xfrm>
                <a:off x="0" y="3467126"/>
                <a:ext cx="9162900" cy="0"/>
              </a:xfrm>
              <a:prstGeom prst="straightConnector1">
                <a:avLst/>
              </a:prstGeom>
              <a:noFill/>
              <a:ln w="114300" cap="flat" cmpd="sng">
                <a:solidFill>
                  <a:schemeClr val="accent4"/>
                </a:solidFill>
                <a:prstDash val="solid"/>
                <a:round/>
                <a:headEnd type="none" w="med" len="med"/>
                <a:tailEnd type="none" w="med" len="med"/>
              </a:ln>
            </p:spPr>
          </p:cxnSp>
        </p:grpSp>
        <p:grpSp>
          <p:nvGrpSpPr>
            <p:cNvPr id="2125" name="Google Shape;2125;p54"/>
            <p:cNvGrpSpPr/>
            <p:nvPr/>
          </p:nvGrpSpPr>
          <p:grpSpPr>
            <a:xfrm flipH="1">
              <a:off x="1035152" y="3605355"/>
              <a:ext cx="3496264" cy="1542929"/>
              <a:chOff x="7164653" y="4359628"/>
              <a:chExt cx="1581734" cy="698000"/>
            </a:xfrm>
          </p:grpSpPr>
          <p:grpSp>
            <p:nvGrpSpPr>
              <p:cNvPr id="2126" name="Google Shape;2126;p54"/>
              <p:cNvGrpSpPr/>
              <p:nvPr/>
            </p:nvGrpSpPr>
            <p:grpSpPr>
              <a:xfrm>
                <a:off x="7164653" y="4359628"/>
                <a:ext cx="1581734" cy="457775"/>
                <a:chOff x="4340225" y="3783950"/>
                <a:chExt cx="904675" cy="261825"/>
              </a:xfrm>
            </p:grpSpPr>
            <p:sp>
              <p:nvSpPr>
                <p:cNvPr id="2127" name="Google Shape;2127;p54"/>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28" name="Google Shape;2128;p54"/>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29" name="Google Shape;2129;p54"/>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30" name="Google Shape;2130;p54"/>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31" name="Google Shape;2131;p54"/>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32" name="Google Shape;2132;p54"/>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33" name="Google Shape;2133;p54"/>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34" name="Google Shape;2134;p54"/>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35" name="Google Shape;2135;p54"/>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36" name="Google Shape;2136;p54"/>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2137" name="Google Shape;2137;p54"/>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138" name="Google Shape;2138;p54"/>
            <p:cNvGrpSpPr/>
            <p:nvPr/>
          </p:nvGrpSpPr>
          <p:grpSpPr>
            <a:xfrm>
              <a:off x="5376703" y="3382899"/>
              <a:ext cx="1848209" cy="1131386"/>
              <a:chOff x="586954" y="4000641"/>
              <a:chExt cx="1512322" cy="925772"/>
            </a:xfrm>
          </p:grpSpPr>
          <p:grpSp>
            <p:nvGrpSpPr>
              <p:cNvPr id="2139" name="Google Shape;2139;p54"/>
              <p:cNvGrpSpPr/>
              <p:nvPr/>
            </p:nvGrpSpPr>
            <p:grpSpPr>
              <a:xfrm>
                <a:off x="586954" y="4000641"/>
                <a:ext cx="1512322" cy="612290"/>
                <a:chOff x="2919550" y="3564900"/>
                <a:chExt cx="864975" cy="350200"/>
              </a:xfrm>
            </p:grpSpPr>
            <p:sp>
              <p:nvSpPr>
                <p:cNvPr id="2140" name="Google Shape;2140;p54"/>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41" name="Google Shape;2141;p54"/>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42" name="Google Shape;2142;p54"/>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43" name="Google Shape;2143;p54"/>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44" name="Google Shape;2144;p54"/>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45" name="Google Shape;2145;p54"/>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46" name="Google Shape;2146;p54"/>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47" name="Google Shape;2147;p54"/>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48" name="Google Shape;2148;p54"/>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49" name="Google Shape;2149;p54"/>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2150" name="Google Shape;2150;p54"/>
              <p:cNvSpPr/>
              <p:nvPr/>
            </p:nvSpPr>
            <p:spPr>
              <a:xfrm rot="10800000" flipH="1">
                <a:off x="929160" y="4605232"/>
                <a:ext cx="1086980" cy="321181"/>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151" name="Google Shape;2151;p54"/>
            <p:cNvGrpSpPr/>
            <p:nvPr/>
          </p:nvGrpSpPr>
          <p:grpSpPr>
            <a:xfrm>
              <a:off x="7803873" y="2114883"/>
              <a:ext cx="2285402" cy="3444171"/>
              <a:chOff x="615625" y="2200950"/>
              <a:chExt cx="645375" cy="972600"/>
            </a:xfrm>
          </p:grpSpPr>
          <p:sp>
            <p:nvSpPr>
              <p:cNvPr id="2152" name="Google Shape;2152;p54"/>
              <p:cNvSpPr/>
              <p:nvPr/>
            </p:nvSpPr>
            <p:spPr>
              <a:xfrm>
                <a:off x="615625" y="2200950"/>
                <a:ext cx="645375" cy="972600"/>
              </a:xfrm>
              <a:custGeom>
                <a:avLst/>
                <a:gdLst/>
                <a:ahLst/>
                <a:cxnLst/>
                <a:rect l="l" t="t" r="r" b="b"/>
                <a:pathLst>
                  <a:path w="25815" h="38904" extrusionOk="0">
                    <a:moveTo>
                      <a:pt x="10220" y="1"/>
                    </a:moveTo>
                    <a:cubicBezTo>
                      <a:pt x="10045" y="1"/>
                      <a:pt x="9781" y="137"/>
                      <a:pt x="9700" y="259"/>
                    </a:cubicBezTo>
                    <a:cubicBezTo>
                      <a:pt x="9682" y="290"/>
                      <a:pt x="9660" y="325"/>
                      <a:pt x="9642" y="357"/>
                    </a:cubicBezTo>
                    <a:cubicBezTo>
                      <a:pt x="9397" y="433"/>
                      <a:pt x="9169" y="562"/>
                      <a:pt x="8955" y="727"/>
                    </a:cubicBezTo>
                    <a:cubicBezTo>
                      <a:pt x="8763" y="803"/>
                      <a:pt x="8535" y="1013"/>
                      <a:pt x="8508" y="1160"/>
                    </a:cubicBezTo>
                    <a:cubicBezTo>
                      <a:pt x="8200" y="1513"/>
                      <a:pt x="7937" y="1950"/>
                      <a:pt x="7705" y="2414"/>
                    </a:cubicBezTo>
                    <a:cubicBezTo>
                      <a:pt x="7705" y="2365"/>
                      <a:pt x="7705" y="2316"/>
                      <a:pt x="7705" y="2272"/>
                    </a:cubicBezTo>
                    <a:cubicBezTo>
                      <a:pt x="7702" y="2174"/>
                      <a:pt x="7654" y="2136"/>
                      <a:pt x="7589" y="2136"/>
                    </a:cubicBezTo>
                    <a:cubicBezTo>
                      <a:pt x="7442" y="2136"/>
                      <a:pt x="7207" y="2326"/>
                      <a:pt x="7192" y="2459"/>
                    </a:cubicBezTo>
                    <a:cubicBezTo>
                      <a:pt x="7187" y="2477"/>
                      <a:pt x="7187" y="2499"/>
                      <a:pt x="7183" y="2522"/>
                    </a:cubicBezTo>
                    <a:cubicBezTo>
                      <a:pt x="7133" y="2910"/>
                      <a:pt x="7107" y="3294"/>
                      <a:pt x="7089" y="3682"/>
                    </a:cubicBezTo>
                    <a:cubicBezTo>
                      <a:pt x="6901" y="3919"/>
                      <a:pt x="6767" y="4178"/>
                      <a:pt x="6678" y="4454"/>
                    </a:cubicBezTo>
                    <a:cubicBezTo>
                      <a:pt x="6634" y="4508"/>
                      <a:pt x="6602" y="4561"/>
                      <a:pt x="6593" y="4615"/>
                    </a:cubicBezTo>
                    <a:cubicBezTo>
                      <a:pt x="6589" y="4642"/>
                      <a:pt x="6584" y="4669"/>
                      <a:pt x="6580" y="4695"/>
                    </a:cubicBezTo>
                    <a:cubicBezTo>
                      <a:pt x="6573" y="4694"/>
                      <a:pt x="6565" y="4694"/>
                      <a:pt x="6557" y="4694"/>
                    </a:cubicBezTo>
                    <a:cubicBezTo>
                      <a:pt x="6375" y="4694"/>
                      <a:pt x="6033" y="4974"/>
                      <a:pt x="5986" y="5119"/>
                    </a:cubicBezTo>
                    <a:cubicBezTo>
                      <a:pt x="5879" y="5468"/>
                      <a:pt x="5852" y="5807"/>
                      <a:pt x="5902" y="6146"/>
                    </a:cubicBezTo>
                    <a:cubicBezTo>
                      <a:pt x="5893" y="6249"/>
                      <a:pt x="5884" y="6356"/>
                      <a:pt x="5875" y="6459"/>
                    </a:cubicBezTo>
                    <a:cubicBezTo>
                      <a:pt x="5692" y="6557"/>
                      <a:pt x="5491" y="6780"/>
                      <a:pt x="5473" y="6927"/>
                    </a:cubicBezTo>
                    <a:cubicBezTo>
                      <a:pt x="5446" y="7150"/>
                      <a:pt x="5428" y="7374"/>
                      <a:pt x="5411" y="7597"/>
                    </a:cubicBezTo>
                    <a:cubicBezTo>
                      <a:pt x="5236" y="7704"/>
                      <a:pt x="5062" y="7914"/>
                      <a:pt x="5067" y="8048"/>
                    </a:cubicBezTo>
                    <a:cubicBezTo>
                      <a:pt x="5076" y="8262"/>
                      <a:pt x="5098" y="8467"/>
                      <a:pt x="5138" y="8672"/>
                    </a:cubicBezTo>
                    <a:cubicBezTo>
                      <a:pt x="4933" y="8713"/>
                      <a:pt x="4656" y="8958"/>
                      <a:pt x="4670" y="9159"/>
                    </a:cubicBezTo>
                    <a:cubicBezTo>
                      <a:pt x="4683" y="9346"/>
                      <a:pt x="4692" y="9534"/>
                      <a:pt x="4705" y="9721"/>
                    </a:cubicBezTo>
                    <a:cubicBezTo>
                      <a:pt x="4585" y="9811"/>
                      <a:pt x="4487" y="9940"/>
                      <a:pt x="4500" y="10056"/>
                    </a:cubicBezTo>
                    <a:cubicBezTo>
                      <a:pt x="4500" y="10212"/>
                      <a:pt x="4513" y="10360"/>
                      <a:pt x="4531" y="10512"/>
                    </a:cubicBezTo>
                    <a:cubicBezTo>
                      <a:pt x="4545" y="10775"/>
                      <a:pt x="4553" y="11034"/>
                      <a:pt x="4562" y="11297"/>
                    </a:cubicBezTo>
                    <a:cubicBezTo>
                      <a:pt x="4415" y="11440"/>
                      <a:pt x="4290" y="11623"/>
                      <a:pt x="4286" y="11735"/>
                    </a:cubicBezTo>
                    <a:cubicBezTo>
                      <a:pt x="4281" y="11815"/>
                      <a:pt x="4272" y="11891"/>
                      <a:pt x="4263" y="11967"/>
                    </a:cubicBezTo>
                    <a:cubicBezTo>
                      <a:pt x="4098" y="12096"/>
                      <a:pt x="4004" y="12288"/>
                      <a:pt x="3955" y="12507"/>
                    </a:cubicBezTo>
                    <a:cubicBezTo>
                      <a:pt x="3853" y="12627"/>
                      <a:pt x="3781" y="12761"/>
                      <a:pt x="3781" y="12855"/>
                    </a:cubicBezTo>
                    <a:cubicBezTo>
                      <a:pt x="3781" y="13011"/>
                      <a:pt x="3777" y="13163"/>
                      <a:pt x="3768" y="13315"/>
                    </a:cubicBezTo>
                    <a:cubicBezTo>
                      <a:pt x="3764" y="13314"/>
                      <a:pt x="3759" y="13314"/>
                      <a:pt x="3755" y="13314"/>
                    </a:cubicBezTo>
                    <a:cubicBezTo>
                      <a:pt x="3536" y="13314"/>
                      <a:pt x="3210" y="13644"/>
                      <a:pt x="3237" y="13837"/>
                    </a:cubicBezTo>
                    <a:cubicBezTo>
                      <a:pt x="3281" y="14225"/>
                      <a:pt x="3268" y="14596"/>
                      <a:pt x="3366" y="14957"/>
                    </a:cubicBezTo>
                    <a:cubicBezTo>
                      <a:pt x="2576" y="17359"/>
                      <a:pt x="1737" y="19751"/>
                      <a:pt x="1148" y="22202"/>
                    </a:cubicBezTo>
                    <a:cubicBezTo>
                      <a:pt x="487" y="24960"/>
                      <a:pt x="170" y="27799"/>
                      <a:pt x="59" y="30625"/>
                    </a:cubicBezTo>
                    <a:cubicBezTo>
                      <a:pt x="1" y="32004"/>
                      <a:pt x="5" y="33356"/>
                      <a:pt x="246" y="34718"/>
                    </a:cubicBezTo>
                    <a:cubicBezTo>
                      <a:pt x="447" y="35820"/>
                      <a:pt x="786" y="36896"/>
                      <a:pt x="1188" y="37941"/>
                    </a:cubicBezTo>
                    <a:cubicBezTo>
                      <a:pt x="1076" y="38061"/>
                      <a:pt x="1023" y="38222"/>
                      <a:pt x="1166" y="38307"/>
                    </a:cubicBezTo>
                    <a:cubicBezTo>
                      <a:pt x="1233" y="38347"/>
                      <a:pt x="1299" y="38383"/>
                      <a:pt x="1371" y="38414"/>
                    </a:cubicBezTo>
                    <a:cubicBezTo>
                      <a:pt x="1389" y="38454"/>
                      <a:pt x="1402" y="38490"/>
                      <a:pt x="1416" y="38530"/>
                    </a:cubicBezTo>
                    <a:cubicBezTo>
                      <a:pt x="1429" y="38566"/>
                      <a:pt x="1442" y="38601"/>
                      <a:pt x="1460" y="38637"/>
                    </a:cubicBezTo>
                    <a:cubicBezTo>
                      <a:pt x="1511" y="38731"/>
                      <a:pt x="1588" y="38770"/>
                      <a:pt x="1675" y="38770"/>
                    </a:cubicBezTo>
                    <a:cubicBezTo>
                      <a:pt x="1778" y="38770"/>
                      <a:pt x="1894" y="38715"/>
                      <a:pt x="1996" y="38633"/>
                    </a:cubicBezTo>
                    <a:cubicBezTo>
                      <a:pt x="2178" y="38671"/>
                      <a:pt x="2362" y="38691"/>
                      <a:pt x="2547" y="38691"/>
                    </a:cubicBezTo>
                    <a:cubicBezTo>
                      <a:pt x="2661" y="38691"/>
                      <a:pt x="2775" y="38684"/>
                      <a:pt x="2889" y="38668"/>
                    </a:cubicBezTo>
                    <a:cubicBezTo>
                      <a:pt x="3358" y="38839"/>
                      <a:pt x="3860" y="38904"/>
                      <a:pt x="4373" y="38904"/>
                    </a:cubicBezTo>
                    <a:cubicBezTo>
                      <a:pt x="5456" y="38904"/>
                      <a:pt x="6590" y="38616"/>
                      <a:pt x="7580" y="38432"/>
                    </a:cubicBezTo>
                    <a:cubicBezTo>
                      <a:pt x="9856" y="38003"/>
                      <a:pt x="12227" y="37909"/>
                      <a:pt x="14539" y="37775"/>
                    </a:cubicBezTo>
                    <a:cubicBezTo>
                      <a:pt x="15388" y="37726"/>
                      <a:pt x="16230" y="37711"/>
                      <a:pt x="17071" y="37711"/>
                    </a:cubicBezTo>
                    <a:cubicBezTo>
                      <a:pt x="18145" y="37711"/>
                      <a:pt x="19217" y="37736"/>
                      <a:pt x="20301" y="37749"/>
                    </a:cubicBezTo>
                    <a:cubicBezTo>
                      <a:pt x="20444" y="37750"/>
                      <a:pt x="20588" y="37751"/>
                      <a:pt x="20732" y="37751"/>
                    </a:cubicBezTo>
                    <a:cubicBezTo>
                      <a:pt x="22272" y="37751"/>
                      <a:pt x="23891" y="37637"/>
                      <a:pt x="25229" y="36825"/>
                    </a:cubicBezTo>
                    <a:cubicBezTo>
                      <a:pt x="25390" y="36727"/>
                      <a:pt x="25551" y="36494"/>
                      <a:pt x="25524" y="36294"/>
                    </a:cubicBezTo>
                    <a:cubicBezTo>
                      <a:pt x="25551" y="36253"/>
                      <a:pt x="25568" y="36213"/>
                      <a:pt x="25586" y="36164"/>
                    </a:cubicBezTo>
                    <a:cubicBezTo>
                      <a:pt x="25609" y="36106"/>
                      <a:pt x="25622" y="36044"/>
                      <a:pt x="25559" y="36008"/>
                    </a:cubicBezTo>
                    <a:cubicBezTo>
                      <a:pt x="25515" y="35986"/>
                      <a:pt x="25466" y="35972"/>
                      <a:pt x="25421" y="35959"/>
                    </a:cubicBezTo>
                    <a:cubicBezTo>
                      <a:pt x="25510" y="35709"/>
                      <a:pt x="25564" y="35441"/>
                      <a:pt x="25698" y="35209"/>
                    </a:cubicBezTo>
                    <a:cubicBezTo>
                      <a:pt x="25814" y="35006"/>
                      <a:pt x="25712" y="34922"/>
                      <a:pt x="25572" y="34922"/>
                    </a:cubicBezTo>
                    <a:cubicBezTo>
                      <a:pt x="25524" y="34922"/>
                      <a:pt x="25471" y="34932"/>
                      <a:pt x="25421" y="34950"/>
                    </a:cubicBezTo>
                    <a:cubicBezTo>
                      <a:pt x="25439" y="34807"/>
                      <a:pt x="25461" y="34669"/>
                      <a:pt x="25488" y="34530"/>
                    </a:cubicBezTo>
                    <a:cubicBezTo>
                      <a:pt x="25516" y="34389"/>
                      <a:pt x="25464" y="34335"/>
                      <a:pt x="25383" y="34335"/>
                    </a:cubicBezTo>
                    <a:cubicBezTo>
                      <a:pt x="25333" y="34335"/>
                      <a:pt x="25272" y="34355"/>
                      <a:pt x="25211" y="34388"/>
                    </a:cubicBezTo>
                    <a:cubicBezTo>
                      <a:pt x="25225" y="34187"/>
                      <a:pt x="25234" y="33990"/>
                      <a:pt x="25229" y="33785"/>
                    </a:cubicBezTo>
                    <a:cubicBezTo>
                      <a:pt x="25235" y="33635"/>
                      <a:pt x="25165" y="33576"/>
                      <a:pt x="25063" y="33576"/>
                    </a:cubicBezTo>
                    <a:cubicBezTo>
                      <a:pt x="25013" y="33576"/>
                      <a:pt x="24955" y="33590"/>
                      <a:pt x="24894" y="33615"/>
                    </a:cubicBezTo>
                    <a:cubicBezTo>
                      <a:pt x="24877" y="33624"/>
                      <a:pt x="24859" y="33633"/>
                      <a:pt x="24841" y="33642"/>
                    </a:cubicBezTo>
                    <a:cubicBezTo>
                      <a:pt x="24845" y="33548"/>
                      <a:pt x="24850" y="33450"/>
                      <a:pt x="24863" y="33356"/>
                    </a:cubicBezTo>
                    <a:cubicBezTo>
                      <a:pt x="24872" y="33303"/>
                      <a:pt x="24881" y="33254"/>
                      <a:pt x="24881" y="33200"/>
                    </a:cubicBezTo>
                    <a:cubicBezTo>
                      <a:pt x="24881" y="33060"/>
                      <a:pt x="24818" y="33006"/>
                      <a:pt x="24728" y="33006"/>
                    </a:cubicBezTo>
                    <a:cubicBezTo>
                      <a:pt x="24667" y="33006"/>
                      <a:pt x="24594" y="33031"/>
                      <a:pt x="24519" y="33071"/>
                    </a:cubicBezTo>
                    <a:cubicBezTo>
                      <a:pt x="24524" y="32874"/>
                      <a:pt x="24533" y="32674"/>
                      <a:pt x="24560" y="32477"/>
                    </a:cubicBezTo>
                    <a:cubicBezTo>
                      <a:pt x="24587" y="32282"/>
                      <a:pt x="24519" y="32210"/>
                      <a:pt x="24417" y="32210"/>
                    </a:cubicBezTo>
                    <a:cubicBezTo>
                      <a:pt x="24403" y="32210"/>
                      <a:pt x="24388" y="32211"/>
                      <a:pt x="24372" y="32214"/>
                    </a:cubicBezTo>
                    <a:cubicBezTo>
                      <a:pt x="24394" y="32031"/>
                      <a:pt x="24421" y="31843"/>
                      <a:pt x="24457" y="31665"/>
                    </a:cubicBezTo>
                    <a:cubicBezTo>
                      <a:pt x="24492" y="31494"/>
                      <a:pt x="24391" y="31390"/>
                      <a:pt x="24258" y="31390"/>
                    </a:cubicBezTo>
                    <a:cubicBezTo>
                      <a:pt x="24239" y="31390"/>
                      <a:pt x="24219" y="31392"/>
                      <a:pt x="24198" y="31397"/>
                    </a:cubicBezTo>
                    <a:cubicBezTo>
                      <a:pt x="24207" y="31147"/>
                      <a:pt x="24207" y="30897"/>
                      <a:pt x="24252" y="30647"/>
                    </a:cubicBezTo>
                    <a:cubicBezTo>
                      <a:pt x="24310" y="30290"/>
                      <a:pt x="24091" y="29924"/>
                      <a:pt x="24149" y="29531"/>
                    </a:cubicBezTo>
                    <a:cubicBezTo>
                      <a:pt x="24174" y="29341"/>
                      <a:pt x="24101" y="29274"/>
                      <a:pt x="23995" y="29274"/>
                    </a:cubicBezTo>
                    <a:cubicBezTo>
                      <a:pt x="23932" y="29274"/>
                      <a:pt x="23856" y="29298"/>
                      <a:pt x="23783" y="29335"/>
                    </a:cubicBezTo>
                    <a:cubicBezTo>
                      <a:pt x="23783" y="28915"/>
                      <a:pt x="23903" y="28522"/>
                      <a:pt x="24042" y="28112"/>
                    </a:cubicBezTo>
                    <a:cubicBezTo>
                      <a:pt x="24100" y="27928"/>
                      <a:pt x="24023" y="27862"/>
                      <a:pt x="23906" y="27862"/>
                    </a:cubicBezTo>
                    <a:cubicBezTo>
                      <a:pt x="23807" y="27862"/>
                      <a:pt x="23678" y="27910"/>
                      <a:pt x="23578" y="27973"/>
                    </a:cubicBezTo>
                    <a:cubicBezTo>
                      <a:pt x="23573" y="27947"/>
                      <a:pt x="23573" y="27920"/>
                      <a:pt x="23569" y="27893"/>
                    </a:cubicBezTo>
                    <a:cubicBezTo>
                      <a:pt x="23591" y="27625"/>
                      <a:pt x="23636" y="27362"/>
                      <a:pt x="23725" y="27098"/>
                    </a:cubicBezTo>
                    <a:cubicBezTo>
                      <a:pt x="23784" y="26922"/>
                      <a:pt x="23716" y="26860"/>
                      <a:pt x="23609" y="26860"/>
                    </a:cubicBezTo>
                    <a:cubicBezTo>
                      <a:pt x="23553" y="26860"/>
                      <a:pt x="23487" y="26876"/>
                      <a:pt x="23421" y="26902"/>
                    </a:cubicBezTo>
                    <a:cubicBezTo>
                      <a:pt x="23381" y="26657"/>
                      <a:pt x="23341" y="26407"/>
                      <a:pt x="23301" y="26161"/>
                    </a:cubicBezTo>
                    <a:cubicBezTo>
                      <a:pt x="23305" y="26134"/>
                      <a:pt x="23310" y="26108"/>
                      <a:pt x="23314" y="26081"/>
                    </a:cubicBezTo>
                    <a:cubicBezTo>
                      <a:pt x="23332" y="25983"/>
                      <a:pt x="23301" y="25902"/>
                      <a:pt x="23247" y="25862"/>
                    </a:cubicBezTo>
                    <a:cubicBezTo>
                      <a:pt x="23225" y="25750"/>
                      <a:pt x="23207" y="25639"/>
                      <a:pt x="23185" y="25532"/>
                    </a:cubicBezTo>
                    <a:cubicBezTo>
                      <a:pt x="23212" y="25438"/>
                      <a:pt x="23243" y="25344"/>
                      <a:pt x="23279" y="25255"/>
                    </a:cubicBezTo>
                    <a:cubicBezTo>
                      <a:pt x="23371" y="25032"/>
                      <a:pt x="23274" y="24935"/>
                      <a:pt x="23135" y="24935"/>
                    </a:cubicBezTo>
                    <a:cubicBezTo>
                      <a:pt x="23112" y="24935"/>
                      <a:pt x="23089" y="24938"/>
                      <a:pt x="23064" y="24942"/>
                    </a:cubicBezTo>
                    <a:cubicBezTo>
                      <a:pt x="23020" y="24728"/>
                      <a:pt x="22971" y="24514"/>
                      <a:pt x="22921" y="24300"/>
                    </a:cubicBezTo>
                    <a:cubicBezTo>
                      <a:pt x="22944" y="24219"/>
                      <a:pt x="22971" y="24135"/>
                      <a:pt x="23002" y="24054"/>
                    </a:cubicBezTo>
                    <a:cubicBezTo>
                      <a:pt x="23048" y="23917"/>
                      <a:pt x="22953" y="23803"/>
                      <a:pt x="22828" y="23803"/>
                    </a:cubicBezTo>
                    <a:cubicBezTo>
                      <a:pt x="22819" y="23803"/>
                      <a:pt x="22810" y="23803"/>
                      <a:pt x="22801" y="23804"/>
                    </a:cubicBezTo>
                    <a:cubicBezTo>
                      <a:pt x="22756" y="23639"/>
                      <a:pt x="22712" y="23474"/>
                      <a:pt x="22663" y="23309"/>
                    </a:cubicBezTo>
                    <a:cubicBezTo>
                      <a:pt x="22671" y="23255"/>
                      <a:pt x="22685" y="23202"/>
                      <a:pt x="22694" y="23153"/>
                    </a:cubicBezTo>
                    <a:cubicBezTo>
                      <a:pt x="22698" y="23139"/>
                      <a:pt x="22703" y="23130"/>
                      <a:pt x="22707" y="23121"/>
                    </a:cubicBezTo>
                    <a:cubicBezTo>
                      <a:pt x="22734" y="23054"/>
                      <a:pt x="22730" y="22996"/>
                      <a:pt x="22716" y="22952"/>
                    </a:cubicBezTo>
                    <a:cubicBezTo>
                      <a:pt x="22725" y="22822"/>
                      <a:pt x="22725" y="22693"/>
                      <a:pt x="22712" y="22563"/>
                    </a:cubicBezTo>
                    <a:cubicBezTo>
                      <a:pt x="22734" y="22421"/>
                      <a:pt x="22761" y="22273"/>
                      <a:pt x="22788" y="22126"/>
                    </a:cubicBezTo>
                    <a:cubicBezTo>
                      <a:pt x="22816" y="21957"/>
                      <a:pt x="22750" y="21897"/>
                      <a:pt x="22653" y="21897"/>
                    </a:cubicBezTo>
                    <a:cubicBezTo>
                      <a:pt x="22536" y="21897"/>
                      <a:pt x="22374" y="21986"/>
                      <a:pt x="22283" y="22077"/>
                    </a:cubicBezTo>
                    <a:cubicBezTo>
                      <a:pt x="21645" y="20166"/>
                      <a:pt x="20850" y="18314"/>
                      <a:pt x="20127" y="16435"/>
                    </a:cubicBezTo>
                    <a:cubicBezTo>
                      <a:pt x="19292" y="14252"/>
                      <a:pt x="18489" y="12060"/>
                      <a:pt x="17538" y="9918"/>
                    </a:cubicBezTo>
                    <a:cubicBezTo>
                      <a:pt x="16592" y="7798"/>
                      <a:pt x="15525" y="5731"/>
                      <a:pt x="14298" y="3758"/>
                    </a:cubicBezTo>
                    <a:cubicBezTo>
                      <a:pt x="13436" y="2379"/>
                      <a:pt x="12494" y="919"/>
                      <a:pt x="10865" y="383"/>
                    </a:cubicBezTo>
                    <a:cubicBezTo>
                      <a:pt x="10687" y="325"/>
                      <a:pt x="10517" y="294"/>
                      <a:pt x="10356" y="281"/>
                    </a:cubicBezTo>
                    <a:cubicBezTo>
                      <a:pt x="10356" y="276"/>
                      <a:pt x="10356" y="272"/>
                      <a:pt x="10356" y="267"/>
                    </a:cubicBezTo>
                    <a:cubicBezTo>
                      <a:pt x="10425" y="71"/>
                      <a:pt x="10346" y="1"/>
                      <a:pt x="10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53" name="Google Shape;2153;p54"/>
              <p:cNvSpPr/>
              <p:nvPr/>
            </p:nvSpPr>
            <p:spPr>
              <a:xfrm>
                <a:off x="879425" y="2209075"/>
                <a:ext cx="293175" cy="567800"/>
              </a:xfrm>
              <a:custGeom>
                <a:avLst/>
                <a:gdLst/>
                <a:ahLst/>
                <a:cxnLst/>
                <a:rect l="l" t="t" r="r" b="b"/>
                <a:pathLst>
                  <a:path w="11727" h="22712" extrusionOk="0">
                    <a:moveTo>
                      <a:pt x="11356" y="21283"/>
                    </a:moveTo>
                    <a:cubicBezTo>
                      <a:pt x="11379" y="21230"/>
                      <a:pt x="11396" y="21176"/>
                      <a:pt x="11401" y="21122"/>
                    </a:cubicBezTo>
                    <a:cubicBezTo>
                      <a:pt x="11508" y="21239"/>
                      <a:pt x="11597" y="21399"/>
                      <a:pt x="11691" y="21569"/>
                    </a:cubicBezTo>
                    <a:cubicBezTo>
                      <a:pt x="11066" y="19725"/>
                      <a:pt x="10294" y="17926"/>
                      <a:pt x="9598" y="16110"/>
                    </a:cubicBezTo>
                    <a:cubicBezTo>
                      <a:pt x="9423" y="15654"/>
                      <a:pt x="9249" y="15195"/>
                      <a:pt x="9075" y="14735"/>
                    </a:cubicBezTo>
                    <a:cubicBezTo>
                      <a:pt x="9008" y="14391"/>
                      <a:pt x="8946" y="14052"/>
                      <a:pt x="8892" y="13708"/>
                    </a:cubicBezTo>
                    <a:cubicBezTo>
                      <a:pt x="8906" y="13606"/>
                      <a:pt x="8857" y="13565"/>
                      <a:pt x="8785" y="13561"/>
                    </a:cubicBezTo>
                    <a:cubicBezTo>
                      <a:pt x="8740" y="13548"/>
                      <a:pt x="8687" y="13557"/>
                      <a:pt x="8629" y="13579"/>
                    </a:cubicBezTo>
                    <a:cubicBezTo>
                      <a:pt x="8432" y="13066"/>
                      <a:pt x="8236" y="12557"/>
                      <a:pt x="8031" y="12048"/>
                    </a:cubicBezTo>
                    <a:cubicBezTo>
                      <a:pt x="8022" y="12012"/>
                      <a:pt x="8008" y="11981"/>
                      <a:pt x="7995" y="11945"/>
                    </a:cubicBezTo>
                    <a:cubicBezTo>
                      <a:pt x="7995" y="11941"/>
                      <a:pt x="7991" y="11941"/>
                      <a:pt x="7991" y="11936"/>
                    </a:cubicBezTo>
                    <a:cubicBezTo>
                      <a:pt x="7776" y="11410"/>
                      <a:pt x="7562" y="10878"/>
                      <a:pt x="7339" y="10356"/>
                    </a:cubicBezTo>
                    <a:cubicBezTo>
                      <a:pt x="7241" y="9914"/>
                      <a:pt x="7165" y="9463"/>
                      <a:pt x="7129" y="9008"/>
                    </a:cubicBezTo>
                    <a:cubicBezTo>
                      <a:pt x="7125" y="8937"/>
                      <a:pt x="7093" y="8847"/>
                      <a:pt x="7018" y="8830"/>
                    </a:cubicBezTo>
                    <a:cubicBezTo>
                      <a:pt x="6884" y="8803"/>
                      <a:pt x="6790" y="8780"/>
                      <a:pt x="6665" y="8838"/>
                    </a:cubicBezTo>
                    <a:cubicBezTo>
                      <a:pt x="6665" y="8838"/>
                      <a:pt x="6665" y="8838"/>
                      <a:pt x="6660" y="8838"/>
                    </a:cubicBezTo>
                    <a:cubicBezTo>
                      <a:pt x="6848" y="8754"/>
                      <a:pt x="6768" y="8566"/>
                      <a:pt x="6705" y="8423"/>
                    </a:cubicBezTo>
                    <a:cubicBezTo>
                      <a:pt x="6660" y="8307"/>
                      <a:pt x="6531" y="8298"/>
                      <a:pt x="6424" y="8330"/>
                    </a:cubicBezTo>
                    <a:cubicBezTo>
                      <a:pt x="6393" y="8263"/>
                      <a:pt x="6361" y="8196"/>
                      <a:pt x="6330" y="8129"/>
                    </a:cubicBezTo>
                    <a:cubicBezTo>
                      <a:pt x="6303" y="7950"/>
                      <a:pt x="6290" y="7772"/>
                      <a:pt x="6312" y="7589"/>
                    </a:cubicBezTo>
                    <a:cubicBezTo>
                      <a:pt x="6335" y="7374"/>
                      <a:pt x="6156" y="7383"/>
                      <a:pt x="5995" y="7446"/>
                    </a:cubicBezTo>
                    <a:cubicBezTo>
                      <a:pt x="5969" y="7392"/>
                      <a:pt x="5946" y="7343"/>
                      <a:pt x="5919" y="7290"/>
                    </a:cubicBezTo>
                    <a:cubicBezTo>
                      <a:pt x="5906" y="7156"/>
                      <a:pt x="5902" y="7022"/>
                      <a:pt x="5902" y="6879"/>
                    </a:cubicBezTo>
                    <a:cubicBezTo>
                      <a:pt x="5897" y="6696"/>
                      <a:pt x="5759" y="6683"/>
                      <a:pt x="5625" y="6718"/>
                    </a:cubicBezTo>
                    <a:cubicBezTo>
                      <a:pt x="5580" y="6625"/>
                      <a:pt x="5531" y="6535"/>
                      <a:pt x="5486" y="6442"/>
                    </a:cubicBezTo>
                    <a:cubicBezTo>
                      <a:pt x="5473" y="6397"/>
                      <a:pt x="5460" y="6357"/>
                      <a:pt x="5455" y="6339"/>
                    </a:cubicBezTo>
                    <a:cubicBezTo>
                      <a:pt x="5375" y="6134"/>
                      <a:pt x="5286" y="5928"/>
                      <a:pt x="5196" y="5727"/>
                    </a:cubicBezTo>
                    <a:cubicBezTo>
                      <a:pt x="4969" y="5174"/>
                      <a:pt x="4848" y="4638"/>
                      <a:pt x="4870" y="4040"/>
                    </a:cubicBezTo>
                    <a:cubicBezTo>
                      <a:pt x="4884" y="3674"/>
                      <a:pt x="4473" y="3946"/>
                      <a:pt x="4286" y="4156"/>
                    </a:cubicBezTo>
                    <a:cubicBezTo>
                      <a:pt x="4268" y="4143"/>
                      <a:pt x="4250" y="4129"/>
                      <a:pt x="4228" y="4116"/>
                    </a:cubicBezTo>
                    <a:cubicBezTo>
                      <a:pt x="4210" y="4107"/>
                      <a:pt x="4188" y="4103"/>
                      <a:pt x="4170" y="4098"/>
                    </a:cubicBezTo>
                    <a:cubicBezTo>
                      <a:pt x="4036" y="3875"/>
                      <a:pt x="3902" y="3652"/>
                      <a:pt x="3764" y="3433"/>
                    </a:cubicBezTo>
                    <a:cubicBezTo>
                      <a:pt x="3755" y="3420"/>
                      <a:pt x="3746" y="3402"/>
                      <a:pt x="3737" y="3388"/>
                    </a:cubicBezTo>
                    <a:cubicBezTo>
                      <a:pt x="3723" y="3295"/>
                      <a:pt x="3710" y="3205"/>
                      <a:pt x="3692" y="3107"/>
                    </a:cubicBezTo>
                    <a:cubicBezTo>
                      <a:pt x="3670" y="2960"/>
                      <a:pt x="3576" y="2888"/>
                      <a:pt x="3438" y="2915"/>
                    </a:cubicBezTo>
                    <a:cubicBezTo>
                      <a:pt x="3433" y="2906"/>
                      <a:pt x="3424" y="2897"/>
                      <a:pt x="3420" y="2888"/>
                    </a:cubicBezTo>
                    <a:cubicBezTo>
                      <a:pt x="3424" y="2880"/>
                      <a:pt x="3429" y="2871"/>
                      <a:pt x="3438" y="2862"/>
                    </a:cubicBezTo>
                    <a:cubicBezTo>
                      <a:pt x="3415" y="2830"/>
                      <a:pt x="3389" y="2813"/>
                      <a:pt x="3362" y="2799"/>
                    </a:cubicBezTo>
                    <a:cubicBezTo>
                      <a:pt x="3036" y="2295"/>
                      <a:pt x="2683" y="1799"/>
                      <a:pt x="2277" y="1366"/>
                    </a:cubicBezTo>
                    <a:cubicBezTo>
                      <a:pt x="2224" y="1215"/>
                      <a:pt x="2183" y="1063"/>
                      <a:pt x="2148" y="898"/>
                    </a:cubicBezTo>
                    <a:cubicBezTo>
                      <a:pt x="2099" y="666"/>
                      <a:pt x="1813" y="438"/>
                      <a:pt x="1737" y="192"/>
                    </a:cubicBezTo>
                    <a:cubicBezTo>
                      <a:pt x="1675" y="0"/>
                      <a:pt x="1514" y="36"/>
                      <a:pt x="1362" y="148"/>
                    </a:cubicBezTo>
                    <a:cubicBezTo>
                      <a:pt x="1255" y="139"/>
                      <a:pt x="1103" y="241"/>
                      <a:pt x="1001" y="349"/>
                    </a:cubicBezTo>
                    <a:cubicBezTo>
                      <a:pt x="902" y="295"/>
                      <a:pt x="800" y="246"/>
                      <a:pt x="697" y="201"/>
                    </a:cubicBezTo>
                    <a:cubicBezTo>
                      <a:pt x="367" y="255"/>
                      <a:pt x="1" y="670"/>
                      <a:pt x="126" y="965"/>
                    </a:cubicBezTo>
                    <a:cubicBezTo>
                      <a:pt x="179" y="1094"/>
                      <a:pt x="228" y="1219"/>
                      <a:pt x="282" y="1348"/>
                    </a:cubicBezTo>
                    <a:cubicBezTo>
                      <a:pt x="215" y="1857"/>
                      <a:pt x="340" y="2442"/>
                      <a:pt x="460" y="2893"/>
                    </a:cubicBezTo>
                    <a:cubicBezTo>
                      <a:pt x="697" y="3750"/>
                      <a:pt x="1076" y="4906"/>
                      <a:pt x="1817" y="5477"/>
                    </a:cubicBezTo>
                    <a:cubicBezTo>
                      <a:pt x="1969" y="5593"/>
                      <a:pt x="2054" y="6401"/>
                      <a:pt x="2139" y="6638"/>
                    </a:cubicBezTo>
                    <a:cubicBezTo>
                      <a:pt x="2380" y="7307"/>
                      <a:pt x="2737" y="7937"/>
                      <a:pt x="3098" y="8548"/>
                    </a:cubicBezTo>
                    <a:cubicBezTo>
                      <a:pt x="3197" y="8718"/>
                      <a:pt x="3299" y="8883"/>
                      <a:pt x="3402" y="9053"/>
                    </a:cubicBezTo>
                    <a:cubicBezTo>
                      <a:pt x="3313" y="9316"/>
                      <a:pt x="3317" y="9588"/>
                      <a:pt x="3464" y="9874"/>
                    </a:cubicBezTo>
                    <a:cubicBezTo>
                      <a:pt x="2674" y="10651"/>
                      <a:pt x="1911" y="11436"/>
                      <a:pt x="1384" y="12427"/>
                    </a:cubicBezTo>
                    <a:cubicBezTo>
                      <a:pt x="1331" y="12521"/>
                      <a:pt x="1273" y="12749"/>
                      <a:pt x="1393" y="12829"/>
                    </a:cubicBezTo>
                    <a:cubicBezTo>
                      <a:pt x="1933" y="13195"/>
                      <a:pt x="2210" y="13936"/>
                      <a:pt x="2491" y="14498"/>
                    </a:cubicBezTo>
                    <a:cubicBezTo>
                      <a:pt x="2880" y="15293"/>
                      <a:pt x="3241" y="16101"/>
                      <a:pt x="3728" y="16842"/>
                    </a:cubicBezTo>
                    <a:cubicBezTo>
                      <a:pt x="4121" y="17440"/>
                      <a:pt x="4607" y="18056"/>
                      <a:pt x="5326" y="18261"/>
                    </a:cubicBezTo>
                    <a:cubicBezTo>
                      <a:pt x="5518" y="18315"/>
                      <a:pt x="5714" y="18328"/>
                      <a:pt x="5906" y="18306"/>
                    </a:cubicBezTo>
                    <a:cubicBezTo>
                      <a:pt x="5897" y="18614"/>
                      <a:pt x="5911" y="18922"/>
                      <a:pt x="5977" y="19234"/>
                    </a:cubicBezTo>
                    <a:cubicBezTo>
                      <a:pt x="5991" y="19306"/>
                      <a:pt x="6031" y="19337"/>
                      <a:pt x="6080" y="19341"/>
                    </a:cubicBezTo>
                    <a:cubicBezTo>
                      <a:pt x="6085" y="19395"/>
                      <a:pt x="6094" y="19458"/>
                      <a:pt x="6098" y="19516"/>
                    </a:cubicBezTo>
                    <a:cubicBezTo>
                      <a:pt x="6107" y="19658"/>
                      <a:pt x="6187" y="19703"/>
                      <a:pt x="6285" y="19699"/>
                    </a:cubicBezTo>
                    <a:cubicBezTo>
                      <a:pt x="6263" y="19810"/>
                      <a:pt x="6236" y="19926"/>
                      <a:pt x="6205" y="20038"/>
                    </a:cubicBezTo>
                    <a:cubicBezTo>
                      <a:pt x="6071" y="20551"/>
                      <a:pt x="6830" y="20181"/>
                      <a:pt x="6919" y="19859"/>
                    </a:cubicBezTo>
                    <a:cubicBezTo>
                      <a:pt x="6968" y="19681"/>
                      <a:pt x="7026" y="19511"/>
                      <a:pt x="7089" y="19341"/>
                    </a:cubicBezTo>
                    <a:cubicBezTo>
                      <a:pt x="7178" y="19292"/>
                      <a:pt x="7254" y="19225"/>
                      <a:pt x="7303" y="19176"/>
                    </a:cubicBezTo>
                    <a:cubicBezTo>
                      <a:pt x="7303" y="19190"/>
                      <a:pt x="7303" y="19199"/>
                      <a:pt x="7308" y="19212"/>
                    </a:cubicBezTo>
                    <a:cubicBezTo>
                      <a:pt x="7321" y="19489"/>
                      <a:pt x="7625" y="19408"/>
                      <a:pt x="7781" y="19306"/>
                    </a:cubicBezTo>
                    <a:cubicBezTo>
                      <a:pt x="7955" y="19185"/>
                      <a:pt x="8191" y="19141"/>
                      <a:pt x="8419" y="19087"/>
                    </a:cubicBezTo>
                    <a:lnTo>
                      <a:pt x="8419" y="19417"/>
                    </a:lnTo>
                    <a:cubicBezTo>
                      <a:pt x="8419" y="19703"/>
                      <a:pt x="8754" y="19605"/>
                      <a:pt x="8897" y="19511"/>
                    </a:cubicBezTo>
                    <a:cubicBezTo>
                      <a:pt x="8941" y="19484"/>
                      <a:pt x="8986" y="19458"/>
                      <a:pt x="9040" y="19435"/>
                    </a:cubicBezTo>
                    <a:cubicBezTo>
                      <a:pt x="8982" y="19748"/>
                      <a:pt x="8986" y="20051"/>
                      <a:pt x="9048" y="20386"/>
                    </a:cubicBezTo>
                    <a:cubicBezTo>
                      <a:pt x="9160" y="21015"/>
                      <a:pt x="9468" y="21511"/>
                      <a:pt x="9339" y="22176"/>
                    </a:cubicBezTo>
                    <a:cubicBezTo>
                      <a:pt x="9231" y="22712"/>
                      <a:pt x="9928" y="22345"/>
                      <a:pt x="10048" y="22087"/>
                    </a:cubicBezTo>
                    <a:cubicBezTo>
                      <a:pt x="10106" y="21957"/>
                      <a:pt x="10187" y="21846"/>
                      <a:pt x="10272" y="21743"/>
                    </a:cubicBezTo>
                    <a:cubicBezTo>
                      <a:pt x="10312" y="21796"/>
                      <a:pt x="10352" y="21854"/>
                      <a:pt x="10392" y="21908"/>
                    </a:cubicBezTo>
                    <a:cubicBezTo>
                      <a:pt x="10432" y="21957"/>
                      <a:pt x="10481" y="21979"/>
                      <a:pt x="10526" y="21988"/>
                    </a:cubicBezTo>
                    <a:cubicBezTo>
                      <a:pt x="10571" y="22060"/>
                      <a:pt x="10638" y="22104"/>
                      <a:pt x="10722" y="22104"/>
                    </a:cubicBezTo>
                    <a:cubicBezTo>
                      <a:pt x="10758" y="22104"/>
                      <a:pt x="10794" y="22100"/>
                      <a:pt x="10825" y="22100"/>
                    </a:cubicBezTo>
                    <a:cubicBezTo>
                      <a:pt x="11115" y="22100"/>
                      <a:pt x="11727" y="21511"/>
                      <a:pt x="11356" y="21283"/>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sp>
        <p:nvSpPr>
          <p:cNvPr id="2158" name="Google Shape;2158;p55"/>
          <p:cNvSpPr txBox="1">
            <a:spLocks noGrp="1"/>
          </p:cNvSpPr>
          <p:nvPr>
            <p:ph type="subTitle" idx="2"/>
          </p:nvPr>
        </p:nvSpPr>
        <p:spPr>
          <a:xfrm>
            <a:off x="722275" y="1903025"/>
            <a:ext cx="2398200" cy="4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Mercury</a:t>
            </a:r>
          </a:p>
        </p:txBody>
      </p:sp>
      <p:sp>
        <p:nvSpPr>
          <p:cNvPr id="2159" name="Google Shape;2159;p55"/>
          <p:cNvSpPr txBox="1">
            <a:spLocks noGrp="1"/>
          </p:cNvSpPr>
          <p:nvPr>
            <p:ph type="subTitle" idx="1"/>
          </p:nvPr>
        </p:nvSpPr>
        <p:spPr>
          <a:xfrm>
            <a:off x="722275" y="2261400"/>
            <a:ext cx="2398200" cy="58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It’s</a:t>
            </a:r>
            <a:r>
              <a:rPr lang="id-ID" noProof="0" dirty="0"/>
              <a:t> </a:t>
            </a:r>
            <a:r>
              <a:rPr lang="id-ID" noProof="0" dirty="0" err="1"/>
              <a:t>the</a:t>
            </a:r>
            <a:r>
              <a:rPr lang="id-ID" noProof="0" dirty="0"/>
              <a:t> </a:t>
            </a:r>
            <a:r>
              <a:rPr lang="id-ID" noProof="0" dirty="0" err="1"/>
              <a:t>smallest</a:t>
            </a:r>
            <a:r>
              <a:rPr lang="id-ID" noProof="0" dirty="0"/>
              <a:t> planet </a:t>
            </a:r>
            <a:r>
              <a:rPr lang="id-ID" noProof="0" dirty="0" err="1"/>
              <a:t>of</a:t>
            </a:r>
            <a:r>
              <a:rPr lang="id-ID" noProof="0" dirty="0"/>
              <a:t> </a:t>
            </a:r>
            <a:r>
              <a:rPr lang="id-ID" noProof="0" dirty="0" err="1"/>
              <a:t>them</a:t>
            </a:r>
            <a:r>
              <a:rPr lang="id-ID" noProof="0" dirty="0"/>
              <a:t> </a:t>
            </a:r>
            <a:r>
              <a:rPr lang="id-ID" noProof="0" dirty="0" err="1"/>
              <a:t>all</a:t>
            </a:r>
            <a:endParaRPr lang="id-ID" noProof="0" dirty="0"/>
          </a:p>
        </p:txBody>
      </p:sp>
      <p:sp>
        <p:nvSpPr>
          <p:cNvPr id="2160" name="Google Shape;2160;p55"/>
          <p:cNvSpPr txBox="1">
            <a:spLocks noGrp="1"/>
          </p:cNvSpPr>
          <p:nvPr>
            <p:ph type="subTitle" idx="3"/>
          </p:nvPr>
        </p:nvSpPr>
        <p:spPr>
          <a:xfrm>
            <a:off x="3372900" y="2261575"/>
            <a:ext cx="2398200" cy="58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Venus </a:t>
            </a:r>
            <a:r>
              <a:rPr lang="id-ID" noProof="0" dirty="0" err="1"/>
              <a:t>is</a:t>
            </a:r>
            <a:r>
              <a:rPr lang="id-ID" noProof="0" dirty="0"/>
              <a:t> </a:t>
            </a:r>
            <a:r>
              <a:rPr lang="id-ID" noProof="0" dirty="0" err="1"/>
              <a:t>the</a:t>
            </a:r>
            <a:r>
              <a:rPr lang="id-ID" noProof="0" dirty="0"/>
              <a:t> </a:t>
            </a:r>
            <a:r>
              <a:rPr lang="id-ID" noProof="0" dirty="0" err="1"/>
              <a:t>second</a:t>
            </a:r>
            <a:r>
              <a:rPr lang="id-ID" noProof="0" dirty="0"/>
              <a:t> planet </a:t>
            </a:r>
            <a:r>
              <a:rPr lang="id-ID" noProof="0" dirty="0" err="1"/>
              <a:t>from</a:t>
            </a:r>
            <a:r>
              <a:rPr lang="id-ID" noProof="0" dirty="0"/>
              <a:t> </a:t>
            </a:r>
            <a:r>
              <a:rPr lang="id-ID" noProof="0" dirty="0" err="1"/>
              <a:t>the</a:t>
            </a:r>
            <a:r>
              <a:rPr lang="id-ID" noProof="0" dirty="0"/>
              <a:t> Sun</a:t>
            </a:r>
          </a:p>
        </p:txBody>
      </p:sp>
      <p:sp>
        <p:nvSpPr>
          <p:cNvPr id="2161" name="Google Shape;2161;p55"/>
          <p:cNvSpPr txBox="1">
            <a:spLocks noGrp="1"/>
          </p:cNvSpPr>
          <p:nvPr>
            <p:ph type="subTitle" idx="4"/>
          </p:nvPr>
        </p:nvSpPr>
        <p:spPr>
          <a:xfrm>
            <a:off x="3372900" y="1903025"/>
            <a:ext cx="2398200" cy="4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Venus</a:t>
            </a:r>
          </a:p>
        </p:txBody>
      </p:sp>
      <p:sp>
        <p:nvSpPr>
          <p:cNvPr id="2162" name="Google Shape;2162;p55"/>
          <p:cNvSpPr txBox="1">
            <a:spLocks noGrp="1"/>
          </p:cNvSpPr>
          <p:nvPr>
            <p:ph type="subTitle" idx="5"/>
          </p:nvPr>
        </p:nvSpPr>
        <p:spPr>
          <a:xfrm>
            <a:off x="6023444" y="2261575"/>
            <a:ext cx="2398200" cy="58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Despite</a:t>
            </a:r>
            <a:r>
              <a:rPr lang="id-ID" noProof="0" dirty="0"/>
              <a:t> </a:t>
            </a:r>
            <a:r>
              <a:rPr lang="id-ID" noProof="0" dirty="0" err="1"/>
              <a:t>being</a:t>
            </a:r>
            <a:r>
              <a:rPr lang="id-ID" noProof="0" dirty="0"/>
              <a:t> </a:t>
            </a:r>
            <a:r>
              <a:rPr lang="id-ID" noProof="0" dirty="0" err="1"/>
              <a:t>red</a:t>
            </a:r>
            <a:r>
              <a:rPr lang="id-ID" noProof="0" dirty="0"/>
              <a:t>, Mars </a:t>
            </a:r>
            <a:r>
              <a:rPr lang="id-ID" noProof="0" dirty="0" err="1"/>
              <a:t>is</a:t>
            </a:r>
            <a:r>
              <a:rPr lang="id-ID" noProof="0" dirty="0"/>
              <a:t> a </a:t>
            </a:r>
            <a:r>
              <a:rPr lang="id-ID" noProof="0" dirty="0" err="1"/>
              <a:t>cold</a:t>
            </a:r>
            <a:r>
              <a:rPr lang="id-ID" noProof="0" dirty="0"/>
              <a:t> </a:t>
            </a:r>
            <a:r>
              <a:rPr lang="id-ID" noProof="0" dirty="0" err="1"/>
              <a:t>place</a:t>
            </a:r>
            <a:endParaRPr lang="id-ID" noProof="0" dirty="0"/>
          </a:p>
        </p:txBody>
      </p:sp>
      <p:sp>
        <p:nvSpPr>
          <p:cNvPr id="2163" name="Google Shape;2163;p55"/>
          <p:cNvSpPr txBox="1">
            <a:spLocks noGrp="1"/>
          </p:cNvSpPr>
          <p:nvPr>
            <p:ph type="subTitle" idx="6"/>
          </p:nvPr>
        </p:nvSpPr>
        <p:spPr>
          <a:xfrm>
            <a:off x="6023444" y="1903025"/>
            <a:ext cx="2398200" cy="4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Mars</a:t>
            </a:r>
          </a:p>
        </p:txBody>
      </p:sp>
      <p:sp>
        <p:nvSpPr>
          <p:cNvPr id="2164" name="Google Shape;2164;p55"/>
          <p:cNvSpPr txBox="1">
            <a:spLocks noGrp="1"/>
          </p:cNvSpPr>
          <p:nvPr>
            <p:ph type="subTitle" idx="7"/>
          </p:nvPr>
        </p:nvSpPr>
        <p:spPr>
          <a:xfrm>
            <a:off x="722275" y="4019150"/>
            <a:ext cx="2398200" cy="58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Jupiter </a:t>
            </a:r>
            <a:r>
              <a:rPr lang="id-ID" noProof="0" dirty="0" err="1"/>
              <a:t>is</a:t>
            </a:r>
            <a:r>
              <a:rPr lang="id-ID" noProof="0" dirty="0"/>
              <a:t> </a:t>
            </a:r>
            <a:r>
              <a:rPr lang="id-ID" noProof="0" dirty="0" err="1"/>
              <a:t>the</a:t>
            </a:r>
            <a:r>
              <a:rPr lang="id-ID" noProof="0" dirty="0"/>
              <a:t> </a:t>
            </a:r>
            <a:r>
              <a:rPr lang="id-ID" noProof="0" dirty="0" err="1"/>
              <a:t>biggest</a:t>
            </a:r>
            <a:r>
              <a:rPr lang="id-ID" noProof="0" dirty="0"/>
              <a:t> planet </a:t>
            </a:r>
            <a:r>
              <a:rPr lang="id-ID" noProof="0" dirty="0" err="1"/>
              <a:t>of</a:t>
            </a:r>
            <a:r>
              <a:rPr lang="id-ID" noProof="0" dirty="0"/>
              <a:t> </a:t>
            </a:r>
            <a:r>
              <a:rPr lang="id-ID" noProof="0" dirty="0" err="1"/>
              <a:t>them</a:t>
            </a:r>
            <a:r>
              <a:rPr lang="id-ID" noProof="0" dirty="0"/>
              <a:t> </a:t>
            </a:r>
            <a:r>
              <a:rPr lang="id-ID" noProof="0" dirty="0" err="1"/>
              <a:t>all</a:t>
            </a:r>
            <a:endParaRPr lang="id-ID" noProof="0" dirty="0"/>
          </a:p>
        </p:txBody>
      </p:sp>
      <p:sp>
        <p:nvSpPr>
          <p:cNvPr id="2165" name="Google Shape;2165;p55"/>
          <p:cNvSpPr txBox="1">
            <a:spLocks noGrp="1"/>
          </p:cNvSpPr>
          <p:nvPr>
            <p:ph type="subTitle" idx="8"/>
          </p:nvPr>
        </p:nvSpPr>
        <p:spPr>
          <a:xfrm>
            <a:off x="722275" y="3662425"/>
            <a:ext cx="2398200" cy="4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Jupiter</a:t>
            </a:r>
          </a:p>
        </p:txBody>
      </p:sp>
      <p:sp>
        <p:nvSpPr>
          <p:cNvPr id="2166" name="Google Shape;2166;p55"/>
          <p:cNvSpPr txBox="1">
            <a:spLocks noGrp="1"/>
          </p:cNvSpPr>
          <p:nvPr>
            <p:ph type="subTitle" idx="9"/>
          </p:nvPr>
        </p:nvSpPr>
        <p:spPr>
          <a:xfrm>
            <a:off x="3372900" y="4019150"/>
            <a:ext cx="2398200" cy="58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Saturn</a:t>
            </a:r>
            <a:r>
              <a:rPr lang="id-ID" noProof="0" dirty="0"/>
              <a:t> </a:t>
            </a:r>
            <a:r>
              <a:rPr lang="id-ID" noProof="0" dirty="0" err="1"/>
              <a:t>is</a:t>
            </a:r>
            <a:r>
              <a:rPr lang="id-ID" noProof="0" dirty="0"/>
              <a:t> a gas </a:t>
            </a:r>
            <a:r>
              <a:rPr lang="id-ID" noProof="0" dirty="0" err="1"/>
              <a:t>giant</a:t>
            </a:r>
            <a:r>
              <a:rPr lang="id-ID" noProof="0" dirty="0"/>
              <a:t> </a:t>
            </a:r>
            <a:r>
              <a:rPr lang="id-ID" noProof="0" dirty="0" err="1"/>
              <a:t>and</a:t>
            </a:r>
            <a:r>
              <a:rPr lang="id-ID" noProof="0" dirty="0"/>
              <a:t> has </a:t>
            </a:r>
            <a:r>
              <a:rPr lang="id-ID" noProof="0" dirty="0" err="1"/>
              <a:t>several</a:t>
            </a:r>
            <a:r>
              <a:rPr lang="id-ID" noProof="0" dirty="0"/>
              <a:t> </a:t>
            </a:r>
            <a:r>
              <a:rPr lang="id-ID" noProof="0" dirty="0" err="1"/>
              <a:t>rings</a:t>
            </a:r>
            <a:endParaRPr lang="id-ID" noProof="0" dirty="0"/>
          </a:p>
        </p:txBody>
      </p:sp>
      <p:sp>
        <p:nvSpPr>
          <p:cNvPr id="2167" name="Google Shape;2167;p55"/>
          <p:cNvSpPr txBox="1">
            <a:spLocks noGrp="1"/>
          </p:cNvSpPr>
          <p:nvPr>
            <p:ph type="subTitle" idx="13"/>
          </p:nvPr>
        </p:nvSpPr>
        <p:spPr>
          <a:xfrm>
            <a:off x="3372900" y="3663150"/>
            <a:ext cx="2398200" cy="4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err="1"/>
              <a:t>Saturn</a:t>
            </a:r>
            <a:endParaRPr lang="id-ID" noProof="0" dirty="0"/>
          </a:p>
        </p:txBody>
      </p:sp>
      <p:sp>
        <p:nvSpPr>
          <p:cNvPr id="2168" name="Google Shape;2168;p55"/>
          <p:cNvSpPr txBox="1">
            <a:spLocks noGrp="1"/>
          </p:cNvSpPr>
          <p:nvPr>
            <p:ph type="subTitle" idx="14"/>
          </p:nvPr>
        </p:nvSpPr>
        <p:spPr>
          <a:xfrm>
            <a:off x="6023444" y="4019875"/>
            <a:ext cx="2398200" cy="58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Neptune</a:t>
            </a:r>
            <a:r>
              <a:rPr lang="id-ID" noProof="0" dirty="0"/>
              <a:t> </a:t>
            </a:r>
            <a:r>
              <a:rPr lang="id-ID" noProof="0" dirty="0" err="1"/>
              <a:t>is</a:t>
            </a:r>
            <a:r>
              <a:rPr lang="id-ID" noProof="0" dirty="0"/>
              <a:t> </a:t>
            </a:r>
            <a:r>
              <a:rPr lang="id-ID" noProof="0" dirty="0" err="1"/>
              <a:t>the</a:t>
            </a:r>
            <a:r>
              <a:rPr lang="id-ID" noProof="0" dirty="0"/>
              <a:t> </a:t>
            </a:r>
            <a:r>
              <a:rPr lang="id-ID" noProof="0" dirty="0" err="1"/>
              <a:t>farthest</a:t>
            </a:r>
            <a:r>
              <a:rPr lang="id-ID" noProof="0" dirty="0"/>
              <a:t> planet </a:t>
            </a:r>
            <a:r>
              <a:rPr lang="id-ID" noProof="0" dirty="0" err="1"/>
              <a:t>from</a:t>
            </a:r>
            <a:r>
              <a:rPr lang="id-ID" noProof="0" dirty="0"/>
              <a:t> </a:t>
            </a:r>
            <a:r>
              <a:rPr lang="id-ID" noProof="0" dirty="0" err="1"/>
              <a:t>the</a:t>
            </a:r>
            <a:r>
              <a:rPr lang="id-ID" noProof="0" dirty="0"/>
              <a:t> Sun</a:t>
            </a:r>
          </a:p>
        </p:txBody>
      </p:sp>
      <p:sp>
        <p:nvSpPr>
          <p:cNvPr id="2169" name="Google Shape;2169;p55"/>
          <p:cNvSpPr txBox="1">
            <a:spLocks noGrp="1"/>
          </p:cNvSpPr>
          <p:nvPr>
            <p:ph type="subTitle" idx="15"/>
          </p:nvPr>
        </p:nvSpPr>
        <p:spPr>
          <a:xfrm>
            <a:off x="6023444" y="3663152"/>
            <a:ext cx="2398200" cy="4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err="1"/>
              <a:t>Neptune</a:t>
            </a:r>
            <a:endParaRPr lang="id-ID" noProof="0" dirty="0"/>
          </a:p>
        </p:txBody>
      </p:sp>
      <p:sp>
        <p:nvSpPr>
          <p:cNvPr id="2170" name="Google Shape;2170;p55"/>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Our </a:t>
            </a:r>
            <a:r>
              <a:rPr lang="id-ID" noProof="0" dirty="0" err="1"/>
              <a:t>services</a:t>
            </a:r>
            <a:endParaRPr lang="id-ID" noProof="0" dirty="0"/>
          </a:p>
        </p:txBody>
      </p:sp>
      <p:sp>
        <p:nvSpPr>
          <p:cNvPr id="2171" name="Google Shape;2171;p55"/>
          <p:cNvSpPr/>
          <p:nvPr/>
        </p:nvSpPr>
        <p:spPr>
          <a:xfrm>
            <a:off x="1532575" y="10968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72" name="Google Shape;2172;p55"/>
          <p:cNvSpPr/>
          <p:nvPr/>
        </p:nvSpPr>
        <p:spPr>
          <a:xfrm>
            <a:off x="1532575" y="28562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73" name="Google Shape;2173;p55"/>
          <p:cNvSpPr/>
          <p:nvPr/>
        </p:nvSpPr>
        <p:spPr>
          <a:xfrm>
            <a:off x="4183200" y="10968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74" name="Google Shape;2174;p55"/>
          <p:cNvSpPr/>
          <p:nvPr/>
        </p:nvSpPr>
        <p:spPr>
          <a:xfrm>
            <a:off x="4183200" y="28562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75" name="Google Shape;2175;p55"/>
          <p:cNvSpPr/>
          <p:nvPr/>
        </p:nvSpPr>
        <p:spPr>
          <a:xfrm>
            <a:off x="6833744" y="10968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76" name="Google Shape;2176;p55"/>
          <p:cNvSpPr/>
          <p:nvPr/>
        </p:nvSpPr>
        <p:spPr>
          <a:xfrm>
            <a:off x="6833744" y="28562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2177" name="Google Shape;2177;p55"/>
          <p:cNvGrpSpPr/>
          <p:nvPr/>
        </p:nvGrpSpPr>
        <p:grpSpPr>
          <a:xfrm>
            <a:off x="7034375" y="1297487"/>
            <a:ext cx="376337" cy="376337"/>
            <a:chOff x="7715465" y="1892642"/>
            <a:chExt cx="448501" cy="448501"/>
          </a:xfrm>
        </p:grpSpPr>
        <p:sp>
          <p:nvSpPr>
            <p:cNvPr id="2178" name="Google Shape;2178;p55"/>
            <p:cNvSpPr/>
            <p:nvPr/>
          </p:nvSpPr>
          <p:spPr>
            <a:xfrm>
              <a:off x="7715465" y="1892642"/>
              <a:ext cx="448501" cy="448501"/>
            </a:xfrm>
            <a:custGeom>
              <a:avLst/>
              <a:gdLst/>
              <a:ahLst/>
              <a:cxnLst/>
              <a:rect l="l" t="t" r="r" b="b"/>
              <a:pathLst>
                <a:path w="14985" h="14985" extrusionOk="0">
                  <a:moveTo>
                    <a:pt x="7491" y="879"/>
                  </a:moveTo>
                  <a:cubicBezTo>
                    <a:pt x="11137" y="879"/>
                    <a:pt x="14106" y="3845"/>
                    <a:pt x="14106" y="7491"/>
                  </a:cubicBezTo>
                  <a:cubicBezTo>
                    <a:pt x="14106" y="11138"/>
                    <a:pt x="11137" y="14106"/>
                    <a:pt x="7491" y="14106"/>
                  </a:cubicBezTo>
                  <a:cubicBezTo>
                    <a:pt x="3844" y="14106"/>
                    <a:pt x="879" y="11138"/>
                    <a:pt x="879" y="7491"/>
                  </a:cubicBezTo>
                  <a:cubicBezTo>
                    <a:pt x="879" y="3845"/>
                    <a:pt x="3844" y="879"/>
                    <a:pt x="7491" y="879"/>
                  </a:cubicBezTo>
                  <a:close/>
                  <a:moveTo>
                    <a:pt x="7491" y="1"/>
                  </a:moveTo>
                  <a:cubicBezTo>
                    <a:pt x="5491" y="1"/>
                    <a:pt x="3611" y="780"/>
                    <a:pt x="2195" y="2193"/>
                  </a:cubicBezTo>
                  <a:cubicBezTo>
                    <a:pt x="780" y="3608"/>
                    <a:pt x="0" y="5491"/>
                    <a:pt x="0" y="7491"/>
                  </a:cubicBezTo>
                  <a:cubicBezTo>
                    <a:pt x="0" y="9491"/>
                    <a:pt x="780" y="11374"/>
                    <a:pt x="2195" y="12790"/>
                  </a:cubicBezTo>
                  <a:cubicBezTo>
                    <a:pt x="3611" y="14205"/>
                    <a:pt x="5491" y="14985"/>
                    <a:pt x="7491" y="14985"/>
                  </a:cubicBezTo>
                  <a:cubicBezTo>
                    <a:pt x="9494" y="14985"/>
                    <a:pt x="11374" y="14205"/>
                    <a:pt x="12789" y="12790"/>
                  </a:cubicBezTo>
                  <a:cubicBezTo>
                    <a:pt x="14205" y="11374"/>
                    <a:pt x="14984" y="9491"/>
                    <a:pt x="14984" y="7491"/>
                  </a:cubicBezTo>
                  <a:cubicBezTo>
                    <a:pt x="14984" y="5491"/>
                    <a:pt x="14205" y="3608"/>
                    <a:pt x="12789" y="2193"/>
                  </a:cubicBezTo>
                  <a:cubicBezTo>
                    <a:pt x="11374" y="780"/>
                    <a:pt x="9494" y="1"/>
                    <a:pt x="7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79" name="Google Shape;2179;p55"/>
            <p:cNvSpPr/>
            <p:nvPr/>
          </p:nvSpPr>
          <p:spPr>
            <a:xfrm>
              <a:off x="7767334" y="1944421"/>
              <a:ext cx="344764" cy="344853"/>
            </a:xfrm>
            <a:custGeom>
              <a:avLst/>
              <a:gdLst/>
              <a:ahLst/>
              <a:cxnLst/>
              <a:rect l="l" t="t" r="r" b="b"/>
              <a:pathLst>
                <a:path w="11519" h="11522" extrusionOk="0">
                  <a:moveTo>
                    <a:pt x="5758" y="879"/>
                  </a:moveTo>
                  <a:cubicBezTo>
                    <a:pt x="8451" y="879"/>
                    <a:pt x="10640" y="3068"/>
                    <a:pt x="10640" y="5761"/>
                  </a:cubicBezTo>
                  <a:cubicBezTo>
                    <a:pt x="10640" y="8454"/>
                    <a:pt x="8451" y="10643"/>
                    <a:pt x="5758" y="10643"/>
                  </a:cubicBezTo>
                  <a:cubicBezTo>
                    <a:pt x="3068" y="10643"/>
                    <a:pt x="876" y="8454"/>
                    <a:pt x="876" y="5761"/>
                  </a:cubicBezTo>
                  <a:cubicBezTo>
                    <a:pt x="876" y="3068"/>
                    <a:pt x="3068" y="879"/>
                    <a:pt x="5758" y="879"/>
                  </a:cubicBezTo>
                  <a:close/>
                  <a:moveTo>
                    <a:pt x="5758" y="1"/>
                  </a:moveTo>
                  <a:cubicBezTo>
                    <a:pt x="2582" y="1"/>
                    <a:pt x="0" y="2586"/>
                    <a:pt x="0" y="5761"/>
                  </a:cubicBezTo>
                  <a:cubicBezTo>
                    <a:pt x="0" y="8937"/>
                    <a:pt x="2582" y="11522"/>
                    <a:pt x="5758" y="11522"/>
                  </a:cubicBezTo>
                  <a:cubicBezTo>
                    <a:pt x="8933" y="11522"/>
                    <a:pt x="11518" y="8937"/>
                    <a:pt x="11518" y="5761"/>
                  </a:cubicBezTo>
                  <a:cubicBezTo>
                    <a:pt x="11518" y="2586"/>
                    <a:pt x="8933" y="1"/>
                    <a:pt x="5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80" name="Google Shape;2180;p55"/>
            <p:cNvSpPr/>
            <p:nvPr/>
          </p:nvSpPr>
          <p:spPr>
            <a:xfrm>
              <a:off x="7869904" y="1995332"/>
              <a:ext cx="139504" cy="243062"/>
            </a:xfrm>
            <a:custGeom>
              <a:avLst/>
              <a:gdLst/>
              <a:ahLst/>
              <a:cxnLst/>
              <a:rect l="l" t="t" r="r" b="b"/>
              <a:pathLst>
                <a:path w="4661" h="8121" extrusionOk="0">
                  <a:moveTo>
                    <a:pt x="2493" y="1922"/>
                  </a:moveTo>
                  <a:cubicBezTo>
                    <a:pt x="2961" y="1922"/>
                    <a:pt x="3341" y="2303"/>
                    <a:pt x="3341" y="2771"/>
                  </a:cubicBezTo>
                  <a:cubicBezTo>
                    <a:pt x="3341" y="3242"/>
                    <a:pt x="2961" y="3622"/>
                    <a:pt x="2493" y="3622"/>
                  </a:cubicBezTo>
                  <a:lnTo>
                    <a:pt x="879" y="3622"/>
                  </a:lnTo>
                  <a:lnTo>
                    <a:pt x="879" y="1922"/>
                  </a:lnTo>
                  <a:close/>
                  <a:moveTo>
                    <a:pt x="2934" y="4501"/>
                  </a:moveTo>
                  <a:cubicBezTo>
                    <a:pt x="3401" y="4501"/>
                    <a:pt x="3785" y="4882"/>
                    <a:pt x="3785" y="5350"/>
                  </a:cubicBezTo>
                  <a:cubicBezTo>
                    <a:pt x="3785" y="5817"/>
                    <a:pt x="3401" y="6198"/>
                    <a:pt x="2934" y="6198"/>
                  </a:cubicBezTo>
                  <a:lnTo>
                    <a:pt x="879" y="6198"/>
                  </a:lnTo>
                  <a:lnTo>
                    <a:pt x="879" y="4501"/>
                  </a:lnTo>
                  <a:close/>
                  <a:moveTo>
                    <a:pt x="1893" y="0"/>
                  </a:moveTo>
                  <a:lnTo>
                    <a:pt x="1893" y="1044"/>
                  </a:lnTo>
                  <a:lnTo>
                    <a:pt x="1" y="1044"/>
                  </a:lnTo>
                  <a:lnTo>
                    <a:pt x="1" y="7077"/>
                  </a:lnTo>
                  <a:lnTo>
                    <a:pt x="1893" y="7077"/>
                  </a:lnTo>
                  <a:lnTo>
                    <a:pt x="1893" y="8120"/>
                  </a:lnTo>
                  <a:lnTo>
                    <a:pt x="2772" y="8120"/>
                  </a:lnTo>
                  <a:lnTo>
                    <a:pt x="2772" y="7077"/>
                  </a:lnTo>
                  <a:cubicBezTo>
                    <a:pt x="2797" y="7078"/>
                    <a:pt x="2822" y="7078"/>
                    <a:pt x="2848" y="7078"/>
                  </a:cubicBezTo>
                  <a:cubicBezTo>
                    <a:pt x="3807" y="7078"/>
                    <a:pt x="4661" y="6363"/>
                    <a:pt x="4661" y="5350"/>
                  </a:cubicBezTo>
                  <a:cubicBezTo>
                    <a:pt x="4661" y="4723"/>
                    <a:pt x="4325" y="4174"/>
                    <a:pt x="3824" y="3871"/>
                  </a:cubicBezTo>
                  <a:cubicBezTo>
                    <a:pt x="4073" y="3571"/>
                    <a:pt x="4220" y="3188"/>
                    <a:pt x="4220" y="2771"/>
                  </a:cubicBezTo>
                  <a:cubicBezTo>
                    <a:pt x="4220" y="1913"/>
                    <a:pt x="3590" y="1200"/>
                    <a:pt x="2772" y="1068"/>
                  </a:cubicBezTo>
                  <a:lnTo>
                    <a:pt x="27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181" name="Google Shape;2181;p55"/>
          <p:cNvGrpSpPr/>
          <p:nvPr/>
        </p:nvGrpSpPr>
        <p:grpSpPr>
          <a:xfrm>
            <a:off x="7034375" y="3056878"/>
            <a:ext cx="376337" cy="376337"/>
            <a:chOff x="4739106" y="4024915"/>
            <a:chExt cx="448501" cy="448501"/>
          </a:xfrm>
        </p:grpSpPr>
        <p:sp>
          <p:nvSpPr>
            <p:cNvPr id="2182" name="Google Shape;2182;p55"/>
            <p:cNvSpPr/>
            <p:nvPr/>
          </p:nvSpPr>
          <p:spPr>
            <a:xfrm>
              <a:off x="4739106" y="4024915"/>
              <a:ext cx="448501" cy="448501"/>
            </a:xfrm>
            <a:custGeom>
              <a:avLst/>
              <a:gdLst/>
              <a:ahLst/>
              <a:cxnLst/>
              <a:rect l="l" t="t" r="r" b="b"/>
              <a:pathLst>
                <a:path w="14985" h="14985" extrusionOk="0">
                  <a:moveTo>
                    <a:pt x="13887" y="1113"/>
                  </a:moveTo>
                  <a:lnTo>
                    <a:pt x="13695" y="2138"/>
                  </a:lnTo>
                  <a:lnTo>
                    <a:pt x="11794" y="4039"/>
                  </a:lnTo>
                  <a:lnTo>
                    <a:pt x="10939" y="3188"/>
                  </a:lnTo>
                  <a:lnTo>
                    <a:pt x="12801" y="1326"/>
                  </a:lnTo>
                  <a:lnTo>
                    <a:pt x="13887" y="1113"/>
                  </a:lnTo>
                  <a:close/>
                  <a:moveTo>
                    <a:pt x="7668" y="7176"/>
                  </a:moveTo>
                  <a:lnTo>
                    <a:pt x="7809" y="7317"/>
                  </a:lnTo>
                  <a:lnTo>
                    <a:pt x="7809" y="8870"/>
                  </a:lnTo>
                  <a:cubicBezTo>
                    <a:pt x="7809" y="9131"/>
                    <a:pt x="7614" y="9353"/>
                    <a:pt x="7356" y="9386"/>
                  </a:cubicBezTo>
                  <a:lnTo>
                    <a:pt x="6855" y="9449"/>
                  </a:lnTo>
                  <a:cubicBezTo>
                    <a:pt x="7200" y="10556"/>
                    <a:pt x="7149" y="11722"/>
                    <a:pt x="6276" y="12595"/>
                  </a:cubicBezTo>
                  <a:cubicBezTo>
                    <a:pt x="5723" y="13148"/>
                    <a:pt x="5045" y="13374"/>
                    <a:pt x="4338" y="13374"/>
                  </a:cubicBezTo>
                  <a:cubicBezTo>
                    <a:pt x="3949" y="13374"/>
                    <a:pt x="3551" y="13306"/>
                    <a:pt x="3161" y="13185"/>
                  </a:cubicBezTo>
                  <a:lnTo>
                    <a:pt x="3086" y="13668"/>
                  </a:lnTo>
                  <a:cubicBezTo>
                    <a:pt x="3050" y="13917"/>
                    <a:pt x="2828" y="14106"/>
                    <a:pt x="2573" y="14106"/>
                  </a:cubicBezTo>
                  <a:lnTo>
                    <a:pt x="987" y="14106"/>
                  </a:lnTo>
                  <a:lnTo>
                    <a:pt x="879" y="13998"/>
                  </a:lnTo>
                  <a:lnTo>
                    <a:pt x="879" y="12412"/>
                  </a:lnTo>
                  <a:cubicBezTo>
                    <a:pt x="879" y="12157"/>
                    <a:pt x="1068" y="11938"/>
                    <a:pt x="1320" y="11899"/>
                  </a:cubicBezTo>
                  <a:lnTo>
                    <a:pt x="1802" y="11827"/>
                  </a:lnTo>
                  <a:cubicBezTo>
                    <a:pt x="1466" y="10726"/>
                    <a:pt x="1529" y="9572"/>
                    <a:pt x="2390" y="8708"/>
                  </a:cubicBezTo>
                  <a:cubicBezTo>
                    <a:pt x="2945" y="8154"/>
                    <a:pt x="3618" y="7932"/>
                    <a:pt x="4320" y="7932"/>
                  </a:cubicBezTo>
                  <a:cubicBezTo>
                    <a:pt x="4722" y="7932"/>
                    <a:pt x="5134" y="8005"/>
                    <a:pt x="5539" y="8130"/>
                  </a:cubicBezTo>
                  <a:lnTo>
                    <a:pt x="5602" y="7629"/>
                  </a:lnTo>
                  <a:cubicBezTo>
                    <a:pt x="5632" y="7371"/>
                    <a:pt x="5853" y="7176"/>
                    <a:pt x="6114" y="7176"/>
                  </a:cubicBezTo>
                  <a:close/>
                  <a:moveTo>
                    <a:pt x="11125" y="0"/>
                  </a:moveTo>
                  <a:lnTo>
                    <a:pt x="10504" y="621"/>
                  </a:lnTo>
                  <a:lnTo>
                    <a:pt x="11383" y="1503"/>
                  </a:lnTo>
                  <a:lnTo>
                    <a:pt x="10765" y="2120"/>
                  </a:lnTo>
                  <a:lnTo>
                    <a:pt x="9872" y="1227"/>
                  </a:lnTo>
                  <a:lnTo>
                    <a:pt x="9251" y="1847"/>
                  </a:lnTo>
                  <a:lnTo>
                    <a:pt x="10145" y="2741"/>
                  </a:lnTo>
                  <a:lnTo>
                    <a:pt x="9698" y="3188"/>
                  </a:lnTo>
                  <a:lnTo>
                    <a:pt x="10420" y="3908"/>
                  </a:lnTo>
                  <a:lnTo>
                    <a:pt x="8030" y="6297"/>
                  </a:lnTo>
                  <a:lnTo>
                    <a:pt x="6114" y="6297"/>
                  </a:lnTo>
                  <a:cubicBezTo>
                    <a:pt x="5575" y="6297"/>
                    <a:pt x="5098" y="6606"/>
                    <a:pt x="4867" y="7068"/>
                  </a:cubicBezTo>
                  <a:cubicBezTo>
                    <a:pt x="4690" y="7042"/>
                    <a:pt x="4513" y="7029"/>
                    <a:pt x="4336" y="7029"/>
                  </a:cubicBezTo>
                  <a:cubicBezTo>
                    <a:pt x="3387" y="7029"/>
                    <a:pt x="2457" y="7403"/>
                    <a:pt x="1769" y="8088"/>
                  </a:cubicBezTo>
                  <a:cubicBezTo>
                    <a:pt x="960" y="8900"/>
                    <a:pt x="585" y="10055"/>
                    <a:pt x="747" y="11176"/>
                  </a:cubicBezTo>
                  <a:cubicBezTo>
                    <a:pt x="300" y="11413"/>
                    <a:pt x="0" y="11887"/>
                    <a:pt x="0" y="12412"/>
                  </a:cubicBezTo>
                  <a:lnTo>
                    <a:pt x="0" y="14361"/>
                  </a:lnTo>
                  <a:lnTo>
                    <a:pt x="624" y="14985"/>
                  </a:lnTo>
                  <a:lnTo>
                    <a:pt x="2573" y="14985"/>
                  </a:lnTo>
                  <a:cubicBezTo>
                    <a:pt x="3101" y="14985"/>
                    <a:pt x="3571" y="14685"/>
                    <a:pt x="3808" y="14238"/>
                  </a:cubicBezTo>
                  <a:cubicBezTo>
                    <a:pt x="3983" y="14263"/>
                    <a:pt x="4158" y="14276"/>
                    <a:pt x="4332" y="14276"/>
                  </a:cubicBezTo>
                  <a:cubicBezTo>
                    <a:pt x="5282" y="14276"/>
                    <a:pt x="6210" y="13902"/>
                    <a:pt x="6897" y="13215"/>
                  </a:cubicBezTo>
                  <a:cubicBezTo>
                    <a:pt x="7713" y="12400"/>
                    <a:pt x="8084" y="11245"/>
                    <a:pt x="7920" y="10118"/>
                  </a:cubicBezTo>
                  <a:cubicBezTo>
                    <a:pt x="8378" y="9887"/>
                    <a:pt x="8687" y="9410"/>
                    <a:pt x="8687" y="8870"/>
                  </a:cubicBezTo>
                  <a:lnTo>
                    <a:pt x="8669" y="6903"/>
                  </a:lnTo>
                  <a:lnTo>
                    <a:pt x="11041" y="4528"/>
                  </a:lnTo>
                  <a:lnTo>
                    <a:pt x="11794" y="5281"/>
                  </a:lnTo>
                  <a:lnTo>
                    <a:pt x="12241" y="4834"/>
                  </a:lnTo>
                  <a:lnTo>
                    <a:pt x="13104" y="5698"/>
                  </a:lnTo>
                  <a:lnTo>
                    <a:pt x="13725" y="5077"/>
                  </a:lnTo>
                  <a:lnTo>
                    <a:pt x="12861" y="4213"/>
                  </a:lnTo>
                  <a:lnTo>
                    <a:pt x="13497" y="3581"/>
                  </a:lnTo>
                  <a:lnTo>
                    <a:pt x="14364" y="4447"/>
                  </a:lnTo>
                  <a:lnTo>
                    <a:pt x="14984" y="3827"/>
                  </a:lnTo>
                  <a:lnTo>
                    <a:pt x="14118" y="2957"/>
                  </a:lnTo>
                  <a:lnTo>
                    <a:pt x="14511" y="2567"/>
                  </a:lnTo>
                  <a:lnTo>
                    <a:pt x="14984" y="0"/>
                  </a:lnTo>
                  <a:lnTo>
                    <a:pt x="12370" y="516"/>
                  </a:lnTo>
                  <a:lnTo>
                    <a:pt x="12004" y="882"/>
                  </a:lnTo>
                  <a:lnTo>
                    <a:pt x="11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83" name="Google Shape;2183;p55"/>
            <p:cNvSpPr/>
            <p:nvPr/>
          </p:nvSpPr>
          <p:spPr>
            <a:xfrm>
              <a:off x="4831350" y="4305300"/>
              <a:ext cx="78925" cy="78895"/>
            </a:xfrm>
            <a:custGeom>
              <a:avLst/>
              <a:gdLst/>
              <a:ahLst/>
              <a:cxnLst/>
              <a:rect l="l" t="t" r="r" b="b"/>
              <a:pathLst>
                <a:path w="2637" h="2636" extrusionOk="0">
                  <a:moveTo>
                    <a:pt x="1317" y="879"/>
                  </a:moveTo>
                  <a:cubicBezTo>
                    <a:pt x="1560" y="879"/>
                    <a:pt x="1758" y="1077"/>
                    <a:pt x="1758" y="1319"/>
                  </a:cubicBezTo>
                  <a:cubicBezTo>
                    <a:pt x="1758" y="1559"/>
                    <a:pt x="1560" y="1757"/>
                    <a:pt x="1317" y="1757"/>
                  </a:cubicBezTo>
                  <a:cubicBezTo>
                    <a:pt x="1077" y="1757"/>
                    <a:pt x="879" y="1559"/>
                    <a:pt x="879" y="1319"/>
                  </a:cubicBezTo>
                  <a:cubicBezTo>
                    <a:pt x="879" y="1077"/>
                    <a:pt x="1077" y="879"/>
                    <a:pt x="1317" y="879"/>
                  </a:cubicBezTo>
                  <a:close/>
                  <a:moveTo>
                    <a:pt x="1317" y="0"/>
                  </a:moveTo>
                  <a:cubicBezTo>
                    <a:pt x="591" y="0"/>
                    <a:pt x="1" y="591"/>
                    <a:pt x="1" y="1319"/>
                  </a:cubicBezTo>
                  <a:cubicBezTo>
                    <a:pt x="1" y="2045"/>
                    <a:pt x="591" y="2636"/>
                    <a:pt x="1317" y="2636"/>
                  </a:cubicBezTo>
                  <a:cubicBezTo>
                    <a:pt x="2046" y="2636"/>
                    <a:pt x="2637" y="2045"/>
                    <a:pt x="2637" y="1319"/>
                  </a:cubicBezTo>
                  <a:cubicBezTo>
                    <a:pt x="2637" y="591"/>
                    <a:pt x="2046" y="0"/>
                    <a:pt x="1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2184" name="Google Shape;2184;p55"/>
          <p:cNvSpPr/>
          <p:nvPr/>
        </p:nvSpPr>
        <p:spPr>
          <a:xfrm>
            <a:off x="4383863" y="3088794"/>
            <a:ext cx="376273" cy="312494"/>
          </a:xfrm>
          <a:custGeom>
            <a:avLst/>
            <a:gdLst/>
            <a:ahLst/>
            <a:cxnLst/>
            <a:rect l="l" t="t" r="r" b="b"/>
            <a:pathLst>
              <a:path w="14985" h="12445" extrusionOk="0">
                <a:moveTo>
                  <a:pt x="7494" y="3191"/>
                </a:moveTo>
                <a:cubicBezTo>
                  <a:pt x="9197" y="3191"/>
                  <a:pt x="10702" y="4237"/>
                  <a:pt x="11377" y="5698"/>
                </a:cubicBezTo>
                <a:cubicBezTo>
                  <a:pt x="11011" y="5452"/>
                  <a:pt x="10572" y="5312"/>
                  <a:pt x="10123" y="5312"/>
                </a:cubicBezTo>
                <a:cubicBezTo>
                  <a:pt x="9954" y="5312"/>
                  <a:pt x="9783" y="5332"/>
                  <a:pt x="9614" y="5374"/>
                </a:cubicBezTo>
                <a:cubicBezTo>
                  <a:pt x="9566" y="5385"/>
                  <a:pt x="9518" y="5391"/>
                  <a:pt x="9469" y="5391"/>
                </a:cubicBezTo>
                <a:cubicBezTo>
                  <a:pt x="9300" y="5391"/>
                  <a:pt x="9128" y="5323"/>
                  <a:pt x="8993" y="5197"/>
                </a:cubicBezTo>
                <a:cubicBezTo>
                  <a:pt x="8581" y="4811"/>
                  <a:pt x="8038" y="4618"/>
                  <a:pt x="7494" y="4618"/>
                </a:cubicBezTo>
                <a:cubicBezTo>
                  <a:pt x="6949" y="4618"/>
                  <a:pt x="6404" y="4811"/>
                  <a:pt x="5991" y="5197"/>
                </a:cubicBezTo>
                <a:cubicBezTo>
                  <a:pt x="5856" y="5323"/>
                  <a:pt x="5686" y="5391"/>
                  <a:pt x="5516" y="5391"/>
                </a:cubicBezTo>
                <a:cubicBezTo>
                  <a:pt x="5467" y="5391"/>
                  <a:pt x="5419" y="5385"/>
                  <a:pt x="5371" y="5374"/>
                </a:cubicBezTo>
                <a:cubicBezTo>
                  <a:pt x="5202" y="5332"/>
                  <a:pt x="5031" y="5312"/>
                  <a:pt x="4861" y="5312"/>
                </a:cubicBezTo>
                <a:cubicBezTo>
                  <a:pt x="4413" y="5312"/>
                  <a:pt x="3973" y="5452"/>
                  <a:pt x="3607" y="5698"/>
                </a:cubicBezTo>
                <a:cubicBezTo>
                  <a:pt x="4282" y="4237"/>
                  <a:pt x="5790" y="3191"/>
                  <a:pt x="7494" y="3191"/>
                </a:cubicBezTo>
                <a:close/>
                <a:moveTo>
                  <a:pt x="7493" y="870"/>
                </a:moveTo>
                <a:cubicBezTo>
                  <a:pt x="7819" y="870"/>
                  <a:pt x="8146" y="987"/>
                  <a:pt x="8396" y="1221"/>
                </a:cubicBezTo>
                <a:cubicBezTo>
                  <a:pt x="8693" y="1502"/>
                  <a:pt x="9074" y="1652"/>
                  <a:pt x="9461" y="1652"/>
                </a:cubicBezTo>
                <a:cubicBezTo>
                  <a:pt x="9582" y="1652"/>
                  <a:pt x="9704" y="1638"/>
                  <a:pt x="9824" y="1608"/>
                </a:cubicBezTo>
                <a:cubicBezTo>
                  <a:pt x="9928" y="1582"/>
                  <a:pt x="10033" y="1569"/>
                  <a:pt x="10137" y="1569"/>
                </a:cubicBezTo>
                <a:cubicBezTo>
                  <a:pt x="10698" y="1569"/>
                  <a:pt x="11228" y="1929"/>
                  <a:pt x="11398" y="2483"/>
                </a:cubicBezTo>
                <a:cubicBezTo>
                  <a:pt x="11557" y="2993"/>
                  <a:pt x="11953" y="3389"/>
                  <a:pt x="12462" y="3539"/>
                </a:cubicBezTo>
                <a:cubicBezTo>
                  <a:pt x="13107" y="3731"/>
                  <a:pt x="13515" y="4399"/>
                  <a:pt x="13362" y="5059"/>
                </a:cubicBezTo>
                <a:cubicBezTo>
                  <a:pt x="13242" y="5581"/>
                  <a:pt x="13389" y="6124"/>
                  <a:pt x="13755" y="6513"/>
                </a:cubicBezTo>
                <a:cubicBezTo>
                  <a:pt x="13878" y="6642"/>
                  <a:pt x="13968" y="6789"/>
                  <a:pt x="14028" y="6951"/>
                </a:cubicBezTo>
                <a:lnTo>
                  <a:pt x="12609" y="6951"/>
                </a:lnTo>
                <a:cubicBezTo>
                  <a:pt x="12373" y="4384"/>
                  <a:pt x="10094" y="2312"/>
                  <a:pt x="7494" y="2312"/>
                </a:cubicBezTo>
                <a:cubicBezTo>
                  <a:pt x="4891" y="2312"/>
                  <a:pt x="2612" y="4384"/>
                  <a:pt x="2375" y="6951"/>
                </a:cubicBezTo>
                <a:lnTo>
                  <a:pt x="957" y="6951"/>
                </a:lnTo>
                <a:cubicBezTo>
                  <a:pt x="1017" y="6789"/>
                  <a:pt x="1107" y="6642"/>
                  <a:pt x="1230" y="6513"/>
                </a:cubicBezTo>
                <a:cubicBezTo>
                  <a:pt x="1595" y="6124"/>
                  <a:pt x="1742" y="5581"/>
                  <a:pt x="1622" y="5059"/>
                </a:cubicBezTo>
                <a:cubicBezTo>
                  <a:pt x="1469" y="4399"/>
                  <a:pt x="1877" y="3731"/>
                  <a:pt x="2522" y="3539"/>
                </a:cubicBezTo>
                <a:cubicBezTo>
                  <a:pt x="3032" y="3389"/>
                  <a:pt x="3431" y="2993"/>
                  <a:pt x="3586" y="2483"/>
                </a:cubicBezTo>
                <a:cubicBezTo>
                  <a:pt x="3758" y="1929"/>
                  <a:pt x="4289" y="1569"/>
                  <a:pt x="4849" y="1569"/>
                </a:cubicBezTo>
                <a:cubicBezTo>
                  <a:pt x="4952" y="1569"/>
                  <a:pt x="5057" y="1582"/>
                  <a:pt x="5161" y="1608"/>
                </a:cubicBezTo>
                <a:cubicBezTo>
                  <a:pt x="5281" y="1638"/>
                  <a:pt x="5402" y="1652"/>
                  <a:pt x="5523" y="1652"/>
                </a:cubicBezTo>
                <a:cubicBezTo>
                  <a:pt x="5911" y="1652"/>
                  <a:pt x="6292" y="1502"/>
                  <a:pt x="6591" y="1221"/>
                </a:cubicBezTo>
                <a:cubicBezTo>
                  <a:pt x="6840" y="987"/>
                  <a:pt x="7166" y="870"/>
                  <a:pt x="7493" y="870"/>
                </a:cubicBezTo>
                <a:close/>
                <a:moveTo>
                  <a:pt x="7494" y="7809"/>
                </a:moveTo>
                <a:cubicBezTo>
                  <a:pt x="9653" y="7809"/>
                  <a:pt x="11497" y="9488"/>
                  <a:pt x="11728" y="11569"/>
                </a:cubicBezTo>
                <a:lnTo>
                  <a:pt x="3257" y="11569"/>
                </a:lnTo>
                <a:cubicBezTo>
                  <a:pt x="3488" y="9488"/>
                  <a:pt x="5335" y="7809"/>
                  <a:pt x="7494" y="7809"/>
                </a:cubicBezTo>
                <a:close/>
                <a:moveTo>
                  <a:pt x="7493" y="5488"/>
                </a:moveTo>
                <a:cubicBezTo>
                  <a:pt x="7819" y="5488"/>
                  <a:pt x="8146" y="5605"/>
                  <a:pt x="8396" y="5839"/>
                </a:cubicBezTo>
                <a:cubicBezTo>
                  <a:pt x="8695" y="6119"/>
                  <a:pt x="9077" y="6269"/>
                  <a:pt x="9466" y="6269"/>
                </a:cubicBezTo>
                <a:cubicBezTo>
                  <a:pt x="9585" y="6269"/>
                  <a:pt x="9705" y="6254"/>
                  <a:pt x="9824" y="6226"/>
                </a:cubicBezTo>
                <a:cubicBezTo>
                  <a:pt x="9928" y="6200"/>
                  <a:pt x="10033" y="6187"/>
                  <a:pt x="10137" y="6187"/>
                </a:cubicBezTo>
                <a:cubicBezTo>
                  <a:pt x="10698" y="6187"/>
                  <a:pt x="11228" y="6547"/>
                  <a:pt x="11398" y="7101"/>
                </a:cubicBezTo>
                <a:cubicBezTo>
                  <a:pt x="11557" y="7611"/>
                  <a:pt x="11953" y="8007"/>
                  <a:pt x="12462" y="8157"/>
                </a:cubicBezTo>
                <a:cubicBezTo>
                  <a:pt x="13107" y="8349"/>
                  <a:pt x="13515" y="9017"/>
                  <a:pt x="13362" y="9677"/>
                </a:cubicBezTo>
                <a:cubicBezTo>
                  <a:pt x="13242" y="10199"/>
                  <a:pt x="13389" y="10742"/>
                  <a:pt x="13755" y="11131"/>
                </a:cubicBezTo>
                <a:cubicBezTo>
                  <a:pt x="13878" y="11260"/>
                  <a:pt x="13968" y="11407"/>
                  <a:pt x="14028" y="11569"/>
                </a:cubicBezTo>
                <a:lnTo>
                  <a:pt x="12609" y="11569"/>
                </a:lnTo>
                <a:cubicBezTo>
                  <a:pt x="12373" y="9002"/>
                  <a:pt x="10094" y="6930"/>
                  <a:pt x="7494" y="6930"/>
                </a:cubicBezTo>
                <a:cubicBezTo>
                  <a:pt x="4891" y="6930"/>
                  <a:pt x="2612" y="9002"/>
                  <a:pt x="2375" y="11569"/>
                </a:cubicBezTo>
                <a:lnTo>
                  <a:pt x="957" y="11569"/>
                </a:lnTo>
                <a:cubicBezTo>
                  <a:pt x="1017" y="11407"/>
                  <a:pt x="1107" y="11260"/>
                  <a:pt x="1230" y="11131"/>
                </a:cubicBezTo>
                <a:cubicBezTo>
                  <a:pt x="1595" y="10742"/>
                  <a:pt x="1742" y="10199"/>
                  <a:pt x="1622" y="9677"/>
                </a:cubicBezTo>
                <a:cubicBezTo>
                  <a:pt x="1469" y="9017"/>
                  <a:pt x="1877" y="8349"/>
                  <a:pt x="2522" y="8157"/>
                </a:cubicBezTo>
                <a:cubicBezTo>
                  <a:pt x="3032" y="8007"/>
                  <a:pt x="3431" y="7611"/>
                  <a:pt x="3586" y="7101"/>
                </a:cubicBezTo>
                <a:cubicBezTo>
                  <a:pt x="3758" y="6547"/>
                  <a:pt x="4289" y="6187"/>
                  <a:pt x="4849" y="6187"/>
                </a:cubicBezTo>
                <a:cubicBezTo>
                  <a:pt x="4952" y="6187"/>
                  <a:pt x="5057" y="6200"/>
                  <a:pt x="5161" y="6226"/>
                </a:cubicBezTo>
                <a:cubicBezTo>
                  <a:pt x="5279" y="6254"/>
                  <a:pt x="5399" y="6269"/>
                  <a:pt x="5519" y="6269"/>
                </a:cubicBezTo>
                <a:cubicBezTo>
                  <a:pt x="5908" y="6269"/>
                  <a:pt x="6291" y="6119"/>
                  <a:pt x="6591" y="5839"/>
                </a:cubicBezTo>
                <a:cubicBezTo>
                  <a:pt x="6840" y="5605"/>
                  <a:pt x="7166" y="5488"/>
                  <a:pt x="7493" y="5488"/>
                </a:cubicBezTo>
                <a:close/>
                <a:moveTo>
                  <a:pt x="7494" y="1"/>
                </a:moveTo>
                <a:cubicBezTo>
                  <a:pt x="6949" y="1"/>
                  <a:pt x="6404" y="195"/>
                  <a:pt x="5991" y="582"/>
                </a:cubicBezTo>
                <a:cubicBezTo>
                  <a:pt x="5858" y="707"/>
                  <a:pt x="5690" y="775"/>
                  <a:pt x="5521" y="775"/>
                </a:cubicBezTo>
                <a:cubicBezTo>
                  <a:pt x="5471" y="775"/>
                  <a:pt x="5420" y="768"/>
                  <a:pt x="5371" y="756"/>
                </a:cubicBezTo>
                <a:cubicBezTo>
                  <a:pt x="5202" y="714"/>
                  <a:pt x="5031" y="694"/>
                  <a:pt x="4861" y="694"/>
                </a:cubicBezTo>
                <a:cubicBezTo>
                  <a:pt x="3926" y="694"/>
                  <a:pt x="3031" y="1304"/>
                  <a:pt x="2747" y="2225"/>
                </a:cubicBezTo>
                <a:cubicBezTo>
                  <a:pt x="2678" y="2453"/>
                  <a:pt x="2501" y="2630"/>
                  <a:pt x="2273" y="2699"/>
                </a:cubicBezTo>
                <a:cubicBezTo>
                  <a:pt x="1197" y="3017"/>
                  <a:pt x="513" y="4162"/>
                  <a:pt x="768" y="5257"/>
                </a:cubicBezTo>
                <a:cubicBezTo>
                  <a:pt x="822" y="5491"/>
                  <a:pt x="756" y="5737"/>
                  <a:pt x="591" y="5911"/>
                </a:cubicBezTo>
                <a:cubicBezTo>
                  <a:pt x="210" y="6313"/>
                  <a:pt x="0" y="6837"/>
                  <a:pt x="0" y="7389"/>
                </a:cubicBezTo>
                <a:lnTo>
                  <a:pt x="0" y="7830"/>
                </a:lnTo>
                <a:lnTo>
                  <a:pt x="1394" y="7830"/>
                </a:lnTo>
                <a:cubicBezTo>
                  <a:pt x="861" y="8343"/>
                  <a:pt x="591" y="9122"/>
                  <a:pt x="768" y="9875"/>
                </a:cubicBezTo>
                <a:cubicBezTo>
                  <a:pt x="822" y="10109"/>
                  <a:pt x="756" y="10355"/>
                  <a:pt x="591" y="10529"/>
                </a:cubicBezTo>
                <a:cubicBezTo>
                  <a:pt x="210" y="10930"/>
                  <a:pt x="0" y="11455"/>
                  <a:pt x="0" y="12007"/>
                </a:cubicBezTo>
                <a:lnTo>
                  <a:pt x="0" y="12445"/>
                </a:lnTo>
                <a:lnTo>
                  <a:pt x="14984" y="12445"/>
                </a:lnTo>
                <a:lnTo>
                  <a:pt x="14984" y="12007"/>
                </a:lnTo>
                <a:cubicBezTo>
                  <a:pt x="14984" y="11455"/>
                  <a:pt x="14774" y="10930"/>
                  <a:pt x="14394" y="10529"/>
                </a:cubicBezTo>
                <a:cubicBezTo>
                  <a:pt x="14229" y="10355"/>
                  <a:pt x="14163" y="10109"/>
                  <a:pt x="14217" y="9875"/>
                </a:cubicBezTo>
                <a:cubicBezTo>
                  <a:pt x="14394" y="9119"/>
                  <a:pt x="14124" y="8343"/>
                  <a:pt x="13590" y="7830"/>
                </a:cubicBezTo>
                <a:lnTo>
                  <a:pt x="14984" y="7830"/>
                </a:lnTo>
                <a:lnTo>
                  <a:pt x="14984" y="7389"/>
                </a:lnTo>
                <a:cubicBezTo>
                  <a:pt x="14984" y="6837"/>
                  <a:pt x="14774" y="6313"/>
                  <a:pt x="14394" y="5911"/>
                </a:cubicBezTo>
                <a:cubicBezTo>
                  <a:pt x="14229" y="5737"/>
                  <a:pt x="14163" y="5491"/>
                  <a:pt x="14217" y="5257"/>
                </a:cubicBezTo>
                <a:cubicBezTo>
                  <a:pt x="14475" y="4160"/>
                  <a:pt x="13788" y="3014"/>
                  <a:pt x="12711" y="2699"/>
                </a:cubicBezTo>
                <a:cubicBezTo>
                  <a:pt x="12486" y="2630"/>
                  <a:pt x="12307" y="2453"/>
                  <a:pt x="12238" y="2225"/>
                </a:cubicBezTo>
                <a:cubicBezTo>
                  <a:pt x="11953" y="1304"/>
                  <a:pt x="11059" y="694"/>
                  <a:pt x="10123" y="694"/>
                </a:cubicBezTo>
                <a:cubicBezTo>
                  <a:pt x="9954" y="694"/>
                  <a:pt x="9783" y="714"/>
                  <a:pt x="9614" y="756"/>
                </a:cubicBezTo>
                <a:cubicBezTo>
                  <a:pt x="9565" y="768"/>
                  <a:pt x="9515" y="775"/>
                  <a:pt x="9464" y="775"/>
                </a:cubicBezTo>
                <a:cubicBezTo>
                  <a:pt x="9296" y="775"/>
                  <a:pt x="9127" y="707"/>
                  <a:pt x="8993" y="582"/>
                </a:cubicBezTo>
                <a:cubicBezTo>
                  <a:pt x="8581" y="194"/>
                  <a:pt x="8038" y="1"/>
                  <a:pt x="7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85" name="Google Shape;2185;p55"/>
          <p:cNvSpPr/>
          <p:nvPr/>
        </p:nvSpPr>
        <p:spPr>
          <a:xfrm>
            <a:off x="4383863" y="1297512"/>
            <a:ext cx="376273" cy="376273"/>
          </a:xfrm>
          <a:custGeom>
            <a:avLst/>
            <a:gdLst/>
            <a:ahLst/>
            <a:cxnLst/>
            <a:rect l="l" t="t" r="r" b="b"/>
            <a:pathLst>
              <a:path w="14985" h="14985" extrusionOk="0">
                <a:moveTo>
                  <a:pt x="7560" y="879"/>
                </a:moveTo>
                <a:lnTo>
                  <a:pt x="7560" y="1800"/>
                </a:lnTo>
                <a:lnTo>
                  <a:pt x="3218" y="1800"/>
                </a:lnTo>
                <a:lnTo>
                  <a:pt x="3218" y="879"/>
                </a:lnTo>
                <a:close/>
                <a:moveTo>
                  <a:pt x="4948" y="2678"/>
                </a:moveTo>
                <a:lnTo>
                  <a:pt x="4948" y="4556"/>
                </a:lnTo>
                <a:lnTo>
                  <a:pt x="2306" y="4556"/>
                </a:lnTo>
                <a:lnTo>
                  <a:pt x="2306" y="2678"/>
                </a:lnTo>
                <a:close/>
                <a:moveTo>
                  <a:pt x="8469" y="2678"/>
                </a:moveTo>
                <a:lnTo>
                  <a:pt x="8469" y="4556"/>
                </a:lnTo>
                <a:lnTo>
                  <a:pt x="5827" y="4556"/>
                </a:lnTo>
                <a:lnTo>
                  <a:pt x="5827" y="2678"/>
                </a:lnTo>
                <a:close/>
                <a:moveTo>
                  <a:pt x="8469" y="5434"/>
                </a:moveTo>
                <a:lnTo>
                  <a:pt x="8469" y="5911"/>
                </a:lnTo>
                <a:lnTo>
                  <a:pt x="2306" y="7086"/>
                </a:lnTo>
                <a:lnTo>
                  <a:pt x="2306" y="5434"/>
                </a:lnTo>
                <a:close/>
                <a:moveTo>
                  <a:pt x="14046" y="5740"/>
                </a:moveTo>
                <a:lnTo>
                  <a:pt x="12604" y="9485"/>
                </a:lnTo>
                <a:cubicBezTo>
                  <a:pt x="12340" y="9308"/>
                  <a:pt x="12163" y="9006"/>
                  <a:pt x="12163" y="8658"/>
                </a:cubicBezTo>
                <a:lnTo>
                  <a:pt x="11284" y="8658"/>
                </a:lnTo>
                <a:cubicBezTo>
                  <a:pt x="11284" y="9203"/>
                  <a:pt x="10850" y="9647"/>
                  <a:pt x="10313" y="9647"/>
                </a:cubicBezTo>
                <a:cubicBezTo>
                  <a:pt x="9779" y="9647"/>
                  <a:pt x="9341" y="9203"/>
                  <a:pt x="9341" y="8658"/>
                </a:cubicBezTo>
                <a:lnTo>
                  <a:pt x="8466" y="8658"/>
                </a:lnTo>
                <a:cubicBezTo>
                  <a:pt x="8466" y="9203"/>
                  <a:pt x="8028" y="9647"/>
                  <a:pt x="7494" y="9647"/>
                </a:cubicBezTo>
                <a:cubicBezTo>
                  <a:pt x="6957" y="9647"/>
                  <a:pt x="6523" y="9203"/>
                  <a:pt x="6523" y="8658"/>
                </a:cubicBezTo>
                <a:lnTo>
                  <a:pt x="5644" y="8658"/>
                </a:lnTo>
                <a:cubicBezTo>
                  <a:pt x="5644" y="9203"/>
                  <a:pt x="5209" y="9647"/>
                  <a:pt x="4672" y="9647"/>
                </a:cubicBezTo>
                <a:cubicBezTo>
                  <a:pt x="4136" y="9647"/>
                  <a:pt x="3701" y="9203"/>
                  <a:pt x="3701" y="8658"/>
                </a:cubicBezTo>
                <a:lnTo>
                  <a:pt x="2822" y="8658"/>
                </a:lnTo>
                <a:cubicBezTo>
                  <a:pt x="2822" y="9203"/>
                  <a:pt x="2387" y="9647"/>
                  <a:pt x="1851" y="9647"/>
                </a:cubicBezTo>
                <a:cubicBezTo>
                  <a:pt x="1320" y="9647"/>
                  <a:pt x="924" y="9236"/>
                  <a:pt x="879" y="9092"/>
                </a:cubicBezTo>
                <a:lnTo>
                  <a:pt x="879" y="8250"/>
                </a:lnTo>
                <a:lnTo>
                  <a:pt x="14046" y="5740"/>
                </a:lnTo>
                <a:close/>
                <a:moveTo>
                  <a:pt x="11725" y="9863"/>
                </a:moveTo>
                <a:cubicBezTo>
                  <a:pt x="12064" y="10268"/>
                  <a:pt x="12571" y="10526"/>
                  <a:pt x="13135" y="10526"/>
                </a:cubicBezTo>
                <a:cubicBezTo>
                  <a:pt x="13485" y="10526"/>
                  <a:pt x="13818" y="10424"/>
                  <a:pt x="14106" y="10265"/>
                </a:cubicBezTo>
                <a:lnTo>
                  <a:pt x="14106" y="11641"/>
                </a:lnTo>
                <a:cubicBezTo>
                  <a:pt x="14064" y="11788"/>
                  <a:pt x="13665" y="12196"/>
                  <a:pt x="13135" y="12196"/>
                </a:cubicBezTo>
                <a:cubicBezTo>
                  <a:pt x="12601" y="12196"/>
                  <a:pt x="12163" y="11752"/>
                  <a:pt x="12163" y="11210"/>
                </a:cubicBezTo>
                <a:lnTo>
                  <a:pt x="11284" y="11210"/>
                </a:lnTo>
                <a:cubicBezTo>
                  <a:pt x="11284" y="11752"/>
                  <a:pt x="10850" y="12196"/>
                  <a:pt x="10313" y="12196"/>
                </a:cubicBezTo>
                <a:cubicBezTo>
                  <a:pt x="9779" y="12196"/>
                  <a:pt x="9341" y="11752"/>
                  <a:pt x="9341" y="11210"/>
                </a:cubicBezTo>
                <a:lnTo>
                  <a:pt x="8466" y="11210"/>
                </a:lnTo>
                <a:cubicBezTo>
                  <a:pt x="8466" y="11752"/>
                  <a:pt x="8028" y="12196"/>
                  <a:pt x="7494" y="12196"/>
                </a:cubicBezTo>
                <a:cubicBezTo>
                  <a:pt x="6957" y="12196"/>
                  <a:pt x="6523" y="11752"/>
                  <a:pt x="6523" y="11210"/>
                </a:cubicBezTo>
                <a:lnTo>
                  <a:pt x="5644" y="11210"/>
                </a:lnTo>
                <a:cubicBezTo>
                  <a:pt x="5644" y="11752"/>
                  <a:pt x="5209" y="12196"/>
                  <a:pt x="4672" y="12196"/>
                </a:cubicBezTo>
                <a:cubicBezTo>
                  <a:pt x="4136" y="12196"/>
                  <a:pt x="3701" y="11752"/>
                  <a:pt x="3701" y="11210"/>
                </a:cubicBezTo>
                <a:lnTo>
                  <a:pt x="2822" y="11210"/>
                </a:lnTo>
                <a:cubicBezTo>
                  <a:pt x="2822" y="11752"/>
                  <a:pt x="2387" y="12196"/>
                  <a:pt x="1851" y="12196"/>
                </a:cubicBezTo>
                <a:cubicBezTo>
                  <a:pt x="1320" y="12196"/>
                  <a:pt x="924" y="11788"/>
                  <a:pt x="879" y="11641"/>
                </a:cubicBezTo>
                <a:lnTo>
                  <a:pt x="879" y="10265"/>
                </a:lnTo>
                <a:cubicBezTo>
                  <a:pt x="1167" y="10424"/>
                  <a:pt x="1503" y="10526"/>
                  <a:pt x="1851" y="10526"/>
                </a:cubicBezTo>
                <a:cubicBezTo>
                  <a:pt x="2414" y="10526"/>
                  <a:pt x="2921" y="10268"/>
                  <a:pt x="3260" y="9863"/>
                </a:cubicBezTo>
                <a:cubicBezTo>
                  <a:pt x="3602" y="10268"/>
                  <a:pt x="4109" y="10526"/>
                  <a:pt x="4672" y="10526"/>
                </a:cubicBezTo>
                <a:cubicBezTo>
                  <a:pt x="5236" y="10526"/>
                  <a:pt x="5743" y="10268"/>
                  <a:pt x="6082" y="9863"/>
                </a:cubicBezTo>
                <a:cubicBezTo>
                  <a:pt x="6421" y="10268"/>
                  <a:pt x="6927" y="10526"/>
                  <a:pt x="7494" y="10526"/>
                </a:cubicBezTo>
                <a:cubicBezTo>
                  <a:pt x="8058" y="10526"/>
                  <a:pt x="8565" y="10268"/>
                  <a:pt x="8903" y="9863"/>
                </a:cubicBezTo>
                <a:cubicBezTo>
                  <a:pt x="9242" y="10268"/>
                  <a:pt x="9749" y="10526"/>
                  <a:pt x="10313" y="10526"/>
                </a:cubicBezTo>
                <a:cubicBezTo>
                  <a:pt x="10880" y="10526"/>
                  <a:pt x="11386" y="10268"/>
                  <a:pt x="11725" y="9863"/>
                </a:cubicBezTo>
                <a:close/>
                <a:moveTo>
                  <a:pt x="11725" y="12415"/>
                </a:moveTo>
                <a:cubicBezTo>
                  <a:pt x="12064" y="12820"/>
                  <a:pt x="12571" y="13075"/>
                  <a:pt x="13135" y="13075"/>
                </a:cubicBezTo>
                <a:cubicBezTo>
                  <a:pt x="13485" y="13075"/>
                  <a:pt x="13818" y="12973"/>
                  <a:pt x="14106" y="12817"/>
                </a:cubicBezTo>
                <a:lnTo>
                  <a:pt x="14106" y="14106"/>
                </a:lnTo>
                <a:lnTo>
                  <a:pt x="879" y="14106"/>
                </a:lnTo>
                <a:lnTo>
                  <a:pt x="879" y="12817"/>
                </a:lnTo>
                <a:cubicBezTo>
                  <a:pt x="1167" y="12973"/>
                  <a:pt x="1503" y="13075"/>
                  <a:pt x="1851" y="13075"/>
                </a:cubicBezTo>
                <a:cubicBezTo>
                  <a:pt x="2414" y="13075"/>
                  <a:pt x="2921" y="12820"/>
                  <a:pt x="3260" y="12415"/>
                </a:cubicBezTo>
                <a:cubicBezTo>
                  <a:pt x="3602" y="12820"/>
                  <a:pt x="4109" y="13075"/>
                  <a:pt x="4672" y="13075"/>
                </a:cubicBezTo>
                <a:cubicBezTo>
                  <a:pt x="5236" y="13075"/>
                  <a:pt x="5743" y="12820"/>
                  <a:pt x="6082" y="12415"/>
                </a:cubicBezTo>
                <a:cubicBezTo>
                  <a:pt x="6421" y="12820"/>
                  <a:pt x="6927" y="13075"/>
                  <a:pt x="7494" y="13075"/>
                </a:cubicBezTo>
                <a:cubicBezTo>
                  <a:pt x="8058" y="13075"/>
                  <a:pt x="8565" y="12820"/>
                  <a:pt x="8903" y="12415"/>
                </a:cubicBezTo>
                <a:cubicBezTo>
                  <a:pt x="9242" y="12820"/>
                  <a:pt x="9749" y="13075"/>
                  <a:pt x="10313" y="13075"/>
                </a:cubicBezTo>
                <a:cubicBezTo>
                  <a:pt x="10880" y="13075"/>
                  <a:pt x="11386" y="12820"/>
                  <a:pt x="11725" y="12415"/>
                </a:cubicBezTo>
                <a:close/>
                <a:moveTo>
                  <a:pt x="2339" y="1"/>
                </a:moveTo>
                <a:lnTo>
                  <a:pt x="2339" y="1800"/>
                </a:lnTo>
                <a:lnTo>
                  <a:pt x="0" y="1800"/>
                </a:lnTo>
                <a:lnTo>
                  <a:pt x="0" y="2678"/>
                </a:lnTo>
                <a:lnTo>
                  <a:pt x="1431" y="2678"/>
                </a:lnTo>
                <a:lnTo>
                  <a:pt x="1431" y="7251"/>
                </a:lnTo>
                <a:lnTo>
                  <a:pt x="0" y="7524"/>
                </a:lnTo>
                <a:lnTo>
                  <a:pt x="0" y="14985"/>
                </a:lnTo>
                <a:lnTo>
                  <a:pt x="14985" y="14985"/>
                </a:lnTo>
                <a:lnTo>
                  <a:pt x="14985" y="9107"/>
                </a:lnTo>
                <a:lnTo>
                  <a:pt x="14100" y="9107"/>
                </a:lnTo>
                <a:cubicBezTo>
                  <a:pt x="14052" y="9224"/>
                  <a:pt x="13827" y="9464"/>
                  <a:pt x="13506" y="9578"/>
                </a:cubicBezTo>
                <a:lnTo>
                  <a:pt x="14985" y="5746"/>
                </a:lnTo>
                <a:lnTo>
                  <a:pt x="14985" y="2211"/>
                </a:lnTo>
                <a:lnTo>
                  <a:pt x="14106" y="2211"/>
                </a:lnTo>
                <a:lnTo>
                  <a:pt x="14106" y="4834"/>
                </a:lnTo>
                <a:lnTo>
                  <a:pt x="9347" y="5743"/>
                </a:lnTo>
                <a:lnTo>
                  <a:pt x="9347" y="2678"/>
                </a:lnTo>
                <a:lnTo>
                  <a:pt x="10643" y="2678"/>
                </a:lnTo>
                <a:lnTo>
                  <a:pt x="10643" y="1800"/>
                </a:lnTo>
                <a:lnTo>
                  <a:pt x="8436" y="1800"/>
                </a:lnTo>
                <a:lnTo>
                  <a:pt x="84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2186" name="Google Shape;2186;p55"/>
          <p:cNvGrpSpPr/>
          <p:nvPr/>
        </p:nvGrpSpPr>
        <p:grpSpPr>
          <a:xfrm>
            <a:off x="1733206" y="1297487"/>
            <a:ext cx="376337" cy="376337"/>
            <a:chOff x="2483880" y="1892642"/>
            <a:chExt cx="448501" cy="448501"/>
          </a:xfrm>
        </p:grpSpPr>
        <p:sp>
          <p:nvSpPr>
            <p:cNvPr id="2187" name="Google Shape;2187;p55"/>
            <p:cNvSpPr/>
            <p:nvPr/>
          </p:nvSpPr>
          <p:spPr>
            <a:xfrm>
              <a:off x="2661485" y="2185238"/>
              <a:ext cx="93382" cy="39687"/>
            </a:xfrm>
            <a:custGeom>
              <a:avLst/>
              <a:gdLst/>
              <a:ahLst/>
              <a:cxnLst/>
              <a:rect l="l" t="t" r="r" b="b"/>
              <a:pathLst>
                <a:path w="3120" h="1326" extrusionOk="0">
                  <a:moveTo>
                    <a:pt x="0" y="0"/>
                  </a:moveTo>
                  <a:cubicBezTo>
                    <a:pt x="0" y="732"/>
                    <a:pt x="699" y="1326"/>
                    <a:pt x="1560" y="1326"/>
                  </a:cubicBezTo>
                  <a:cubicBezTo>
                    <a:pt x="2420" y="1326"/>
                    <a:pt x="3119" y="732"/>
                    <a:pt x="3119" y="0"/>
                  </a:cubicBezTo>
                  <a:lnTo>
                    <a:pt x="2240" y="0"/>
                  </a:lnTo>
                  <a:cubicBezTo>
                    <a:pt x="2240" y="213"/>
                    <a:pt x="1962" y="447"/>
                    <a:pt x="1560" y="447"/>
                  </a:cubicBezTo>
                  <a:cubicBezTo>
                    <a:pt x="1158" y="447"/>
                    <a:pt x="879" y="213"/>
                    <a:pt x="8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88" name="Google Shape;2188;p55"/>
            <p:cNvSpPr/>
            <p:nvPr/>
          </p:nvSpPr>
          <p:spPr>
            <a:xfrm>
              <a:off x="2483880" y="1892642"/>
              <a:ext cx="448501" cy="448501"/>
            </a:xfrm>
            <a:custGeom>
              <a:avLst/>
              <a:gdLst/>
              <a:ahLst/>
              <a:cxnLst/>
              <a:rect l="l" t="t" r="r" b="b"/>
              <a:pathLst>
                <a:path w="14985" h="14985" extrusionOk="0">
                  <a:moveTo>
                    <a:pt x="10867" y="3224"/>
                  </a:moveTo>
                  <a:cubicBezTo>
                    <a:pt x="10987" y="3224"/>
                    <a:pt x="11089" y="3311"/>
                    <a:pt x="11113" y="3428"/>
                  </a:cubicBezTo>
                  <a:lnTo>
                    <a:pt x="11203" y="3929"/>
                  </a:lnTo>
                  <a:lnTo>
                    <a:pt x="11686" y="3764"/>
                  </a:lnTo>
                  <a:cubicBezTo>
                    <a:pt x="11713" y="3755"/>
                    <a:pt x="11739" y="3750"/>
                    <a:pt x="11765" y="3750"/>
                  </a:cubicBezTo>
                  <a:cubicBezTo>
                    <a:pt x="11964" y="3750"/>
                    <a:pt x="12106" y="4007"/>
                    <a:pt x="11944" y="4172"/>
                  </a:cubicBezTo>
                  <a:lnTo>
                    <a:pt x="11641" y="4481"/>
                  </a:lnTo>
                  <a:lnTo>
                    <a:pt x="11944" y="4786"/>
                  </a:lnTo>
                  <a:cubicBezTo>
                    <a:pt x="12107" y="4952"/>
                    <a:pt x="11962" y="5209"/>
                    <a:pt x="11761" y="5209"/>
                  </a:cubicBezTo>
                  <a:cubicBezTo>
                    <a:pt x="11736" y="5209"/>
                    <a:pt x="11711" y="5205"/>
                    <a:pt x="11686" y="5197"/>
                  </a:cubicBezTo>
                  <a:lnTo>
                    <a:pt x="11215" y="5041"/>
                  </a:lnTo>
                  <a:lnTo>
                    <a:pt x="11119" y="5530"/>
                  </a:lnTo>
                  <a:cubicBezTo>
                    <a:pt x="11095" y="5660"/>
                    <a:pt x="10982" y="5729"/>
                    <a:pt x="10871" y="5729"/>
                  </a:cubicBezTo>
                  <a:cubicBezTo>
                    <a:pt x="10764" y="5729"/>
                    <a:pt x="10658" y="5665"/>
                    <a:pt x="10633" y="5530"/>
                  </a:cubicBezTo>
                  <a:lnTo>
                    <a:pt x="10537" y="5035"/>
                  </a:lnTo>
                  <a:lnTo>
                    <a:pt x="10061" y="5197"/>
                  </a:lnTo>
                  <a:cubicBezTo>
                    <a:pt x="10035" y="5206"/>
                    <a:pt x="10009" y="5210"/>
                    <a:pt x="9985" y="5210"/>
                  </a:cubicBezTo>
                  <a:cubicBezTo>
                    <a:pt x="9786" y="5210"/>
                    <a:pt x="9643" y="4952"/>
                    <a:pt x="9806" y="4786"/>
                  </a:cubicBezTo>
                  <a:lnTo>
                    <a:pt x="10109" y="4481"/>
                  </a:lnTo>
                  <a:lnTo>
                    <a:pt x="9806" y="4172"/>
                  </a:lnTo>
                  <a:cubicBezTo>
                    <a:pt x="9642" y="4006"/>
                    <a:pt x="9785" y="3749"/>
                    <a:pt x="9984" y="3749"/>
                  </a:cubicBezTo>
                  <a:cubicBezTo>
                    <a:pt x="10008" y="3749"/>
                    <a:pt x="10032" y="3753"/>
                    <a:pt x="10058" y="3761"/>
                  </a:cubicBezTo>
                  <a:lnTo>
                    <a:pt x="10531" y="3911"/>
                  </a:lnTo>
                  <a:lnTo>
                    <a:pt x="10624" y="3425"/>
                  </a:lnTo>
                  <a:cubicBezTo>
                    <a:pt x="10669" y="3293"/>
                    <a:pt x="10750" y="3227"/>
                    <a:pt x="10867" y="3224"/>
                  </a:cubicBezTo>
                  <a:close/>
                  <a:moveTo>
                    <a:pt x="9923" y="915"/>
                  </a:moveTo>
                  <a:cubicBezTo>
                    <a:pt x="10160" y="915"/>
                    <a:pt x="10351" y="1104"/>
                    <a:pt x="10351" y="1341"/>
                  </a:cubicBezTo>
                  <a:cubicBezTo>
                    <a:pt x="10351" y="1575"/>
                    <a:pt x="10160" y="1767"/>
                    <a:pt x="9923" y="1767"/>
                  </a:cubicBezTo>
                  <a:lnTo>
                    <a:pt x="9923" y="2858"/>
                  </a:lnTo>
                  <a:cubicBezTo>
                    <a:pt x="9920" y="2864"/>
                    <a:pt x="9917" y="2870"/>
                    <a:pt x="9914" y="2873"/>
                  </a:cubicBezTo>
                  <a:cubicBezTo>
                    <a:pt x="9323" y="2909"/>
                    <a:pt x="8855" y="3401"/>
                    <a:pt x="8855" y="3998"/>
                  </a:cubicBezTo>
                  <a:cubicBezTo>
                    <a:pt x="8855" y="4166"/>
                    <a:pt x="8894" y="4331"/>
                    <a:pt x="8963" y="4481"/>
                  </a:cubicBezTo>
                  <a:cubicBezTo>
                    <a:pt x="8816" y="4810"/>
                    <a:pt x="8819" y="5140"/>
                    <a:pt x="8978" y="5470"/>
                  </a:cubicBezTo>
                  <a:cubicBezTo>
                    <a:pt x="8477" y="5197"/>
                    <a:pt x="8093" y="4753"/>
                    <a:pt x="7833" y="4253"/>
                  </a:cubicBezTo>
                  <a:lnTo>
                    <a:pt x="7152" y="4253"/>
                  </a:lnTo>
                  <a:cubicBezTo>
                    <a:pt x="6685" y="5175"/>
                    <a:pt x="5765" y="5796"/>
                    <a:pt x="4733" y="5796"/>
                  </a:cubicBezTo>
                  <a:cubicBezTo>
                    <a:pt x="4664" y="5796"/>
                    <a:pt x="4595" y="5794"/>
                    <a:pt x="4525" y="5788"/>
                  </a:cubicBezTo>
                  <a:cubicBezTo>
                    <a:pt x="4738" y="5203"/>
                    <a:pt x="5137" y="4702"/>
                    <a:pt x="5620" y="4319"/>
                  </a:cubicBezTo>
                  <a:lnTo>
                    <a:pt x="5620" y="3533"/>
                  </a:lnTo>
                  <a:lnTo>
                    <a:pt x="5062" y="3533"/>
                  </a:lnTo>
                  <a:cubicBezTo>
                    <a:pt x="4828" y="3533"/>
                    <a:pt x="4636" y="3344"/>
                    <a:pt x="4636" y="3107"/>
                  </a:cubicBezTo>
                  <a:cubicBezTo>
                    <a:pt x="4636" y="2873"/>
                    <a:pt x="4828" y="2681"/>
                    <a:pt x="5062" y="2681"/>
                  </a:cubicBezTo>
                  <a:lnTo>
                    <a:pt x="5062" y="1767"/>
                  </a:lnTo>
                  <a:cubicBezTo>
                    <a:pt x="4828" y="1767"/>
                    <a:pt x="4636" y="1575"/>
                    <a:pt x="4636" y="1341"/>
                  </a:cubicBezTo>
                  <a:cubicBezTo>
                    <a:pt x="4636" y="1104"/>
                    <a:pt x="4828" y="915"/>
                    <a:pt x="5062" y="915"/>
                  </a:cubicBezTo>
                  <a:close/>
                  <a:moveTo>
                    <a:pt x="3422" y="6634"/>
                  </a:moveTo>
                  <a:lnTo>
                    <a:pt x="3422" y="8724"/>
                  </a:lnTo>
                  <a:cubicBezTo>
                    <a:pt x="2975" y="8586"/>
                    <a:pt x="2648" y="8169"/>
                    <a:pt x="2648" y="7677"/>
                  </a:cubicBezTo>
                  <a:cubicBezTo>
                    <a:pt x="2648" y="7185"/>
                    <a:pt x="2975" y="6769"/>
                    <a:pt x="3422" y="6634"/>
                  </a:cubicBezTo>
                  <a:close/>
                  <a:moveTo>
                    <a:pt x="11545" y="6628"/>
                  </a:moveTo>
                  <a:cubicBezTo>
                    <a:pt x="11734" y="6682"/>
                    <a:pt x="11902" y="6784"/>
                    <a:pt x="12034" y="6921"/>
                  </a:cubicBezTo>
                  <a:cubicBezTo>
                    <a:pt x="12223" y="7116"/>
                    <a:pt x="12340" y="7383"/>
                    <a:pt x="12340" y="7677"/>
                  </a:cubicBezTo>
                  <a:cubicBezTo>
                    <a:pt x="12340" y="8130"/>
                    <a:pt x="12061" y="8520"/>
                    <a:pt x="11671" y="8685"/>
                  </a:cubicBezTo>
                  <a:cubicBezTo>
                    <a:pt x="11629" y="8703"/>
                    <a:pt x="11587" y="8718"/>
                    <a:pt x="11545" y="8730"/>
                  </a:cubicBezTo>
                  <a:lnTo>
                    <a:pt x="11545" y="6628"/>
                  </a:lnTo>
                  <a:close/>
                  <a:moveTo>
                    <a:pt x="7491" y="5401"/>
                  </a:moveTo>
                  <a:cubicBezTo>
                    <a:pt x="8187" y="6252"/>
                    <a:pt x="9255" y="6711"/>
                    <a:pt x="10315" y="6711"/>
                  </a:cubicBezTo>
                  <a:cubicBezTo>
                    <a:pt x="10432" y="6711"/>
                    <a:pt x="10550" y="6705"/>
                    <a:pt x="10666" y="6694"/>
                  </a:cubicBezTo>
                  <a:cubicBezTo>
                    <a:pt x="10669" y="6751"/>
                    <a:pt x="10669" y="6808"/>
                    <a:pt x="10669" y="6868"/>
                  </a:cubicBezTo>
                  <a:lnTo>
                    <a:pt x="10669" y="8874"/>
                  </a:lnTo>
                  <a:cubicBezTo>
                    <a:pt x="10669" y="10622"/>
                    <a:pt x="9245" y="12046"/>
                    <a:pt x="7494" y="12046"/>
                  </a:cubicBezTo>
                  <a:cubicBezTo>
                    <a:pt x="5740" y="12046"/>
                    <a:pt x="4315" y="10622"/>
                    <a:pt x="4315" y="8874"/>
                  </a:cubicBezTo>
                  <a:lnTo>
                    <a:pt x="4315" y="6868"/>
                  </a:lnTo>
                  <a:cubicBezTo>
                    <a:pt x="4315" y="6805"/>
                    <a:pt x="4318" y="6745"/>
                    <a:pt x="4321" y="6685"/>
                  </a:cubicBezTo>
                  <a:cubicBezTo>
                    <a:pt x="4455" y="6700"/>
                    <a:pt x="4589" y="6708"/>
                    <a:pt x="4722" y="6708"/>
                  </a:cubicBezTo>
                  <a:cubicBezTo>
                    <a:pt x="5778" y="6708"/>
                    <a:pt x="6820" y="6224"/>
                    <a:pt x="7491" y="5401"/>
                  </a:cubicBezTo>
                  <a:close/>
                  <a:moveTo>
                    <a:pt x="4249" y="11299"/>
                  </a:moveTo>
                  <a:cubicBezTo>
                    <a:pt x="4366" y="11458"/>
                    <a:pt x="4495" y="11605"/>
                    <a:pt x="4636" y="11746"/>
                  </a:cubicBezTo>
                  <a:lnTo>
                    <a:pt x="4636" y="14106"/>
                  </a:lnTo>
                  <a:lnTo>
                    <a:pt x="879" y="14106"/>
                  </a:lnTo>
                  <a:lnTo>
                    <a:pt x="879" y="13201"/>
                  </a:lnTo>
                  <a:lnTo>
                    <a:pt x="4249" y="11299"/>
                  </a:lnTo>
                  <a:close/>
                  <a:moveTo>
                    <a:pt x="5515" y="12406"/>
                  </a:moveTo>
                  <a:cubicBezTo>
                    <a:pt x="6099" y="12736"/>
                    <a:pt x="6774" y="12925"/>
                    <a:pt x="7494" y="12925"/>
                  </a:cubicBezTo>
                  <a:cubicBezTo>
                    <a:pt x="8210" y="12925"/>
                    <a:pt x="8885" y="12736"/>
                    <a:pt x="9473" y="12409"/>
                  </a:cubicBezTo>
                  <a:lnTo>
                    <a:pt x="9473" y="14106"/>
                  </a:lnTo>
                  <a:lnTo>
                    <a:pt x="5515" y="14106"/>
                  </a:lnTo>
                  <a:lnTo>
                    <a:pt x="5515" y="12406"/>
                  </a:lnTo>
                  <a:close/>
                  <a:moveTo>
                    <a:pt x="10732" y="11308"/>
                  </a:moveTo>
                  <a:lnTo>
                    <a:pt x="14106" y="13342"/>
                  </a:lnTo>
                  <a:lnTo>
                    <a:pt x="14106" y="14106"/>
                  </a:lnTo>
                  <a:lnTo>
                    <a:pt x="10348" y="14106"/>
                  </a:lnTo>
                  <a:lnTo>
                    <a:pt x="10348" y="11746"/>
                  </a:lnTo>
                  <a:cubicBezTo>
                    <a:pt x="10486" y="11608"/>
                    <a:pt x="10615" y="11464"/>
                    <a:pt x="10732" y="11308"/>
                  </a:cubicBezTo>
                  <a:close/>
                  <a:moveTo>
                    <a:pt x="5062" y="1"/>
                  </a:moveTo>
                  <a:cubicBezTo>
                    <a:pt x="4324" y="1"/>
                    <a:pt x="3721" y="600"/>
                    <a:pt x="3721" y="1341"/>
                  </a:cubicBezTo>
                  <a:cubicBezTo>
                    <a:pt x="3721" y="1680"/>
                    <a:pt x="3847" y="1989"/>
                    <a:pt x="4054" y="2223"/>
                  </a:cubicBezTo>
                  <a:cubicBezTo>
                    <a:pt x="3847" y="2460"/>
                    <a:pt x="3721" y="2768"/>
                    <a:pt x="3721" y="3107"/>
                  </a:cubicBezTo>
                  <a:cubicBezTo>
                    <a:pt x="3721" y="3593"/>
                    <a:pt x="3982" y="4019"/>
                    <a:pt x="4369" y="4256"/>
                  </a:cubicBezTo>
                  <a:cubicBezTo>
                    <a:pt x="4018" y="4675"/>
                    <a:pt x="3736" y="5200"/>
                    <a:pt x="3586" y="5713"/>
                  </a:cubicBezTo>
                  <a:cubicBezTo>
                    <a:pt x="2570" y="5794"/>
                    <a:pt x="1769" y="6643"/>
                    <a:pt x="1769" y="7677"/>
                  </a:cubicBezTo>
                  <a:cubicBezTo>
                    <a:pt x="1769" y="8688"/>
                    <a:pt x="2531" y="9521"/>
                    <a:pt x="3512" y="9635"/>
                  </a:cubicBezTo>
                  <a:cubicBezTo>
                    <a:pt x="3572" y="9953"/>
                    <a:pt x="3667" y="10259"/>
                    <a:pt x="3799" y="10547"/>
                  </a:cubicBezTo>
                  <a:lnTo>
                    <a:pt x="0" y="12688"/>
                  </a:lnTo>
                  <a:lnTo>
                    <a:pt x="0" y="14985"/>
                  </a:lnTo>
                  <a:lnTo>
                    <a:pt x="14984" y="14985"/>
                  </a:lnTo>
                  <a:lnTo>
                    <a:pt x="14984" y="12847"/>
                  </a:lnTo>
                  <a:lnTo>
                    <a:pt x="11182" y="10556"/>
                  </a:lnTo>
                  <a:cubicBezTo>
                    <a:pt x="11314" y="10265"/>
                    <a:pt x="11416" y="9956"/>
                    <a:pt x="11476" y="9635"/>
                  </a:cubicBezTo>
                  <a:cubicBezTo>
                    <a:pt x="12453" y="9521"/>
                    <a:pt x="13215" y="8688"/>
                    <a:pt x="13215" y="7677"/>
                  </a:cubicBezTo>
                  <a:cubicBezTo>
                    <a:pt x="13215" y="6948"/>
                    <a:pt x="12819" y="6310"/>
                    <a:pt x="12229" y="5971"/>
                  </a:cubicBezTo>
                  <a:cubicBezTo>
                    <a:pt x="12801" y="5794"/>
                    <a:pt x="13011" y="4954"/>
                    <a:pt x="12783" y="4481"/>
                  </a:cubicBezTo>
                  <a:cubicBezTo>
                    <a:pt x="12855" y="4331"/>
                    <a:pt x="12891" y="4166"/>
                    <a:pt x="12891" y="3998"/>
                  </a:cubicBezTo>
                  <a:cubicBezTo>
                    <a:pt x="12891" y="3395"/>
                    <a:pt x="12418" y="2903"/>
                    <a:pt x="11821" y="2873"/>
                  </a:cubicBezTo>
                  <a:cubicBezTo>
                    <a:pt x="11650" y="2600"/>
                    <a:pt x="11365" y="2412"/>
                    <a:pt x="11038" y="2361"/>
                  </a:cubicBezTo>
                  <a:cubicBezTo>
                    <a:pt x="11005" y="2313"/>
                    <a:pt x="10969" y="2268"/>
                    <a:pt x="10930" y="2223"/>
                  </a:cubicBezTo>
                  <a:cubicBezTo>
                    <a:pt x="11140" y="1989"/>
                    <a:pt x="11266" y="1680"/>
                    <a:pt x="11266" y="1341"/>
                  </a:cubicBezTo>
                  <a:cubicBezTo>
                    <a:pt x="11266" y="600"/>
                    <a:pt x="10663" y="1"/>
                    <a:pt x="9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2189" name="Google Shape;2189;p55"/>
          <p:cNvSpPr/>
          <p:nvPr/>
        </p:nvSpPr>
        <p:spPr>
          <a:xfrm>
            <a:off x="1782027" y="3065860"/>
            <a:ext cx="278696" cy="376223"/>
          </a:xfrm>
          <a:custGeom>
            <a:avLst/>
            <a:gdLst/>
            <a:ahLst/>
            <a:cxnLst/>
            <a:rect l="l" t="t" r="r" b="b"/>
            <a:pathLst>
              <a:path w="11099" h="14983" extrusionOk="0">
                <a:moveTo>
                  <a:pt x="3173" y="876"/>
                </a:moveTo>
                <a:cubicBezTo>
                  <a:pt x="4402" y="876"/>
                  <a:pt x="5215" y="1967"/>
                  <a:pt x="5119" y="3137"/>
                </a:cubicBezTo>
                <a:cubicBezTo>
                  <a:pt x="5008" y="3146"/>
                  <a:pt x="4897" y="3155"/>
                  <a:pt x="4786" y="3170"/>
                </a:cubicBezTo>
                <a:cubicBezTo>
                  <a:pt x="4495" y="2660"/>
                  <a:pt x="4051" y="2252"/>
                  <a:pt x="3518" y="2009"/>
                </a:cubicBezTo>
                <a:cubicBezTo>
                  <a:pt x="3389" y="1577"/>
                  <a:pt x="3161" y="1191"/>
                  <a:pt x="2861" y="876"/>
                </a:cubicBezTo>
                <a:close/>
                <a:moveTo>
                  <a:pt x="8238" y="876"/>
                </a:moveTo>
                <a:cubicBezTo>
                  <a:pt x="7938" y="1191"/>
                  <a:pt x="7710" y="1577"/>
                  <a:pt x="7584" y="2009"/>
                </a:cubicBezTo>
                <a:cubicBezTo>
                  <a:pt x="7047" y="2252"/>
                  <a:pt x="6603" y="2660"/>
                  <a:pt x="6312" y="3170"/>
                </a:cubicBezTo>
                <a:cubicBezTo>
                  <a:pt x="6204" y="3155"/>
                  <a:pt x="6094" y="3146"/>
                  <a:pt x="5983" y="3137"/>
                </a:cubicBezTo>
                <a:cubicBezTo>
                  <a:pt x="5884" y="1967"/>
                  <a:pt x="6699" y="876"/>
                  <a:pt x="7929" y="876"/>
                </a:cubicBezTo>
                <a:close/>
                <a:moveTo>
                  <a:pt x="2348" y="2630"/>
                </a:moveTo>
                <a:cubicBezTo>
                  <a:pt x="2927" y="2630"/>
                  <a:pt x="3527" y="2927"/>
                  <a:pt x="3881" y="3386"/>
                </a:cubicBezTo>
                <a:cubicBezTo>
                  <a:pt x="3476" y="3532"/>
                  <a:pt x="3095" y="3739"/>
                  <a:pt x="2753" y="3997"/>
                </a:cubicBezTo>
                <a:cubicBezTo>
                  <a:pt x="2645" y="3476"/>
                  <a:pt x="2393" y="3005"/>
                  <a:pt x="2039" y="2630"/>
                </a:cubicBezTo>
                <a:close/>
                <a:moveTo>
                  <a:pt x="9062" y="2630"/>
                </a:moveTo>
                <a:cubicBezTo>
                  <a:pt x="8708" y="3005"/>
                  <a:pt x="8456" y="3476"/>
                  <a:pt x="8349" y="3997"/>
                </a:cubicBezTo>
                <a:cubicBezTo>
                  <a:pt x="8007" y="3739"/>
                  <a:pt x="7623" y="3532"/>
                  <a:pt x="7221" y="3386"/>
                </a:cubicBezTo>
                <a:cubicBezTo>
                  <a:pt x="7575" y="2927"/>
                  <a:pt x="8172" y="2630"/>
                  <a:pt x="8753" y="2630"/>
                </a:cubicBezTo>
                <a:close/>
                <a:moveTo>
                  <a:pt x="5608" y="4006"/>
                </a:moveTo>
                <a:cubicBezTo>
                  <a:pt x="6110" y="4006"/>
                  <a:pt x="6597" y="4083"/>
                  <a:pt x="7059" y="4276"/>
                </a:cubicBezTo>
                <a:cubicBezTo>
                  <a:pt x="6837" y="4429"/>
                  <a:pt x="5743" y="5194"/>
                  <a:pt x="5551" y="5329"/>
                </a:cubicBezTo>
                <a:cubicBezTo>
                  <a:pt x="5356" y="5194"/>
                  <a:pt x="4261" y="4429"/>
                  <a:pt x="4039" y="4276"/>
                </a:cubicBezTo>
                <a:cubicBezTo>
                  <a:pt x="4505" y="4083"/>
                  <a:pt x="4992" y="4006"/>
                  <a:pt x="5493" y="4006"/>
                </a:cubicBezTo>
                <a:cubicBezTo>
                  <a:pt x="5513" y="4006"/>
                  <a:pt x="5532" y="4006"/>
                  <a:pt x="5551" y="4006"/>
                </a:cubicBezTo>
                <a:cubicBezTo>
                  <a:pt x="5570" y="4006"/>
                  <a:pt x="5589" y="4006"/>
                  <a:pt x="5608" y="4006"/>
                </a:cubicBezTo>
                <a:close/>
                <a:moveTo>
                  <a:pt x="3206" y="4768"/>
                </a:moveTo>
                <a:cubicBezTo>
                  <a:pt x="3407" y="4906"/>
                  <a:pt x="4684" y="5793"/>
                  <a:pt x="4789" y="5865"/>
                </a:cubicBezTo>
                <a:cubicBezTo>
                  <a:pt x="4147" y="6318"/>
                  <a:pt x="3560" y="6732"/>
                  <a:pt x="3236" y="6957"/>
                </a:cubicBezTo>
                <a:cubicBezTo>
                  <a:pt x="3083" y="6852"/>
                  <a:pt x="2270" y="6291"/>
                  <a:pt x="2102" y="6177"/>
                </a:cubicBezTo>
                <a:cubicBezTo>
                  <a:pt x="2351" y="5629"/>
                  <a:pt x="2729" y="5140"/>
                  <a:pt x="3206" y="4768"/>
                </a:cubicBezTo>
                <a:close/>
                <a:moveTo>
                  <a:pt x="7896" y="4768"/>
                </a:moveTo>
                <a:cubicBezTo>
                  <a:pt x="8370" y="5140"/>
                  <a:pt x="8750" y="5629"/>
                  <a:pt x="8999" y="6177"/>
                </a:cubicBezTo>
                <a:cubicBezTo>
                  <a:pt x="8831" y="6291"/>
                  <a:pt x="8019" y="6852"/>
                  <a:pt x="7863" y="6957"/>
                </a:cubicBezTo>
                <a:cubicBezTo>
                  <a:pt x="7542" y="6732"/>
                  <a:pt x="6954" y="6318"/>
                  <a:pt x="6312" y="5865"/>
                </a:cubicBezTo>
                <a:cubicBezTo>
                  <a:pt x="6417" y="5793"/>
                  <a:pt x="7692" y="4906"/>
                  <a:pt x="7896" y="4768"/>
                </a:cubicBezTo>
                <a:close/>
                <a:moveTo>
                  <a:pt x="5551" y="6405"/>
                </a:moveTo>
                <a:cubicBezTo>
                  <a:pt x="6067" y="6768"/>
                  <a:pt x="6600" y="7143"/>
                  <a:pt x="7095" y="7491"/>
                </a:cubicBezTo>
                <a:cubicBezTo>
                  <a:pt x="6798" y="7698"/>
                  <a:pt x="5737" y="8435"/>
                  <a:pt x="5551" y="8564"/>
                </a:cubicBezTo>
                <a:cubicBezTo>
                  <a:pt x="5362" y="8435"/>
                  <a:pt x="4303" y="7698"/>
                  <a:pt x="4006" y="7491"/>
                </a:cubicBezTo>
                <a:cubicBezTo>
                  <a:pt x="4498" y="7143"/>
                  <a:pt x="5035" y="6768"/>
                  <a:pt x="5551" y="6405"/>
                </a:cubicBezTo>
                <a:close/>
                <a:moveTo>
                  <a:pt x="1826" y="7053"/>
                </a:moveTo>
                <a:cubicBezTo>
                  <a:pt x="2444" y="7476"/>
                  <a:pt x="3572" y="8258"/>
                  <a:pt x="4786" y="9104"/>
                </a:cubicBezTo>
                <a:cubicBezTo>
                  <a:pt x="4111" y="9572"/>
                  <a:pt x="3539" y="9974"/>
                  <a:pt x="3227" y="10189"/>
                </a:cubicBezTo>
                <a:cubicBezTo>
                  <a:pt x="2999" y="10031"/>
                  <a:pt x="1787" y="9200"/>
                  <a:pt x="1758" y="9179"/>
                </a:cubicBezTo>
                <a:lnTo>
                  <a:pt x="1758" y="7791"/>
                </a:lnTo>
                <a:cubicBezTo>
                  <a:pt x="1758" y="7542"/>
                  <a:pt x="1781" y="7293"/>
                  <a:pt x="1826" y="7053"/>
                </a:cubicBezTo>
                <a:close/>
                <a:moveTo>
                  <a:pt x="9275" y="7053"/>
                </a:moveTo>
                <a:cubicBezTo>
                  <a:pt x="9320" y="7293"/>
                  <a:pt x="9344" y="7542"/>
                  <a:pt x="9344" y="7791"/>
                </a:cubicBezTo>
                <a:lnTo>
                  <a:pt x="9344" y="9179"/>
                </a:lnTo>
                <a:cubicBezTo>
                  <a:pt x="9314" y="9200"/>
                  <a:pt x="8103" y="10031"/>
                  <a:pt x="7872" y="10189"/>
                </a:cubicBezTo>
                <a:cubicBezTo>
                  <a:pt x="7563" y="9974"/>
                  <a:pt x="6987" y="9572"/>
                  <a:pt x="6315" y="9104"/>
                </a:cubicBezTo>
                <a:cubicBezTo>
                  <a:pt x="7527" y="8258"/>
                  <a:pt x="8657" y="7476"/>
                  <a:pt x="9275" y="7053"/>
                </a:cubicBezTo>
                <a:close/>
                <a:moveTo>
                  <a:pt x="5551" y="9641"/>
                </a:moveTo>
                <a:cubicBezTo>
                  <a:pt x="6082" y="10010"/>
                  <a:pt x="6609" y="10378"/>
                  <a:pt x="7104" y="10723"/>
                </a:cubicBezTo>
                <a:cubicBezTo>
                  <a:pt x="6834" y="10909"/>
                  <a:pt x="5776" y="11644"/>
                  <a:pt x="5551" y="11803"/>
                </a:cubicBezTo>
                <a:lnTo>
                  <a:pt x="5548" y="11803"/>
                </a:lnTo>
                <a:cubicBezTo>
                  <a:pt x="5323" y="11644"/>
                  <a:pt x="4264" y="10909"/>
                  <a:pt x="3997" y="10723"/>
                </a:cubicBezTo>
                <a:cubicBezTo>
                  <a:pt x="4492" y="10378"/>
                  <a:pt x="5020" y="10010"/>
                  <a:pt x="5551" y="9641"/>
                </a:cubicBezTo>
                <a:close/>
                <a:moveTo>
                  <a:pt x="1758" y="10240"/>
                </a:moveTo>
                <a:lnTo>
                  <a:pt x="1758" y="10240"/>
                </a:lnTo>
                <a:cubicBezTo>
                  <a:pt x="2441" y="10711"/>
                  <a:pt x="3578" y="11500"/>
                  <a:pt x="4783" y="12339"/>
                </a:cubicBezTo>
                <a:cubicBezTo>
                  <a:pt x="4138" y="12786"/>
                  <a:pt x="3593" y="13170"/>
                  <a:pt x="3275" y="13395"/>
                </a:cubicBezTo>
                <a:cubicBezTo>
                  <a:pt x="2294" y="12660"/>
                  <a:pt x="1737" y="11458"/>
                  <a:pt x="1758" y="10240"/>
                </a:cubicBezTo>
                <a:close/>
                <a:moveTo>
                  <a:pt x="9344" y="10243"/>
                </a:moveTo>
                <a:cubicBezTo>
                  <a:pt x="9365" y="11458"/>
                  <a:pt x="8804" y="12660"/>
                  <a:pt x="7827" y="13395"/>
                </a:cubicBezTo>
                <a:cubicBezTo>
                  <a:pt x="7509" y="13170"/>
                  <a:pt x="6960" y="12786"/>
                  <a:pt x="6318" y="12339"/>
                </a:cubicBezTo>
                <a:cubicBezTo>
                  <a:pt x="7524" y="11500"/>
                  <a:pt x="8660" y="10711"/>
                  <a:pt x="9344" y="10243"/>
                </a:cubicBezTo>
                <a:close/>
                <a:moveTo>
                  <a:pt x="5551" y="12873"/>
                </a:moveTo>
                <a:cubicBezTo>
                  <a:pt x="6034" y="13212"/>
                  <a:pt x="6516" y="13548"/>
                  <a:pt x="6972" y="13869"/>
                </a:cubicBezTo>
                <a:cubicBezTo>
                  <a:pt x="6565" y="14026"/>
                  <a:pt x="6125" y="14105"/>
                  <a:pt x="5687" y="14105"/>
                </a:cubicBezTo>
                <a:cubicBezTo>
                  <a:pt x="5641" y="14105"/>
                  <a:pt x="5596" y="14104"/>
                  <a:pt x="5551" y="14103"/>
                </a:cubicBezTo>
                <a:cubicBezTo>
                  <a:pt x="5505" y="14104"/>
                  <a:pt x="5460" y="14105"/>
                  <a:pt x="5414" y="14105"/>
                </a:cubicBezTo>
                <a:cubicBezTo>
                  <a:pt x="4974" y="14105"/>
                  <a:pt x="4537" y="14026"/>
                  <a:pt x="4126" y="13869"/>
                </a:cubicBezTo>
                <a:cubicBezTo>
                  <a:pt x="4582" y="13548"/>
                  <a:pt x="5065" y="13212"/>
                  <a:pt x="5551" y="12873"/>
                </a:cubicBezTo>
                <a:close/>
                <a:moveTo>
                  <a:pt x="825" y="0"/>
                </a:moveTo>
                <a:lnTo>
                  <a:pt x="825" y="876"/>
                </a:lnTo>
                <a:cubicBezTo>
                  <a:pt x="1491" y="876"/>
                  <a:pt x="2093" y="1221"/>
                  <a:pt x="2444" y="1754"/>
                </a:cubicBezTo>
                <a:lnTo>
                  <a:pt x="0" y="1754"/>
                </a:lnTo>
                <a:lnTo>
                  <a:pt x="0" y="2630"/>
                </a:lnTo>
                <a:cubicBezTo>
                  <a:pt x="1173" y="2630"/>
                  <a:pt x="2012" y="3664"/>
                  <a:pt x="1931" y="4798"/>
                </a:cubicBezTo>
                <a:cubicBezTo>
                  <a:pt x="1245" y="5644"/>
                  <a:pt x="879" y="6705"/>
                  <a:pt x="879" y="7791"/>
                </a:cubicBezTo>
                <a:lnTo>
                  <a:pt x="879" y="10318"/>
                </a:lnTo>
                <a:cubicBezTo>
                  <a:pt x="879" y="12831"/>
                  <a:pt x="2905" y="14983"/>
                  <a:pt x="5432" y="14983"/>
                </a:cubicBezTo>
                <a:cubicBezTo>
                  <a:pt x="5471" y="14983"/>
                  <a:pt x="5511" y="14982"/>
                  <a:pt x="5551" y="14981"/>
                </a:cubicBezTo>
                <a:cubicBezTo>
                  <a:pt x="5591" y="14982"/>
                  <a:pt x="5630" y="14983"/>
                  <a:pt x="5670" y="14983"/>
                </a:cubicBezTo>
                <a:cubicBezTo>
                  <a:pt x="8197" y="14983"/>
                  <a:pt x="10223" y="12831"/>
                  <a:pt x="10223" y="10318"/>
                </a:cubicBezTo>
                <a:lnTo>
                  <a:pt x="10223" y="7791"/>
                </a:lnTo>
                <a:cubicBezTo>
                  <a:pt x="10223" y="6705"/>
                  <a:pt x="9857" y="5644"/>
                  <a:pt x="9170" y="4798"/>
                </a:cubicBezTo>
                <a:cubicBezTo>
                  <a:pt x="9089" y="3664"/>
                  <a:pt x="9926" y="2630"/>
                  <a:pt x="11098" y="2630"/>
                </a:cubicBezTo>
                <a:lnTo>
                  <a:pt x="11098" y="1754"/>
                </a:lnTo>
                <a:lnTo>
                  <a:pt x="8657" y="1754"/>
                </a:lnTo>
                <a:cubicBezTo>
                  <a:pt x="9005" y="1221"/>
                  <a:pt x="9608" y="876"/>
                  <a:pt x="10274" y="876"/>
                </a:cubicBezTo>
                <a:lnTo>
                  <a:pt x="10274" y="0"/>
                </a:lnTo>
                <a:lnTo>
                  <a:pt x="7929" y="0"/>
                </a:lnTo>
                <a:cubicBezTo>
                  <a:pt x="6930" y="0"/>
                  <a:pt x="6061" y="516"/>
                  <a:pt x="5560" y="1295"/>
                </a:cubicBezTo>
                <a:cubicBezTo>
                  <a:pt x="5056" y="516"/>
                  <a:pt x="4168" y="0"/>
                  <a:pt x="3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56"/>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Break-even</a:t>
            </a:r>
            <a:r>
              <a:rPr lang="id-ID" noProof="0" dirty="0"/>
              <a:t> </a:t>
            </a:r>
            <a:r>
              <a:rPr lang="id-ID" noProof="0" dirty="0" err="1"/>
              <a:t>analysis</a:t>
            </a:r>
            <a:endParaRPr lang="id-ID" noProof="0" dirty="0"/>
          </a:p>
        </p:txBody>
      </p:sp>
      <p:cxnSp>
        <p:nvCxnSpPr>
          <p:cNvPr id="2195" name="Google Shape;2195;p56"/>
          <p:cNvCxnSpPr>
            <a:stCxn id="2196" idx="0"/>
            <a:endCxn id="2197" idx="2"/>
          </p:cNvCxnSpPr>
          <p:nvPr/>
        </p:nvCxnSpPr>
        <p:spPr>
          <a:xfrm rot="10800000">
            <a:off x="5551315" y="2240113"/>
            <a:ext cx="0" cy="1390800"/>
          </a:xfrm>
          <a:prstGeom prst="straightConnector1">
            <a:avLst/>
          </a:prstGeom>
          <a:noFill/>
          <a:ln w="38100" cap="flat" cmpd="sng">
            <a:solidFill>
              <a:schemeClr val="accent4"/>
            </a:solidFill>
            <a:prstDash val="solid"/>
            <a:round/>
            <a:headEnd type="none" w="med" len="med"/>
            <a:tailEnd type="oval" w="med" len="med"/>
          </a:ln>
        </p:spPr>
      </p:cxnSp>
      <p:cxnSp>
        <p:nvCxnSpPr>
          <p:cNvPr id="2198" name="Google Shape;2198;p56"/>
          <p:cNvCxnSpPr>
            <a:stCxn id="2199" idx="0"/>
            <a:endCxn id="2200" idx="2"/>
          </p:cNvCxnSpPr>
          <p:nvPr/>
        </p:nvCxnSpPr>
        <p:spPr>
          <a:xfrm rot="10800000">
            <a:off x="7561990" y="2240113"/>
            <a:ext cx="0" cy="1390800"/>
          </a:xfrm>
          <a:prstGeom prst="straightConnector1">
            <a:avLst/>
          </a:prstGeom>
          <a:noFill/>
          <a:ln w="38100" cap="flat" cmpd="sng">
            <a:solidFill>
              <a:schemeClr val="accent4"/>
            </a:solidFill>
            <a:prstDash val="solid"/>
            <a:round/>
            <a:headEnd type="none" w="med" len="med"/>
            <a:tailEnd type="oval" w="med" len="med"/>
          </a:ln>
        </p:spPr>
      </p:cxnSp>
      <p:cxnSp>
        <p:nvCxnSpPr>
          <p:cNvPr id="2201" name="Google Shape;2201;p56"/>
          <p:cNvCxnSpPr>
            <a:stCxn id="2202" idx="1"/>
          </p:cNvCxnSpPr>
          <p:nvPr/>
        </p:nvCxnSpPr>
        <p:spPr>
          <a:xfrm rot="10800000">
            <a:off x="478500" y="2851700"/>
            <a:ext cx="2488500" cy="0"/>
          </a:xfrm>
          <a:prstGeom prst="straightConnector1">
            <a:avLst/>
          </a:prstGeom>
          <a:noFill/>
          <a:ln w="38100" cap="flat" cmpd="sng">
            <a:solidFill>
              <a:schemeClr val="accent4"/>
            </a:solidFill>
            <a:prstDash val="solid"/>
            <a:round/>
            <a:headEnd type="none" w="med" len="med"/>
            <a:tailEnd type="oval" w="med" len="med"/>
          </a:ln>
        </p:spPr>
      </p:cxnSp>
      <p:cxnSp>
        <p:nvCxnSpPr>
          <p:cNvPr id="2203" name="Google Shape;2203;p56"/>
          <p:cNvCxnSpPr>
            <a:endCxn id="2202" idx="3"/>
          </p:cNvCxnSpPr>
          <p:nvPr/>
        </p:nvCxnSpPr>
        <p:spPr>
          <a:xfrm rot="10800000">
            <a:off x="6146100" y="2851700"/>
            <a:ext cx="2519400" cy="0"/>
          </a:xfrm>
          <a:prstGeom prst="straightConnector1">
            <a:avLst/>
          </a:prstGeom>
          <a:noFill/>
          <a:ln w="38100" cap="flat" cmpd="sng">
            <a:solidFill>
              <a:schemeClr val="accent4"/>
            </a:solidFill>
            <a:prstDash val="solid"/>
            <a:round/>
            <a:headEnd type="oval" w="med" len="med"/>
            <a:tailEnd type="none" w="med" len="med"/>
          </a:ln>
        </p:spPr>
      </p:cxnSp>
      <p:sp>
        <p:nvSpPr>
          <p:cNvPr id="2204" name="Google Shape;2204;p56"/>
          <p:cNvSpPr/>
          <p:nvPr/>
        </p:nvSpPr>
        <p:spPr>
          <a:xfrm>
            <a:off x="1199790" y="1447013"/>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05" name="Google Shape;2205;p56"/>
          <p:cNvSpPr/>
          <p:nvPr/>
        </p:nvSpPr>
        <p:spPr>
          <a:xfrm>
            <a:off x="3210465" y="1447013"/>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96" name="Google Shape;2196;p56"/>
          <p:cNvSpPr/>
          <p:nvPr/>
        </p:nvSpPr>
        <p:spPr>
          <a:xfrm>
            <a:off x="5221165" y="3630913"/>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199" name="Google Shape;2199;p56"/>
          <p:cNvSpPr/>
          <p:nvPr/>
        </p:nvSpPr>
        <p:spPr>
          <a:xfrm>
            <a:off x="7231840" y="3630913"/>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2206" name="Google Shape;2206;p56"/>
          <p:cNvCxnSpPr>
            <a:stCxn id="2204" idx="4"/>
            <a:endCxn id="2207" idx="0"/>
          </p:cNvCxnSpPr>
          <p:nvPr/>
        </p:nvCxnSpPr>
        <p:spPr>
          <a:xfrm>
            <a:off x="1529940" y="2107313"/>
            <a:ext cx="0" cy="1304100"/>
          </a:xfrm>
          <a:prstGeom prst="straightConnector1">
            <a:avLst/>
          </a:prstGeom>
          <a:noFill/>
          <a:ln w="38100" cap="flat" cmpd="sng">
            <a:solidFill>
              <a:schemeClr val="accent4"/>
            </a:solidFill>
            <a:prstDash val="solid"/>
            <a:round/>
            <a:headEnd type="none" w="med" len="med"/>
            <a:tailEnd type="oval" w="med" len="med"/>
          </a:ln>
        </p:spPr>
      </p:cxnSp>
      <p:cxnSp>
        <p:nvCxnSpPr>
          <p:cNvPr id="2208" name="Google Shape;2208;p56"/>
          <p:cNvCxnSpPr>
            <a:stCxn id="2205" idx="4"/>
            <a:endCxn id="2209" idx="0"/>
          </p:cNvCxnSpPr>
          <p:nvPr/>
        </p:nvCxnSpPr>
        <p:spPr>
          <a:xfrm>
            <a:off x="3540615" y="2107313"/>
            <a:ext cx="0" cy="1304100"/>
          </a:xfrm>
          <a:prstGeom prst="straightConnector1">
            <a:avLst/>
          </a:prstGeom>
          <a:noFill/>
          <a:ln w="38100" cap="flat" cmpd="sng">
            <a:solidFill>
              <a:schemeClr val="accent4"/>
            </a:solidFill>
            <a:prstDash val="solid"/>
            <a:round/>
            <a:headEnd type="none" w="med" len="med"/>
            <a:tailEnd type="oval" w="med" len="med"/>
          </a:ln>
        </p:spPr>
      </p:cxnSp>
      <p:sp>
        <p:nvSpPr>
          <p:cNvPr id="2207" name="Google Shape;2207;p56"/>
          <p:cNvSpPr txBox="1"/>
          <p:nvPr/>
        </p:nvSpPr>
        <p:spPr>
          <a:xfrm>
            <a:off x="693985" y="3411375"/>
            <a:ext cx="16719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Big </a:t>
            </a:r>
            <a:r>
              <a:rPr lang="id-ID" sz="2000" noProof="0" dirty="0" err="1">
                <a:solidFill>
                  <a:schemeClr val="dk1"/>
                </a:solidFill>
                <a:latin typeface="Archivo Black"/>
                <a:ea typeface="Archivo Black"/>
                <a:cs typeface="Archivo Black"/>
                <a:sym typeface="Archivo Black"/>
              </a:rPr>
              <a:t>loss</a:t>
            </a:r>
            <a:endParaRPr lang="id-ID" sz="2000" noProof="0" dirty="0">
              <a:solidFill>
                <a:schemeClr val="dk1"/>
              </a:solidFill>
              <a:latin typeface="Archivo Black"/>
              <a:ea typeface="Archivo Black"/>
              <a:cs typeface="Archivo Black"/>
              <a:sym typeface="Archivo Black"/>
            </a:endParaRPr>
          </a:p>
        </p:txBody>
      </p:sp>
      <p:sp>
        <p:nvSpPr>
          <p:cNvPr id="2210" name="Google Shape;2210;p56"/>
          <p:cNvSpPr txBox="1"/>
          <p:nvPr/>
        </p:nvSpPr>
        <p:spPr>
          <a:xfrm>
            <a:off x="693985" y="3896175"/>
            <a:ext cx="16719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solidFill>
                  <a:schemeClr val="dk1"/>
                </a:solidFill>
                <a:latin typeface="Assistant"/>
                <a:ea typeface="Assistant"/>
                <a:cs typeface="Assistant"/>
                <a:sym typeface="Assistant"/>
              </a:rPr>
              <a:t>Mercury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smallest</a:t>
            </a:r>
            <a:r>
              <a:rPr lang="id-ID" noProof="0" dirty="0">
                <a:solidFill>
                  <a:schemeClr val="dk1"/>
                </a:solidFill>
                <a:latin typeface="Assistant"/>
                <a:ea typeface="Assistant"/>
                <a:cs typeface="Assistant"/>
                <a:sym typeface="Assistant"/>
              </a:rPr>
              <a:t> planet</a:t>
            </a:r>
          </a:p>
        </p:txBody>
      </p:sp>
      <p:sp>
        <p:nvSpPr>
          <p:cNvPr id="2209" name="Google Shape;2209;p56"/>
          <p:cNvSpPr txBox="1"/>
          <p:nvPr/>
        </p:nvSpPr>
        <p:spPr>
          <a:xfrm>
            <a:off x="2704672" y="3411375"/>
            <a:ext cx="16719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d-ID" sz="2000" noProof="0" dirty="0" err="1">
                <a:solidFill>
                  <a:schemeClr val="dk1"/>
                </a:solidFill>
                <a:latin typeface="Archivo Black"/>
                <a:ea typeface="Archivo Black"/>
                <a:cs typeface="Archivo Black"/>
                <a:sym typeface="Archivo Black"/>
              </a:rPr>
              <a:t>Loss</a:t>
            </a:r>
            <a:endParaRPr lang="id-ID" sz="2000" noProof="0" dirty="0">
              <a:solidFill>
                <a:schemeClr val="dk1"/>
              </a:solidFill>
              <a:latin typeface="Archivo Black"/>
              <a:ea typeface="Archivo Black"/>
              <a:cs typeface="Archivo Black"/>
              <a:sym typeface="Archivo Black"/>
            </a:endParaRPr>
          </a:p>
        </p:txBody>
      </p:sp>
      <p:sp>
        <p:nvSpPr>
          <p:cNvPr id="2211" name="Google Shape;2211;p56"/>
          <p:cNvSpPr txBox="1"/>
          <p:nvPr/>
        </p:nvSpPr>
        <p:spPr>
          <a:xfrm>
            <a:off x="2704672" y="3896175"/>
            <a:ext cx="16719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err="1">
                <a:solidFill>
                  <a:schemeClr val="dk1"/>
                </a:solidFill>
                <a:latin typeface="Assistant"/>
                <a:ea typeface="Assistant"/>
                <a:cs typeface="Assistant"/>
                <a:sym typeface="Assistant"/>
              </a:rPr>
              <a:t>Neptune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very</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far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away</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from</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us</a:t>
            </a:r>
            <a:r>
              <a:rPr lang="id-ID" noProof="0" dirty="0">
                <a:solidFill>
                  <a:schemeClr val="dk1"/>
                </a:solidFill>
                <a:latin typeface="Assistant"/>
                <a:ea typeface="Assistant"/>
                <a:cs typeface="Assistant"/>
                <a:sym typeface="Assistant"/>
              </a:rPr>
              <a:t> </a:t>
            </a:r>
          </a:p>
        </p:txBody>
      </p:sp>
      <p:sp>
        <p:nvSpPr>
          <p:cNvPr id="2212" name="Google Shape;2212;p56"/>
          <p:cNvSpPr txBox="1"/>
          <p:nvPr/>
        </p:nvSpPr>
        <p:spPr>
          <a:xfrm>
            <a:off x="4715359" y="1227463"/>
            <a:ext cx="16719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Profit</a:t>
            </a:r>
          </a:p>
        </p:txBody>
      </p:sp>
      <p:sp>
        <p:nvSpPr>
          <p:cNvPr id="2197" name="Google Shape;2197;p56"/>
          <p:cNvSpPr txBox="1"/>
          <p:nvPr/>
        </p:nvSpPr>
        <p:spPr>
          <a:xfrm>
            <a:off x="4715359" y="1712263"/>
            <a:ext cx="16719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a:solidFill>
                  <a:schemeClr val="dk1"/>
                </a:solidFill>
                <a:latin typeface="Assistant"/>
                <a:ea typeface="Assistant"/>
                <a:cs typeface="Assistant"/>
                <a:sym typeface="Assistant"/>
              </a:rPr>
              <a:t>Mars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actually</a:t>
            </a:r>
            <a:r>
              <a:rPr lang="id-ID" noProof="0" dirty="0">
                <a:solidFill>
                  <a:schemeClr val="dk1"/>
                </a:solidFill>
                <a:latin typeface="Assistant"/>
                <a:ea typeface="Assistant"/>
                <a:cs typeface="Assistant"/>
                <a:sym typeface="Assistant"/>
              </a:rPr>
              <a:t> a </a:t>
            </a:r>
            <a:r>
              <a:rPr lang="id-ID" noProof="0" dirty="0" err="1">
                <a:solidFill>
                  <a:schemeClr val="dk1"/>
                </a:solidFill>
                <a:latin typeface="Assistant"/>
                <a:ea typeface="Assistant"/>
                <a:cs typeface="Assistant"/>
                <a:sym typeface="Assistant"/>
              </a:rPr>
              <a:t>very</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cold</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place</a:t>
            </a:r>
            <a:endParaRPr lang="id-ID" noProof="0" dirty="0">
              <a:solidFill>
                <a:schemeClr val="dk1"/>
              </a:solidFill>
              <a:latin typeface="Assistant"/>
              <a:ea typeface="Assistant"/>
              <a:cs typeface="Assistant"/>
              <a:sym typeface="Assistant"/>
            </a:endParaRPr>
          </a:p>
        </p:txBody>
      </p:sp>
      <p:sp>
        <p:nvSpPr>
          <p:cNvPr id="2213" name="Google Shape;2213;p56"/>
          <p:cNvSpPr txBox="1"/>
          <p:nvPr/>
        </p:nvSpPr>
        <p:spPr>
          <a:xfrm>
            <a:off x="6726046" y="1227463"/>
            <a:ext cx="1671900" cy="484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id-ID" sz="2000" noProof="0" dirty="0" err="1">
                <a:solidFill>
                  <a:schemeClr val="dk1"/>
                </a:solidFill>
                <a:latin typeface="Archivo Black"/>
                <a:ea typeface="Archivo Black"/>
                <a:cs typeface="Archivo Black"/>
                <a:sym typeface="Archivo Black"/>
              </a:rPr>
              <a:t>High</a:t>
            </a:r>
            <a:r>
              <a:rPr lang="id-ID" sz="2000" noProof="0" dirty="0">
                <a:solidFill>
                  <a:schemeClr val="dk1"/>
                </a:solidFill>
                <a:latin typeface="Archivo Black"/>
                <a:ea typeface="Archivo Black"/>
                <a:cs typeface="Archivo Black"/>
                <a:sym typeface="Archivo Black"/>
              </a:rPr>
              <a:t> profit</a:t>
            </a:r>
          </a:p>
        </p:txBody>
      </p:sp>
      <p:sp>
        <p:nvSpPr>
          <p:cNvPr id="2200" name="Google Shape;2200;p56"/>
          <p:cNvSpPr txBox="1"/>
          <p:nvPr/>
        </p:nvSpPr>
        <p:spPr>
          <a:xfrm>
            <a:off x="6726046" y="1712263"/>
            <a:ext cx="16719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a:solidFill>
                  <a:schemeClr val="dk1"/>
                </a:solidFill>
                <a:latin typeface="Assistant"/>
                <a:ea typeface="Assistant"/>
                <a:cs typeface="Assistant"/>
                <a:sym typeface="Assistant"/>
              </a:rPr>
              <a:t>Jupiter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biggest</a:t>
            </a:r>
            <a:r>
              <a:rPr lang="id-ID" noProof="0" dirty="0">
                <a:solidFill>
                  <a:schemeClr val="dk1"/>
                </a:solidFill>
                <a:latin typeface="Assistant"/>
                <a:ea typeface="Assistant"/>
                <a:cs typeface="Assistant"/>
                <a:sym typeface="Assistant"/>
              </a:rPr>
              <a:t> planet</a:t>
            </a:r>
          </a:p>
        </p:txBody>
      </p:sp>
      <p:sp>
        <p:nvSpPr>
          <p:cNvPr id="2202" name="Google Shape;2202;p56"/>
          <p:cNvSpPr txBox="1"/>
          <p:nvPr/>
        </p:nvSpPr>
        <p:spPr>
          <a:xfrm>
            <a:off x="2967000" y="2565350"/>
            <a:ext cx="3179100" cy="572700"/>
          </a:xfrm>
          <a:prstGeom prst="rect">
            <a:avLst/>
          </a:prstGeom>
          <a:solidFill>
            <a:schemeClr val="dk2"/>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id-ID" sz="2000" noProof="0" dirty="0" err="1">
                <a:solidFill>
                  <a:schemeClr val="dk1"/>
                </a:solidFill>
                <a:latin typeface="Archivo Black"/>
                <a:ea typeface="Archivo Black"/>
                <a:cs typeface="Archivo Black"/>
                <a:sym typeface="Archivo Black"/>
              </a:rPr>
              <a:t>Break-even</a:t>
            </a:r>
            <a:r>
              <a:rPr lang="id-ID" sz="2000" noProof="0" dirty="0">
                <a:solidFill>
                  <a:schemeClr val="dk1"/>
                </a:solidFill>
                <a:latin typeface="Archivo Black"/>
                <a:ea typeface="Archivo Black"/>
                <a:cs typeface="Archivo Black"/>
                <a:sym typeface="Archivo Black"/>
              </a:rPr>
              <a:t> </a:t>
            </a:r>
            <a:r>
              <a:rPr lang="id-ID" sz="2000" noProof="0" dirty="0" err="1">
                <a:solidFill>
                  <a:schemeClr val="dk1"/>
                </a:solidFill>
                <a:latin typeface="Archivo Black"/>
                <a:ea typeface="Archivo Black"/>
                <a:cs typeface="Archivo Black"/>
                <a:sym typeface="Archivo Black"/>
              </a:rPr>
              <a:t>point</a:t>
            </a:r>
            <a:endParaRPr lang="id-ID" sz="2000" noProof="0" dirty="0">
              <a:solidFill>
                <a:schemeClr val="dk1"/>
              </a:solidFill>
              <a:latin typeface="Archivo Black"/>
              <a:ea typeface="Archivo Black"/>
              <a:cs typeface="Archivo Black"/>
              <a:sym typeface="Archivo Black"/>
            </a:endParaRPr>
          </a:p>
        </p:txBody>
      </p:sp>
      <p:sp>
        <p:nvSpPr>
          <p:cNvPr id="2214" name="Google Shape;2214;p56"/>
          <p:cNvSpPr/>
          <p:nvPr/>
        </p:nvSpPr>
        <p:spPr>
          <a:xfrm>
            <a:off x="5391403" y="3777942"/>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2215" name="Google Shape;2215;p56"/>
          <p:cNvGrpSpPr/>
          <p:nvPr/>
        </p:nvGrpSpPr>
        <p:grpSpPr>
          <a:xfrm>
            <a:off x="7382978" y="3776115"/>
            <a:ext cx="358056" cy="369913"/>
            <a:chOff x="-62148000" y="1930075"/>
            <a:chExt cx="309550" cy="319800"/>
          </a:xfrm>
        </p:grpSpPr>
        <p:sp>
          <p:nvSpPr>
            <p:cNvPr id="2216" name="Google Shape;2216;p5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17" name="Google Shape;2217;p5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218" name="Google Shape;2218;p56"/>
          <p:cNvGrpSpPr/>
          <p:nvPr/>
        </p:nvGrpSpPr>
        <p:grpSpPr>
          <a:xfrm>
            <a:off x="3358870" y="1594488"/>
            <a:ext cx="363522" cy="365373"/>
            <a:chOff x="-62150375" y="2297875"/>
            <a:chExt cx="314275" cy="315875"/>
          </a:xfrm>
        </p:grpSpPr>
        <p:sp>
          <p:nvSpPr>
            <p:cNvPr id="2219" name="Google Shape;2219;p5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20" name="Google Shape;2220;p5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21" name="Google Shape;2221;p5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22" name="Google Shape;2222;p5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23" name="Google Shape;2223;p5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224" name="Google Shape;2224;p56"/>
          <p:cNvGrpSpPr/>
          <p:nvPr/>
        </p:nvGrpSpPr>
        <p:grpSpPr>
          <a:xfrm>
            <a:off x="1346823" y="1594040"/>
            <a:ext cx="366269" cy="366269"/>
            <a:chOff x="-61783350" y="2297100"/>
            <a:chExt cx="316650" cy="316650"/>
          </a:xfrm>
        </p:grpSpPr>
        <p:sp>
          <p:nvSpPr>
            <p:cNvPr id="2225" name="Google Shape;2225;p5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26" name="Google Shape;2226;p5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grpSp>
        <p:nvGrpSpPr>
          <p:cNvPr id="2231" name="Google Shape;2231;p57"/>
          <p:cNvGrpSpPr/>
          <p:nvPr/>
        </p:nvGrpSpPr>
        <p:grpSpPr>
          <a:xfrm>
            <a:off x="-32723" y="477925"/>
            <a:ext cx="10151712" cy="7514261"/>
            <a:chOff x="-32723" y="477925"/>
            <a:chExt cx="10151712" cy="7514261"/>
          </a:xfrm>
        </p:grpSpPr>
        <p:sp>
          <p:nvSpPr>
            <p:cNvPr id="2232" name="Google Shape;2232;p57"/>
            <p:cNvSpPr/>
            <p:nvPr/>
          </p:nvSpPr>
          <p:spPr>
            <a:xfrm>
              <a:off x="567" y="4253825"/>
              <a:ext cx="9172500" cy="889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2233" name="Google Shape;2233;p57"/>
            <p:cNvCxnSpPr/>
            <p:nvPr/>
          </p:nvCxnSpPr>
          <p:spPr>
            <a:xfrm>
              <a:off x="-32723" y="4229100"/>
              <a:ext cx="9249900" cy="0"/>
            </a:xfrm>
            <a:prstGeom prst="straightConnector1">
              <a:avLst/>
            </a:prstGeom>
            <a:noFill/>
            <a:ln w="114300" cap="flat" cmpd="sng">
              <a:solidFill>
                <a:schemeClr val="accent4"/>
              </a:solidFill>
              <a:prstDash val="solid"/>
              <a:round/>
              <a:headEnd type="none" w="med" len="med"/>
              <a:tailEnd type="none" w="med" len="med"/>
            </a:ln>
          </p:spPr>
        </p:cxnSp>
        <p:grpSp>
          <p:nvGrpSpPr>
            <p:cNvPr id="2234" name="Google Shape;2234;p57"/>
            <p:cNvGrpSpPr/>
            <p:nvPr/>
          </p:nvGrpSpPr>
          <p:grpSpPr>
            <a:xfrm flipH="1">
              <a:off x="5451291" y="2422098"/>
              <a:ext cx="1759623" cy="3615483"/>
              <a:chOff x="1933649" y="2422098"/>
              <a:chExt cx="1759623" cy="3615483"/>
            </a:xfrm>
          </p:grpSpPr>
          <p:sp>
            <p:nvSpPr>
              <p:cNvPr id="2235" name="Google Shape;2235;p57"/>
              <p:cNvSpPr/>
              <p:nvPr/>
            </p:nvSpPr>
            <p:spPr>
              <a:xfrm>
                <a:off x="1933649" y="2422098"/>
                <a:ext cx="1752598" cy="1753209"/>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36" name="Google Shape;2236;p57"/>
              <p:cNvSpPr/>
              <p:nvPr/>
            </p:nvSpPr>
            <p:spPr>
              <a:xfrm rot="10800000" flipH="1">
                <a:off x="1940674" y="4284373"/>
                <a:ext cx="1752598" cy="1753209"/>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237" name="Google Shape;2237;p57"/>
            <p:cNvGrpSpPr/>
            <p:nvPr/>
          </p:nvGrpSpPr>
          <p:grpSpPr>
            <a:xfrm flipH="1">
              <a:off x="6410993" y="477925"/>
              <a:ext cx="3707995" cy="7514261"/>
              <a:chOff x="-974425" y="477925"/>
              <a:chExt cx="3707995" cy="7514261"/>
            </a:xfrm>
          </p:grpSpPr>
          <p:sp>
            <p:nvSpPr>
              <p:cNvPr id="2238" name="Google Shape;2238;p57"/>
              <p:cNvSpPr/>
              <p:nvPr/>
            </p:nvSpPr>
            <p:spPr>
              <a:xfrm>
                <a:off x="-974425" y="477925"/>
                <a:ext cx="3707995" cy="3709286"/>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39" name="Google Shape;2239;p57"/>
              <p:cNvSpPr/>
              <p:nvPr/>
            </p:nvSpPr>
            <p:spPr>
              <a:xfrm rot="10800000" flipH="1">
                <a:off x="-974425" y="4282900"/>
                <a:ext cx="3707995" cy="3709286"/>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
        <p:nvSpPr>
          <p:cNvPr id="2240" name="Google Shape;2240;p57"/>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Our </a:t>
            </a:r>
            <a:r>
              <a:rPr lang="id-ID" noProof="0" dirty="0" err="1"/>
              <a:t>plans</a:t>
            </a:r>
            <a:endParaRPr lang="id-ID" noProof="0" dirty="0"/>
          </a:p>
        </p:txBody>
      </p:sp>
      <p:graphicFrame>
        <p:nvGraphicFramePr>
          <p:cNvPr id="2241" name="Google Shape;2241;p57"/>
          <p:cNvGraphicFramePr/>
          <p:nvPr>
            <p:extLst>
              <p:ext uri="{D42A27DB-BD31-4B8C-83A1-F6EECF244321}">
                <p14:modId xmlns:p14="http://schemas.microsoft.com/office/powerpoint/2010/main" val="2714861408"/>
              </p:ext>
            </p:extLst>
          </p:nvPr>
        </p:nvGraphicFramePr>
        <p:xfrm>
          <a:off x="722131" y="1257950"/>
          <a:ext cx="3000000" cy="3000000"/>
        </p:xfrm>
        <a:graphic>
          <a:graphicData uri="http://schemas.openxmlformats.org/drawingml/2006/table">
            <a:tbl>
              <a:tblPr>
                <a:noFill/>
                <a:tableStyleId>{723B05E6-FEF8-43EB-B482-9C6623DC7C2B}</a:tableStyleId>
              </a:tblPr>
              <a:tblGrid>
                <a:gridCol w="2482125">
                  <a:extLst>
                    <a:ext uri="{9D8B030D-6E8A-4147-A177-3AD203B41FA5}">
                      <a16:colId xmlns:a16="http://schemas.microsoft.com/office/drawing/2014/main" val="20000"/>
                    </a:ext>
                  </a:extLst>
                </a:gridCol>
              </a:tblGrid>
              <a:tr h="752975">
                <a:tc>
                  <a:txBody>
                    <a:bodyPr/>
                    <a:lstStyle/>
                    <a:p>
                      <a:pPr marL="0" lvl="0" indent="0" algn="ctr" rtl="0">
                        <a:spcBef>
                          <a:spcPts val="0"/>
                        </a:spcBef>
                        <a:spcAft>
                          <a:spcPts val="0"/>
                        </a:spcAft>
                        <a:buNone/>
                      </a:pPr>
                      <a:r>
                        <a:rPr lang="id-ID" sz="3500" noProof="0" dirty="0">
                          <a:solidFill>
                            <a:schemeClr val="dk1"/>
                          </a:solidFill>
                          <a:latin typeface="Archivo Black"/>
                          <a:ea typeface="Archivo Black"/>
                          <a:cs typeface="Archivo Black"/>
                          <a:sym typeface="Archivo Black"/>
                        </a:rPr>
                        <a:t>$20</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1168500">
                <a:tc>
                  <a:txBody>
                    <a:bodyPr/>
                    <a:lstStyle/>
                    <a:p>
                      <a:pPr marL="0" lvl="0" indent="0" algn="ctr" rtl="0">
                        <a:spcBef>
                          <a:spcPts val="0"/>
                        </a:spcBef>
                        <a:spcAft>
                          <a:spcPts val="0"/>
                        </a:spcAft>
                        <a:buClr>
                          <a:srgbClr val="000000"/>
                        </a:buClr>
                        <a:buFont typeface="Arial"/>
                        <a:buNone/>
                      </a:pPr>
                      <a:r>
                        <a:rPr lang="id-ID" noProof="0" dirty="0">
                          <a:solidFill>
                            <a:schemeClr val="dk1"/>
                          </a:solidFill>
                          <a:latin typeface="Assistant"/>
                          <a:ea typeface="Assistant"/>
                          <a:cs typeface="Assistant"/>
                          <a:sym typeface="Assistant"/>
                        </a:rPr>
                        <a:t>You </a:t>
                      </a:r>
                      <a:r>
                        <a:rPr lang="id-ID" noProof="0" dirty="0" err="1">
                          <a:solidFill>
                            <a:schemeClr val="dk1"/>
                          </a:solidFill>
                          <a:latin typeface="Assistant"/>
                          <a:ea typeface="Assistant"/>
                          <a:cs typeface="Assistant"/>
                          <a:sym typeface="Assistant"/>
                        </a:rPr>
                        <a:t>can</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explain</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your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product</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or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your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service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here</a:t>
                      </a:r>
                      <a:endParaRPr lang="id-ID" noProof="0" dirty="0">
                        <a:solidFill>
                          <a:schemeClr val="dk1"/>
                        </a:solidFill>
                        <a:latin typeface="Assistant"/>
                        <a:ea typeface="Assistant"/>
                        <a:cs typeface="Assistant"/>
                        <a:sym typeface="Assistant"/>
                      </a:endParaRPr>
                    </a:p>
                    <a:p>
                      <a:pPr marL="0" lvl="0" indent="0" algn="ctr" rtl="0">
                        <a:spcBef>
                          <a:spcPts val="0"/>
                        </a:spcBef>
                        <a:spcAft>
                          <a:spcPts val="0"/>
                        </a:spcAft>
                        <a:buClr>
                          <a:srgbClr val="000000"/>
                        </a:buClr>
                        <a:buFont typeface="Arial"/>
                        <a:buNone/>
                      </a:pPr>
                      <a:endParaRPr lang="id-ID" noProof="0" dirty="0">
                        <a:solidFill>
                          <a:schemeClr val="dk1"/>
                        </a:solidFill>
                        <a:latin typeface="Assistant"/>
                        <a:ea typeface="Assistant"/>
                        <a:cs typeface="Assistant"/>
                        <a:sym typeface="Assistant"/>
                      </a:endParaRPr>
                    </a:p>
                    <a:p>
                      <a:pPr marL="182880" lvl="0" indent="-226059" algn="ctr" rtl="0">
                        <a:spcBef>
                          <a:spcPts val="0"/>
                        </a:spcBef>
                        <a:spcAft>
                          <a:spcPts val="0"/>
                        </a:spcAft>
                        <a:buClr>
                          <a:schemeClr val="dk1"/>
                        </a:buClr>
                        <a:buSzPts val="1400"/>
                        <a:buFont typeface="Assistant"/>
                        <a:buChar char="●"/>
                      </a:pPr>
                      <a:r>
                        <a:rPr lang="id-ID" noProof="0" dirty="0" err="1">
                          <a:solidFill>
                            <a:schemeClr val="dk1"/>
                          </a:solidFill>
                          <a:latin typeface="Assistant"/>
                          <a:ea typeface="Assistant"/>
                          <a:cs typeface="Assistant"/>
                          <a:sym typeface="Assistant"/>
                        </a:rPr>
                        <a:t>Characteristic</a:t>
                      </a:r>
                      <a:endParaRPr lang="id-ID" noProof="0" dirty="0">
                        <a:solidFill>
                          <a:schemeClr val="dk1"/>
                        </a:solidFill>
                        <a:latin typeface="Assistant"/>
                        <a:ea typeface="Assistant"/>
                        <a:cs typeface="Assistant"/>
                        <a:sym typeface="Assistant"/>
                      </a:endParaRPr>
                    </a:p>
                    <a:p>
                      <a:pPr marL="182880" lvl="0" indent="-226059" algn="ctr" rtl="0">
                        <a:spcBef>
                          <a:spcPts val="0"/>
                        </a:spcBef>
                        <a:spcAft>
                          <a:spcPts val="0"/>
                        </a:spcAft>
                        <a:buClr>
                          <a:schemeClr val="dk1"/>
                        </a:buClr>
                        <a:buSzPts val="1400"/>
                        <a:buFont typeface="Assistant"/>
                        <a:buChar char="●"/>
                      </a:pPr>
                      <a:r>
                        <a:rPr lang="id-ID" noProof="0" dirty="0" err="1">
                          <a:solidFill>
                            <a:schemeClr val="dk1"/>
                          </a:solidFill>
                          <a:latin typeface="Assistant"/>
                          <a:ea typeface="Assistant"/>
                          <a:cs typeface="Assistant"/>
                          <a:sym typeface="Assistant"/>
                        </a:rPr>
                        <a:t>Characteristic</a:t>
                      </a:r>
                      <a:endParaRPr lang="id-ID" sz="1600" noProof="0" dirty="0">
                        <a:solidFill>
                          <a:schemeClr val="dk1"/>
                        </a:solidFill>
                        <a:latin typeface="Assistant"/>
                        <a:ea typeface="Assistant"/>
                        <a:cs typeface="Assistant"/>
                        <a:sym typeface="Assistan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752975">
                <a:tc>
                  <a:txBody>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Basic</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bl>
          </a:graphicData>
        </a:graphic>
      </p:graphicFrame>
      <p:graphicFrame>
        <p:nvGraphicFramePr>
          <p:cNvPr id="2242" name="Google Shape;2242;p57"/>
          <p:cNvGraphicFramePr/>
          <p:nvPr>
            <p:extLst>
              <p:ext uri="{D42A27DB-BD31-4B8C-83A1-F6EECF244321}">
                <p14:modId xmlns:p14="http://schemas.microsoft.com/office/powerpoint/2010/main" val="4273241132"/>
              </p:ext>
            </p:extLst>
          </p:nvPr>
        </p:nvGraphicFramePr>
        <p:xfrm>
          <a:off x="3330938" y="1257950"/>
          <a:ext cx="3000000" cy="3000000"/>
        </p:xfrm>
        <a:graphic>
          <a:graphicData uri="http://schemas.openxmlformats.org/drawingml/2006/table">
            <a:tbl>
              <a:tblPr>
                <a:noFill/>
                <a:tableStyleId>{723B05E6-FEF8-43EB-B482-9C6623DC7C2B}</a:tableStyleId>
              </a:tblPr>
              <a:tblGrid>
                <a:gridCol w="2482125">
                  <a:extLst>
                    <a:ext uri="{9D8B030D-6E8A-4147-A177-3AD203B41FA5}">
                      <a16:colId xmlns:a16="http://schemas.microsoft.com/office/drawing/2014/main" val="20000"/>
                    </a:ext>
                  </a:extLst>
                </a:gridCol>
              </a:tblGrid>
              <a:tr h="752975">
                <a:tc>
                  <a:txBody>
                    <a:bodyPr/>
                    <a:lstStyle/>
                    <a:p>
                      <a:pPr marL="0" lvl="0" indent="0" algn="ctr" rtl="0">
                        <a:spcBef>
                          <a:spcPts val="0"/>
                        </a:spcBef>
                        <a:spcAft>
                          <a:spcPts val="0"/>
                        </a:spcAft>
                        <a:buNone/>
                      </a:pPr>
                      <a:r>
                        <a:rPr lang="id-ID" sz="3500" noProof="0" dirty="0">
                          <a:solidFill>
                            <a:schemeClr val="dk1"/>
                          </a:solidFill>
                          <a:latin typeface="Archivo Black"/>
                          <a:ea typeface="Archivo Black"/>
                          <a:cs typeface="Archivo Black"/>
                          <a:sym typeface="Archivo Black"/>
                        </a:rPr>
                        <a:t>$60</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1168500">
                <a:tc>
                  <a:txBody>
                    <a:bodyPr/>
                    <a:lstStyle/>
                    <a:p>
                      <a:pPr marL="0" lvl="0" indent="0" algn="ctr" rtl="0">
                        <a:spcBef>
                          <a:spcPts val="0"/>
                        </a:spcBef>
                        <a:spcAft>
                          <a:spcPts val="0"/>
                        </a:spcAft>
                        <a:buClr>
                          <a:srgbClr val="000000"/>
                        </a:buClr>
                        <a:buSzPts val="1100"/>
                        <a:buFont typeface="Arial"/>
                        <a:buNone/>
                      </a:pPr>
                      <a:r>
                        <a:rPr lang="id-ID" noProof="0" dirty="0">
                          <a:solidFill>
                            <a:schemeClr val="dk1"/>
                          </a:solidFill>
                          <a:latin typeface="Assistant"/>
                          <a:ea typeface="Assistant"/>
                          <a:cs typeface="Assistant"/>
                          <a:sym typeface="Assistant"/>
                        </a:rPr>
                        <a:t>You </a:t>
                      </a:r>
                      <a:r>
                        <a:rPr lang="id-ID" noProof="0" dirty="0" err="1">
                          <a:solidFill>
                            <a:schemeClr val="dk1"/>
                          </a:solidFill>
                          <a:latin typeface="Assistant"/>
                          <a:ea typeface="Assistant"/>
                          <a:cs typeface="Assistant"/>
                          <a:sym typeface="Assistant"/>
                        </a:rPr>
                        <a:t>can</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explain</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your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product</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or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your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service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here</a:t>
                      </a:r>
                      <a:endParaRPr lang="id-ID" noProof="0" dirty="0">
                        <a:solidFill>
                          <a:schemeClr val="dk1"/>
                        </a:solidFill>
                        <a:latin typeface="Assistant"/>
                        <a:ea typeface="Assistant"/>
                        <a:cs typeface="Assistant"/>
                        <a:sym typeface="Assistant"/>
                      </a:endParaRPr>
                    </a:p>
                    <a:p>
                      <a:pPr marL="0" lvl="0" indent="0" algn="ctr" rtl="0">
                        <a:spcBef>
                          <a:spcPts val="0"/>
                        </a:spcBef>
                        <a:spcAft>
                          <a:spcPts val="0"/>
                        </a:spcAft>
                        <a:buClr>
                          <a:srgbClr val="000000"/>
                        </a:buClr>
                        <a:buSzPts val="1100"/>
                        <a:buFont typeface="Arial"/>
                        <a:buNone/>
                      </a:pPr>
                      <a:endParaRPr lang="id-ID" noProof="0" dirty="0">
                        <a:solidFill>
                          <a:schemeClr val="dk1"/>
                        </a:solidFill>
                        <a:latin typeface="Assistant"/>
                        <a:ea typeface="Assistant"/>
                        <a:cs typeface="Assistant"/>
                        <a:sym typeface="Assistant"/>
                      </a:endParaRPr>
                    </a:p>
                    <a:p>
                      <a:pPr marL="182880" lvl="0" indent="-226059" algn="ctr" rtl="0">
                        <a:spcBef>
                          <a:spcPts val="0"/>
                        </a:spcBef>
                        <a:spcAft>
                          <a:spcPts val="0"/>
                        </a:spcAft>
                        <a:buClr>
                          <a:schemeClr val="dk1"/>
                        </a:buClr>
                        <a:buSzPts val="1400"/>
                        <a:buFont typeface="Assistant"/>
                        <a:buChar char="●"/>
                      </a:pPr>
                      <a:r>
                        <a:rPr lang="id-ID" noProof="0" dirty="0" err="1">
                          <a:solidFill>
                            <a:schemeClr val="dk1"/>
                          </a:solidFill>
                          <a:latin typeface="Assistant"/>
                          <a:ea typeface="Assistant"/>
                          <a:cs typeface="Assistant"/>
                          <a:sym typeface="Assistant"/>
                        </a:rPr>
                        <a:t>Characteristic</a:t>
                      </a:r>
                      <a:endParaRPr lang="id-ID" noProof="0" dirty="0">
                        <a:solidFill>
                          <a:schemeClr val="dk1"/>
                        </a:solidFill>
                        <a:latin typeface="Assistant"/>
                        <a:ea typeface="Assistant"/>
                        <a:cs typeface="Assistant"/>
                        <a:sym typeface="Assistant"/>
                      </a:endParaRPr>
                    </a:p>
                    <a:p>
                      <a:pPr marL="182880" lvl="0" indent="-226059" algn="ctr" rtl="0">
                        <a:spcBef>
                          <a:spcPts val="0"/>
                        </a:spcBef>
                        <a:spcAft>
                          <a:spcPts val="0"/>
                        </a:spcAft>
                        <a:buClr>
                          <a:schemeClr val="dk1"/>
                        </a:buClr>
                        <a:buSzPts val="1400"/>
                        <a:buFont typeface="Assistant"/>
                        <a:buChar char="●"/>
                      </a:pPr>
                      <a:r>
                        <a:rPr lang="id-ID" noProof="0" dirty="0" err="1">
                          <a:solidFill>
                            <a:schemeClr val="dk1"/>
                          </a:solidFill>
                          <a:latin typeface="Assistant"/>
                          <a:ea typeface="Assistant"/>
                          <a:cs typeface="Assistant"/>
                          <a:sym typeface="Assistant"/>
                        </a:rPr>
                        <a:t>Characteristic</a:t>
                      </a:r>
                      <a:endParaRPr lang="id-ID" noProof="0" dirty="0">
                        <a:solidFill>
                          <a:schemeClr val="dk1"/>
                        </a:solidFill>
                        <a:latin typeface="Assistant"/>
                        <a:ea typeface="Assistant"/>
                        <a:cs typeface="Assistant"/>
                        <a:sym typeface="Assistan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752975">
                <a:tc>
                  <a:txBody>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Pro</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bl>
          </a:graphicData>
        </a:graphic>
      </p:graphicFrame>
      <p:graphicFrame>
        <p:nvGraphicFramePr>
          <p:cNvPr id="2243" name="Google Shape;2243;p57"/>
          <p:cNvGraphicFramePr/>
          <p:nvPr>
            <p:extLst>
              <p:ext uri="{D42A27DB-BD31-4B8C-83A1-F6EECF244321}">
                <p14:modId xmlns:p14="http://schemas.microsoft.com/office/powerpoint/2010/main" val="2966146502"/>
              </p:ext>
            </p:extLst>
          </p:nvPr>
        </p:nvGraphicFramePr>
        <p:xfrm>
          <a:off x="5939744" y="1257950"/>
          <a:ext cx="3000000" cy="3000000"/>
        </p:xfrm>
        <a:graphic>
          <a:graphicData uri="http://schemas.openxmlformats.org/drawingml/2006/table">
            <a:tbl>
              <a:tblPr>
                <a:noFill/>
                <a:tableStyleId>{723B05E6-FEF8-43EB-B482-9C6623DC7C2B}</a:tableStyleId>
              </a:tblPr>
              <a:tblGrid>
                <a:gridCol w="2482125">
                  <a:extLst>
                    <a:ext uri="{9D8B030D-6E8A-4147-A177-3AD203B41FA5}">
                      <a16:colId xmlns:a16="http://schemas.microsoft.com/office/drawing/2014/main" val="20000"/>
                    </a:ext>
                  </a:extLst>
                </a:gridCol>
              </a:tblGrid>
              <a:tr h="752975">
                <a:tc>
                  <a:txBody>
                    <a:bodyPr/>
                    <a:lstStyle/>
                    <a:p>
                      <a:pPr marL="0" lvl="0" indent="0" algn="ctr" rtl="0">
                        <a:spcBef>
                          <a:spcPts val="0"/>
                        </a:spcBef>
                        <a:spcAft>
                          <a:spcPts val="0"/>
                        </a:spcAft>
                        <a:buNone/>
                      </a:pPr>
                      <a:r>
                        <a:rPr lang="id-ID" sz="3500" noProof="0" dirty="0">
                          <a:solidFill>
                            <a:schemeClr val="dk1"/>
                          </a:solidFill>
                          <a:latin typeface="Archivo Black"/>
                          <a:ea typeface="Archivo Black"/>
                          <a:cs typeface="Archivo Black"/>
                          <a:sym typeface="Archivo Black"/>
                        </a:rPr>
                        <a:t>$80</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1168500">
                <a:tc>
                  <a:txBody>
                    <a:bodyPr/>
                    <a:lstStyle/>
                    <a:p>
                      <a:pPr marL="0" lvl="0" indent="0" algn="ctr" rtl="0">
                        <a:spcBef>
                          <a:spcPts val="0"/>
                        </a:spcBef>
                        <a:spcAft>
                          <a:spcPts val="0"/>
                        </a:spcAft>
                        <a:buNone/>
                      </a:pPr>
                      <a:r>
                        <a:rPr lang="id-ID" noProof="0" dirty="0">
                          <a:solidFill>
                            <a:schemeClr val="dk1"/>
                          </a:solidFill>
                          <a:latin typeface="Assistant"/>
                          <a:ea typeface="Assistant"/>
                          <a:cs typeface="Assistant"/>
                          <a:sym typeface="Assistant"/>
                        </a:rPr>
                        <a:t>You </a:t>
                      </a:r>
                      <a:r>
                        <a:rPr lang="id-ID" noProof="0" dirty="0" err="1">
                          <a:solidFill>
                            <a:schemeClr val="dk1"/>
                          </a:solidFill>
                          <a:latin typeface="Assistant"/>
                          <a:ea typeface="Assistant"/>
                          <a:cs typeface="Assistant"/>
                          <a:sym typeface="Assistant"/>
                        </a:rPr>
                        <a:t>can</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explain</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your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product</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or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your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service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here</a:t>
                      </a:r>
                      <a:endParaRPr lang="id-ID" noProof="0" dirty="0">
                        <a:solidFill>
                          <a:schemeClr val="dk1"/>
                        </a:solidFill>
                        <a:latin typeface="Assistant"/>
                        <a:ea typeface="Assistant"/>
                        <a:cs typeface="Assistant"/>
                        <a:sym typeface="Assistant"/>
                      </a:endParaRPr>
                    </a:p>
                    <a:p>
                      <a:pPr marL="0" lvl="0" indent="0" algn="ctr" rtl="0">
                        <a:spcBef>
                          <a:spcPts val="0"/>
                        </a:spcBef>
                        <a:spcAft>
                          <a:spcPts val="0"/>
                        </a:spcAft>
                        <a:buNone/>
                      </a:pPr>
                      <a:endParaRPr lang="id-ID" noProof="0" dirty="0">
                        <a:solidFill>
                          <a:schemeClr val="dk1"/>
                        </a:solidFill>
                        <a:latin typeface="Assistant"/>
                        <a:ea typeface="Assistant"/>
                        <a:cs typeface="Assistant"/>
                        <a:sym typeface="Assistant"/>
                      </a:endParaRPr>
                    </a:p>
                    <a:p>
                      <a:pPr marL="182880" lvl="0" indent="-226059" algn="ctr" rtl="0">
                        <a:spcBef>
                          <a:spcPts val="0"/>
                        </a:spcBef>
                        <a:spcAft>
                          <a:spcPts val="0"/>
                        </a:spcAft>
                        <a:buClr>
                          <a:schemeClr val="dk1"/>
                        </a:buClr>
                        <a:buSzPts val="1400"/>
                        <a:buFont typeface="Assistant"/>
                        <a:buChar char="●"/>
                      </a:pPr>
                      <a:r>
                        <a:rPr lang="id-ID" noProof="0" dirty="0" err="1">
                          <a:solidFill>
                            <a:schemeClr val="dk1"/>
                          </a:solidFill>
                          <a:latin typeface="Assistant"/>
                          <a:ea typeface="Assistant"/>
                          <a:cs typeface="Assistant"/>
                          <a:sym typeface="Assistant"/>
                        </a:rPr>
                        <a:t>Characteristic</a:t>
                      </a:r>
                      <a:endParaRPr lang="id-ID" noProof="0" dirty="0">
                        <a:solidFill>
                          <a:schemeClr val="dk1"/>
                        </a:solidFill>
                        <a:latin typeface="Assistant"/>
                        <a:ea typeface="Assistant"/>
                        <a:cs typeface="Assistant"/>
                        <a:sym typeface="Assistant"/>
                      </a:endParaRPr>
                    </a:p>
                    <a:p>
                      <a:pPr marL="182880" lvl="0" indent="-226059" algn="ctr" rtl="0">
                        <a:spcBef>
                          <a:spcPts val="0"/>
                        </a:spcBef>
                        <a:spcAft>
                          <a:spcPts val="0"/>
                        </a:spcAft>
                        <a:buClr>
                          <a:schemeClr val="dk1"/>
                        </a:buClr>
                        <a:buSzPts val="1400"/>
                        <a:buFont typeface="Assistant"/>
                        <a:buChar char="●"/>
                      </a:pPr>
                      <a:r>
                        <a:rPr lang="id-ID" noProof="0" dirty="0" err="1">
                          <a:solidFill>
                            <a:schemeClr val="dk1"/>
                          </a:solidFill>
                          <a:latin typeface="Assistant"/>
                          <a:ea typeface="Assistant"/>
                          <a:cs typeface="Assistant"/>
                          <a:sym typeface="Assistant"/>
                        </a:rPr>
                        <a:t>Characteristic</a:t>
                      </a:r>
                      <a:endParaRPr lang="id-ID" sz="1600" noProof="0" dirty="0">
                        <a:solidFill>
                          <a:schemeClr val="dk1"/>
                        </a:solidFill>
                        <a:latin typeface="Assistant"/>
                        <a:ea typeface="Assistant"/>
                        <a:cs typeface="Assistant"/>
                        <a:sym typeface="Assistan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752975">
                <a:tc>
                  <a:txBody>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Premium</a:t>
                      </a: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bl>
          </a:graphicData>
        </a:graphic>
      </p:graphicFrame>
      <p:grpSp>
        <p:nvGrpSpPr>
          <p:cNvPr id="2244" name="Google Shape;2244;p57"/>
          <p:cNvGrpSpPr/>
          <p:nvPr/>
        </p:nvGrpSpPr>
        <p:grpSpPr>
          <a:xfrm flipH="1">
            <a:off x="1061053" y="3955269"/>
            <a:ext cx="2917350" cy="1287391"/>
            <a:chOff x="7164653" y="4359628"/>
            <a:chExt cx="1581734" cy="698000"/>
          </a:xfrm>
        </p:grpSpPr>
        <p:grpSp>
          <p:nvGrpSpPr>
            <p:cNvPr id="2245" name="Google Shape;2245;p57"/>
            <p:cNvGrpSpPr/>
            <p:nvPr/>
          </p:nvGrpSpPr>
          <p:grpSpPr>
            <a:xfrm>
              <a:off x="7164653" y="4359628"/>
              <a:ext cx="1581734" cy="457775"/>
              <a:chOff x="4340225" y="3783950"/>
              <a:chExt cx="904675" cy="261825"/>
            </a:xfrm>
          </p:grpSpPr>
          <p:sp>
            <p:nvSpPr>
              <p:cNvPr id="2246" name="Google Shape;2246;p57"/>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47" name="Google Shape;2247;p57"/>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48" name="Google Shape;2248;p57"/>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49" name="Google Shape;2249;p57"/>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50" name="Google Shape;2250;p57"/>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51" name="Google Shape;2251;p57"/>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52" name="Google Shape;2252;p57"/>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53" name="Google Shape;2253;p57"/>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54" name="Google Shape;2254;p57"/>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55" name="Google Shape;2255;p57"/>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2256" name="Google Shape;2256;p57"/>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257" name="Google Shape;2257;p57"/>
          <p:cNvGrpSpPr/>
          <p:nvPr/>
        </p:nvGrpSpPr>
        <p:grpSpPr>
          <a:xfrm flipH="1">
            <a:off x="4377409" y="3851213"/>
            <a:ext cx="1916869" cy="1173416"/>
            <a:chOff x="586954" y="4000641"/>
            <a:chExt cx="1512322" cy="925772"/>
          </a:xfrm>
        </p:grpSpPr>
        <p:grpSp>
          <p:nvGrpSpPr>
            <p:cNvPr id="2258" name="Google Shape;2258;p57"/>
            <p:cNvGrpSpPr/>
            <p:nvPr/>
          </p:nvGrpSpPr>
          <p:grpSpPr>
            <a:xfrm>
              <a:off x="586954" y="4000641"/>
              <a:ext cx="1512322" cy="612290"/>
              <a:chOff x="2919550" y="3564900"/>
              <a:chExt cx="864975" cy="350200"/>
            </a:xfrm>
          </p:grpSpPr>
          <p:sp>
            <p:nvSpPr>
              <p:cNvPr id="2259" name="Google Shape;2259;p57"/>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60" name="Google Shape;2260;p57"/>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61" name="Google Shape;2261;p57"/>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62" name="Google Shape;2262;p57"/>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63" name="Google Shape;2263;p57"/>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64" name="Google Shape;2264;p57"/>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65" name="Google Shape;2265;p57"/>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66" name="Google Shape;2266;p57"/>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67" name="Google Shape;2267;p57"/>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68" name="Google Shape;2268;p57"/>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2269" name="Google Shape;2269;p57"/>
            <p:cNvSpPr/>
            <p:nvPr/>
          </p:nvSpPr>
          <p:spPr>
            <a:xfrm rot="10800000" flipH="1">
              <a:off x="929160" y="4605232"/>
              <a:ext cx="1086980" cy="321181"/>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73"/>
        <p:cNvGrpSpPr/>
        <p:nvPr/>
      </p:nvGrpSpPr>
      <p:grpSpPr>
        <a:xfrm>
          <a:off x="0" y="0"/>
          <a:ext cx="0" cy="0"/>
          <a:chOff x="0" y="0"/>
          <a:chExt cx="0" cy="0"/>
        </a:xfrm>
      </p:grpSpPr>
      <p:sp>
        <p:nvSpPr>
          <p:cNvPr id="2274" name="Google Shape;2274;p58"/>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Sales</a:t>
            </a:r>
            <a:r>
              <a:rPr lang="id-ID" noProof="0" dirty="0"/>
              <a:t> </a:t>
            </a:r>
            <a:r>
              <a:rPr lang="id-ID" noProof="0" dirty="0" err="1"/>
              <a:t>and</a:t>
            </a:r>
            <a:r>
              <a:rPr lang="id-ID" noProof="0" dirty="0"/>
              <a:t> </a:t>
            </a:r>
            <a:r>
              <a:rPr lang="id-ID" noProof="0" dirty="0" err="1"/>
              <a:t>distribution</a:t>
            </a:r>
            <a:endParaRPr lang="id-ID" noProof="0" dirty="0"/>
          </a:p>
        </p:txBody>
      </p:sp>
      <p:sp>
        <p:nvSpPr>
          <p:cNvPr id="2275" name="Google Shape;2275;p58"/>
          <p:cNvSpPr txBox="1">
            <a:spLocks noGrp="1"/>
          </p:cNvSpPr>
          <p:nvPr>
            <p:ph type="subTitle" idx="1"/>
          </p:nvPr>
        </p:nvSpPr>
        <p:spPr>
          <a:xfrm>
            <a:off x="934725" y="2033375"/>
            <a:ext cx="2302500" cy="58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a:t>Venus </a:t>
            </a:r>
            <a:r>
              <a:rPr lang="id-ID" noProof="0" dirty="0" err="1"/>
              <a:t>is</a:t>
            </a:r>
            <a:r>
              <a:rPr lang="id-ID" noProof="0" dirty="0"/>
              <a:t> </a:t>
            </a:r>
            <a:r>
              <a:rPr lang="id-ID" noProof="0" dirty="0" err="1"/>
              <a:t>the</a:t>
            </a:r>
            <a:r>
              <a:rPr lang="id-ID" noProof="0" dirty="0"/>
              <a:t> </a:t>
            </a:r>
            <a:r>
              <a:rPr lang="id-ID" noProof="0" dirty="0" err="1"/>
              <a:t>second</a:t>
            </a:r>
            <a:r>
              <a:rPr lang="id-ID" noProof="0" dirty="0"/>
              <a:t> planet </a:t>
            </a:r>
            <a:r>
              <a:rPr lang="id-ID" noProof="0" dirty="0" err="1"/>
              <a:t>from</a:t>
            </a:r>
            <a:r>
              <a:rPr lang="id-ID" noProof="0" dirty="0"/>
              <a:t> </a:t>
            </a:r>
            <a:r>
              <a:rPr lang="id-ID" noProof="0" dirty="0" err="1"/>
              <a:t>the</a:t>
            </a:r>
            <a:r>
              <a:rPr lang="id-ID" noProof="0" dirty="0"/>
              <a:t> Sun</a:t>
            </a:r>
          </a:p>
        </p:txBody>
      </p:sp>
      <p:sp>
        <p:nvSpPr>
          <p:cNvPr id="2276" name="Google Shape;2276;p58"/>
          <p:cNvSpPr txBox="1">
            <a:spLocks noGrp="1"/>
          </p:cNvSpPr>
          <p:nvPr>
            <p:ph type="subTitle" idx="2"/>
          </p:nvPr>
        </p:nvSpPr>
        <p:spPr>
          <a:xfrm>
            <a:off x="934725" y="1608750"/>
            <a:ext cx="2302500" cy="450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id-ID" noProof="0" dirty="0"/>
              <a:t>Channel 1</a:t>
            </a:r>
          </a:p>
        </p:txBody>
      </p:sp>
      <p:sp>
        <p:nvSpPr>
          <p:cNvPr id="2277" name="Google Shape;2277;p58"/>
          <p:cNvSpPr txBox="1">
            <a:spLocks noGrp="1"/>
          </p:cNvSpPr>
          <p:nvPr>
            <p:ph type="subTitle" idx="3"/>
          </p:nvPr>
        </p:nvSpPr>
        <p:spPr>
          <a:xfrm>
            <a:off x="934725" y="3509738"/>
            <a:ext cx="2302500" cy="58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err="1"/>
              <a:t>Despite</a:t>
            </a:r>
            <a:r>
              <a:rPr lang="id-ID" noProof="0" dirty="0"/>
              <a:t> </a:t>
            </a:r>
            <a:r>
              <a:rPr lang="id-ID" noProof="0" dirty="0" err="1"/>
              <a:t>being</a:t>
            </a:r>
            <a:r>
              <a:rPr lang="id-ID" noProof="0" dirty="0"/>
              <a:t> </a:t>
            </a:r>
            <a:r>
              <a:rPr lang="id-ID" noProof="0" dirty="0" err="1"/>
              <a:t>red</a:t>
            </a:r>
            <a:r>
              <a:rPr lang="id-ID" noProof="0" dirty="0"/>
              <a:t>, Mars </a:t>
            </a:r>
            <a:r>
              <a:rPr lang="id-ID" noProof="0" dirty="0" err="1"/>
              <a:t>is</a:t>
            </a:r>
            <a:r>
              <a:rPr lang="id-ID" noProof="0" dirty="0"/>
              <a:t> a </a:t>
            </a:r>
            <a:r>
              <a:rPr lang="id-ID" noProof="0" dirty="0" err="1"/>
              <a:t>cold</a:t>
            </a:r>
            <a:r>
              <a:rPr lang="id-ID" noProof="0" dirty="0"/>
              <a:t> </a:t>
            </a:r>
            <a:r>
              <a:rPr lang="id-ID" noProof="0" dirty="0" err="1"/>
              <a:t>place</a:t>
            </a:r>
            <a:endParaRPr lang="id-ID" noProof="0" dirty="0"/>
          </a:p>
        </p:txBody>
      </p:sp>
      <p:sp>
        <p:nvSpPr>
          <p:cNvPr id="2278" name="Google Shape;2278;p58"/>
          <p:cNvSpPr txBox="1">
            <a:spLocks noGrp="1"/>
          </p:cNvSpPr>
          <p:nvPr>
            <p:ph type="subTitle" idx="4"/>
          </p:nvPr>
        </p:nvSpPr>
        <p:spPr>
          <a:xfrm>
            <a:off x="934725" y="3085113"/>
            <a:ext cx="2302500" cy="450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id-ID" noProof="0" dirty="0"/>
              <a:t>Channel 3</a:t>
            </a:r>
          </a:p>
        </p:txBody>
      </p:sp>
      <p:sp>
        <p:nvSpPr>
          <p:cNvPr id="2279" name="Google Shape;2279;p58"/>
          <p:cNvSpPr txBox="1">
            <a:spLocks noGrp="1"/>
          </p:cNvSpPr>
          <p:nvPr>
            <p:ph type="subTitle" idx="5"/>
          </p:nvPr>
        </p:nvSpPr>
        <p:spPr>
          <a:xfrm>
            <a:off x="5906775" y="2033375"/>
            <a:ext cx="2302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Jupiter </a:t>
            </a:r>
            <a:r>
              <a:rPr lang="id-ID" noProof="0" dirty="0" err="1"/>
              <a:t>is</a:t>
            </a:r>
            <a:r>
              <a:rPr lang="id-ID" noProof="0" dirty="0"/>
              <a:t> </a:t>
            </a:r>
            <a:r>
              <a:rPr lang="id-ID" noProof="0" dirty="0" err="1"/>
              <a:t>the</a:t>
            </a:r>
            <a:r>
              <a:rPr lang="id-ID" noProof="0" dirty="0"/>
              <a:t> </a:t>
            </a:r>
            <a:r>
              <a:rPr lang="id-ID" noProof="0" dirty="0" err="1"/>
              <a:t>biggest</a:t>
            </a:r>
            <a:r>
              <a:rPr lang="id-ID" noProof="0" dirty="0"/>
              <a:t> planet in </a:t>
            </a:r>
            <a:r>
              <a:rPr lang="id-ID" noProof="0" dirty="0" err="1"/>
              <a:t>the</a:t>
            </a:r>
            <a:r>
              <a:rPr lang="id-ID" noProof="0" dirty="0"/>
              <a:t> Solar System</a:t>
            </a:r>
          </a:p>
        </p:txBody>
      </p:sp>
      <p:sp>
        <p:nvSpPr>
          <p:cNvPr id="2280" name="Google Shape;2280;p58"/>
          <p:cNvSpPr txBox="1">
            <a:spLocks noGrp="1"/>
          </p:cNvSpPr>
          <p:nvPr>
            <p:ph type="subTitle" idx="6"/>
          </p:nvPr>
        </p:nvSpPr>
        <p:spPr>
          <a:xfrm>
            <a:off x="5906775" y="1608750"/>
            <a:ext cx="2302500" cy="45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a:t>Channel 2</a:t>
            </a:r>
          </a:p>
        </p:txBody>
      </p:sp>
      <p:sp>
        <p:nvSpPr>
          <p:cNvPr id="2281" name="Google Shape;2281;p58"/>
          <p:cNvSpPr txBox="1">
            <a:spLocks noGrp="1"/>
          </p:cNvSpPr>
          <p:nvPr>
            <p:ph type="subTitle" idx="7"/>
          </p:nvPr>
        </p:nvSpPr>
        <p:spPr>
          <a:xfrm>
            <a:off x="5906775" y="3509738"/>
            <a:ext cx="2302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t>Saturn</a:t>
            </a:r>
            <a:r>
              <a:rPr lang="id-ID" noProof="0" dirty="0"/>
              <a:t> </a:t>
            </a:r>
            <a:r>
              <a:rPr lang="id-ID" noProof="0" dirty="0" err="1"/>
              <a:t>is</a:t>
            </a:r>
            <a:r>
              <a:rPr lang="id-ID" noProof="0" dirty="0"/>
              <a:t> a gas </a:t>
            </a:r>
            <a:r>
              <a:rPr lang="id-ID" noProof="0" dirty="0" err="1"/>
              <a:t>giant</a:t>
            </a:r>
            <a:r>
              <a:rPr lang="id-ID" noProof="0" dirty="0"/>
              <a:t> </a:t>
            </a:r>
            <a:r>
              <a:rPr lang="id-ID" noProof="0" dirty="0" err="1"/>
              <a:t>and</a:t>
            </a:r>
            <a:r>
              <a:rPr lang="id-ID" noProof="0" dirty="0"/>
              <a:t> has </a:t>
            </a:r>
            <a:r>
              <a:rPr lang="id-ID" noProof="0" dirty="0" err="1"/>
              <a:t>several</a:t>
            </a:r>
            <a:r>
              <a:rPr lang="id-ID" noProof="0" dirty="0"/>
              <a:t> </a:t>
            </a:r>
            <a:r>
              <a:rPr lang="id-ID" noProof="0" dirty="0" err="1"/>
              <a:t>rings</a:t>
            </a:r>
            <a:endParaRPr lang="id-ID" noProof="0" dirty="0"/>
          </a:p>
        </p:txBody>
      </p:sp>
      <p:sp>
        <p:nvSpPr>
          <p:cNvPr id="2282" name="Google Shape;2282;p58"/>
          <p:cNvSpPr txBox="1">
            <a:spLocks noGrp="1"/>
          </p:cNvSpPr>
          <p:nvPr>
            <p:ph type="subTitle" idx="8"/>
          </p:nvPr>
        </p:nvSpPr>
        <p:spPr>
          <a:xfrm>
            <a:off x="5906775" y="3085113"/>
            <a:ext cx="2302500" cy="45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a:t>Channel 4</a:t>
            </a:r>
          </a:p>
        </p:txBody>
      </p:sp>
      <p:sp>
        <p:nvSpPr>
          <p:cNvPr id="2283" name="Google Shape;2283;p58"/>
          <p:cNvSpPr/>
          <p:nvPr/>
        </p:nvSpPr>
        <p:spPr>
          <a:xfrm>
            <a:off x="3370575" y="17250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84" name="Google Shape;2284;p58"/>
          <p:cNvSpPr/>
          <p:nvPr/>
        </p:nvSpPr>
        <p:spPr>
          <a:xfrm>
            <a:off x="4995825" y="17250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85" name="Google Shape;2285;p58"/>
          <p:cNvSpPr/>
          <p:nvPr/>
        </p:nvSpPr>
        <p:spPr>
          <a:xfrm>
            <a:off x="3370575" y="3201413"/>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86" name="Google Shape;2286;p58"/>
          <p:cNvSpPr/>
          <p:nvPr/>
        </p:nvSpPr>
        <p:spPr>
          <a:xfrm>
            <a:off x="4995825" y="3201413"/>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2287" name="Google Shape;2287;p58"/>
          <p:cNvCxnSpPr>
            <a:stCxn id="2283" idx="6"/>
            <a:endCxn id="2284" idx="2"/>
          </p:cNvCxnSpPr>
          <p:nvPr/>
        </p:nvCxnSpPr>
        <p:spPr>
          <a:xfrm>
            <a:off x="4148175" y="2113838"/>
            <a:ext cx="847800" cy="600"/>
          </a:xfrm>
          <a:prstGeom prst="curvedConnector3">
            <a:avLst>
              <a:gd name="adj1" fmla="val 49991"/>
            </a:avLst>
          </a:prstGeom>
          <a:noFill/>
          <a:ln w="38100" cap="flat" cmpd="sng">
            <a:solidFill>
              <a:schemeClr val="accent4"/>
            </a:solidFill>
            <a:prstDash val="solid"/>
            <a:round/>
            <a:headEnd type="none" w="med" len="med"/>
            <a:tailEnd type="none" w="med" len="med"/>
          </a:ln>
        </p:spPr>
      </p:cxnSp>
      <p:cxnSp>
        <p:nvCxnSpPr>
          <p:cNvPr id="2288" name="Google Shape;2288;p58"/>
          <p:cNvCxnSpPr>
            <a:stCxn id="2284" idx="4"/>
            <a:endCxn id="2285" idx="0"/>
          </p:cNvCxnSpPr>
          <p:nvPr/>
        </p:nvCxnSpPr>
        <p:spPr>
          <a:xfrm rot="5400000">
            <a:off x="4222575" y="2039288"/>
            <a:ext cx="698700" cy="1625400"/>
          </a:xfrm>
          <a:prstGeom prst="curvedConnector3">
            <a:avLst>
              <a:gd name="adj1" fmla="val 50005"/>
            </a:avLst>
          </a:prstGeom>
          <a:noFill/>
          <a:ln w="38100" cap="flat" cmpd="sng">
            <a:solidFill>
              <a:schemeClr val="accent4"/>
            </a:solidFill>
            <a:prstDash val="solid"/>
            <a:round/>
            <a:headEnd type="none" w="med" len="med"/>
            <a:tailEnd type="none" w="med" len="med"/>
          </a:ln>
        </p:spPr>
      </p:cxnSp>
      <p:cxnSp>
        <p:nvCxnSpPr>
          <p:cNvPr id="2289" name="Google Shape;2289;p58"/>
          <p:cNvCxnSpPr>
            <a:stCxn id="2285" idx="6"/>
            <a:endCxn id="2286" idx="2"/>
          </p:cNvCxnSpPr>
          <p:nvPr/>
        </p:nvCxnSpPr>
        <p:spPr>
          <a:xfrm>
            <a:off x="4148175" y="3590213"/>
            <a:ext cx="847800" cy="600"/>
          </a:xfrm>
          <a:prstGeom prst="curvedConnector3">
            <a:avLst>
              <a:gd name="adj1" fmla="val 49991"/>
            </a:avLst>
          </a:prstGeom>
          <a:noFill/>
          <a:ln w="38100" cap="flat" cmpd="sng">
            <a:solidFill>
              <a:schemeClr val="accent4"/>
            </a:solidFill>
            <a:prstDash val="solid"/>
            <a:round/>
            <a:headEnd type="none" w="med" len="med"/>
            <a:tailEnd type="none" w="med" len="med"/>
          </a:ln>
        </p:spPr>
      </p:cxnSp>
      <p:sp>
        <p:nvSpPr>
          <p:cNvPr id="2290" name="Google Shape;2290;p58"/>
          <p:cNvSpPr/>
          <p:nvPr/>
        </p:nvSpPr>
        <p:spPr>
          <a:xfrm>
            <a:off x="5212166" y="3443204"/>
            <a:ext cx="344917" cy="294017"/>
          </a:xfrm>
          <a:custGeom>
            <a:avLst/>
            <a:gdLst/>
            <a:ahLst/>
            <a:cxnLst/>
            <a:rect l="l" t="t" r="r" b="b"/>
            <a:pathLst>
              <a:path w="14985" h="12775" extrusionOk="0">
                <a:moveTo>
                  <a:pt x="11239" y="879"/>
                </a:moveTo>
                <a:cubicBezTo>
                  <a:pt x="11800" y="879"/>
                  <a:pt x="12277" y="1245"/>
                  <a:pt x="12454" y="1757"/>
                </a:cubicBezTo>
                <a:lnTo>
                  <a:pt x="5626" y="1757"/>
                </a:lnTo>
                <a:cubicBezTo>
                  <a:pt x="4258" y="1757"/>
                  <a:pt x="3146" y="2882"/>
                  <a:pt x="3146" y="4264"/>
                </a:cubicBezTo>
                <a:lnTo>
                  <a:pt x="3137" y="6687"/>
                </a:lnTo>
                <a:lnTo>
                  <a:pt x="876" y="6687"/>
                </a:lnTo>
                <a:lnTo>
                  <a:pt x="876" y="3143"/>
                </a:lnTo>
                <a:cubicBezTo>
                  <a:pt x="876" y="1895"/>
                  <a:pt x="1871" y="879"/>
                  <a:pt x="3098" y="879"/>
                </a:cubicBezTo>
                <a:close/>
                <a:moveTo>
                  <a:pt x="4921" y="5608"/>
                </a:moveTo>
                <a:lnTo>
                  <a:pt x="4921" y="6687"/>
                </a:lnTo>
                <a:lnTo>
                  <a:pt x="4024" y="6687"/>
                </a:lnTo>
                <a:lnTo>
                  <a:pt x="4024" y="5608"/>
                </a:lnTo>
                <a:close/>
                <a:moveTo>
                  <a:pt x="12586" y="2636"/>
                </a:moveTo>
                <a:lnTo>
                  <a:pt x="13323" y="8045"/>
                </a:lnTo>
                <a:cubicBezTo>
                  <a:pt x="13191" y="8018"/>
                  <a:pt x="13050" y="8003"/>
                  <a:pt x="12909" y="8003"/>
                </a:cubicBezTo>
                <a:lnTo>
                  <a:pt x="11443" y="8003"/>
                </a:lnTo>
                <a:lnTo>
                  <a:pt x="11026" y="2636"/>
                </a:lnTo>
                <a:close/>
                <a:moveTo>
                  <a:pt x="4882" y="7566"/>
                </a:moveTo>
                <a:cubicBezTo>
                  <a:pt x="5596" y="7566"/>
                  <a:pt x="6174" y="8144"/>
                  <a:pt x="6174" y="8852"/>
                </a:cubicBezTo>
                <a:lnTo>
                  <a:pt x="6174" y="10198"/>
                </a:lnTo>
                <a:lnTo>
                  <a:pt x="873" y="10198"/>
                </a:lnTo>
                <a:lnTo>
                  <a:pt x="873" y="9323"/>
                </a:lnTo>
                <a:lnTo>
                  <a:pt x="2156" y="9323"/>
                </a:lnTo>
                <a:lnTo>
                  <a:pt x="2156" y="8444"/>
                </a:lnTo>
                <a:lnTo>
                  <a:pt x="873" y="8444"/>
                </a:lnTo>
                <a:lnTo>
                  <a:pt x="873" y="7566"/>
                </a:lnTo>
                <a:close/>
                <a:moveTo>
                  <a:pt x="10142" y="2636"/>
                </a:moveTo>
                <a:lnTo>
                  <a:pt x="10265" y="4207"/>
                </a:lnTo>
                <a:lnTo>
                  <a:pt x="9311" y="4207"/>
                </a:lnTo>
                <a:lnTo>
                  <a:pt x="9311" y="5086"/>
                </a:lnTo>
                <a:lnTo>
                  <a:pt x="10331" y="5086"/>
                </a:lnTo>
                <a:lnTo>
                  <a:pt x="10424" y="6273"/>
                </a:lnTo>
                <a:lnTo>
                  <a:pt x="7941" y="6273"/>
                </a:lnTo>
                <a:lnTo>
                  <a:pt x="7941" y="10198"/>
                </a:lnTo>
                <a:lnTo>
                  <a:pt x="7056" y="10198"/>
                </a:lnTo>
                <a:lnTo>
                  <a:pt x="7056" y="8852"/>
                </a:lnTo>
                <a:cubicBezTo>
                  <a:pt x="7056" y="7985"/>
                  <a:pt x="6543" y="7239"/>
                  <a:pt x="5803" y="6891"/>
                </a:cubicBezTo>
                <a:lnTo>
                  <a:pt x="5803" y="4732"/>
                </a:lnTo>
                <a:lnTo>
                  <a:pt x="4024" y="4732"/>
                </a:lnTo>
                <a:lnTo>
                  <a:pt x="4024" y="4264"/>
                </a:lnTo>
                <a:cubicBezTo>
                  <a:pt x="4024" y="3368"/>
                  <a:pt x="4744" y="2636"/>
                  <a:pt x="5626" y="2636"/>
                </a:cubicBezTo>
                <a:close/>
                <a:moveTo>
                  <a:pt x="10492" y="7152"/>
                </a:moveTo>
                <a:lnTo>
                  <a:pt x="10594" y="8459"/>
                </a:lnTo>
                <a:lnTo>
                  <a:pt x="10594" y="10198"/>
                </a:lnTo>
                <a:lnTo>
                  <a:pt x="8822" y="10198"/>
                </a:lnTo>
                <a:lnTo>
                  <a:pt x="8822" y="7152"/>
                </a:lnTo>
                <a:close/>
                <a:moveTo>
                  <a:pt x="12909" y="8882"/>
                </a:moveTo>
                <a:cubicBezTo>
                  <a:pt x="13635" y="8882"/>
                  <a:pt x="14115" y="9521"/>
                  <a:pt x="14103" y="10198"/>
                </a:cubicBezTo>
                <a:lnTo>
                  <a:pt x="11476" y="10198"/>
                </a:lnTo>
                <a:lnTo>
                  <a:pt x="11476" y="8882"/>
                </a:lnTo>
                <a:close/>
                <a:moveTo>
                  <a:pt x="4156" y="11077"/>
                </a:moveTo>
                <a:cubicBezTo>
                  <a:pt x="3976" y="11554"/>
                  <a:pt x="3515" y="11896"/>
                  <a:pt x="2975" y="11896"/>
                </a:cubicBezTo>
                <a:cubicBezTo>
                  <a:pt x="2435" y="11896"/>
                  <a:pt x="1973" y="11554"/>
                  <a:pt x="1793" y="11077"/>
                </a:cubicBezTo>
                <a:close/>
                <a:moveTo>
                  <a:pt x="13623" y="11077"/>
                </a:moveTo>
                <a:cubicBezTo>
                  <a:pt x="13443" y="11554"/>
                  <a:pt x="12981" y="11896"/>
                  <a:pt x="12442" y="11896"/>
                </a:cubicBezTo>
                <a:cubicBezTo>
                  <a:pt x="11902" y="11896"/>
                  <a:pt x="11440" y="11554"/>
                  <a:pt x="11260" y="11077"/>
                </a:cubicBezTo>
                <a:close/>
                <a:moveTo>
                  <a:pt x="3098" y="0"/>
                </a:moveTo>
                <a:cubicBezTo>
                  <a:pt x="1386" y="0"/>
                  <a:pt x="0" y="1409"/>
                  <a:pt x="0" y="3143"/>
                </a:cubicBezTo>
                <a:lnTo>
                  <a:pt x="0" y="11077"/>
                </a:lnTo>
                <a:lnTo>
                  <a:pt x="879" y="11077"/>
                </a:lnTo>
                <a:cubicBezTo>
                  <a:pt x="1083" y="12046"/>
                  <a:pt x="1946" y="12774"/>
                  <a:pt x="2975" y="12774"/>
                </a:cubicBezTo>
                <a:cubicBezTo>
                  <a:pt x="4003" y="12774"/>
                  <a:pt x="4867" y="12046"/>
                  <a:pt x="5071" y="11077"/>
                </a:cubicBezTo>
                <a:lnTo>
                  <a:pt x="10346" y="11077"/>
                </a:lnTo>
                <a:cubicBezTo>
                  <a:pt x="10549" y="12046"/>
                  <a:pt x="11413" y="12774"/>
                  <a:pt x="12442" y="12774"/>
                </a:cubicBezTo>
                <a:cubicBezTo>
                  <a:pt x="13470" y="12774"/>
                  <a:pt x="14334" y="12046"/>
                  <a:pt x="14538" y="11077"/>
                </a:cubicBezTo>
                <a:lnTo>
                  <a:pt x="14984" y="11077"/>
                </a:lnTo>
                <a:lnTo>
                  <a:pt x="14984" y="10073"/>
                </a:lnTo>
                <a:cubicBezTo>
                  <a:pt x="14984" y="9455"/>
                  <a:pt x="14712" y="8900"/>
                  <a:pt x="14280" y="8519"/>
                </a:cubicBezTo>
                <a:cubicBezTo>
                  <a:pt x="14280" y="8519"/>
                  <a:pt x="13389" y="1880"/>
                  <a:pt x="13362" y="1748"/>
                </a:cubicBezTo>
                <a:cubicBezTo>
                  <a:pt x="13158" y="753"/>
                  <a:pt x="12283" y="0"/>
                  <a:pt x="1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291" name="Google Shape;2291;p58"/>
          <p:cNvSpPr/>
          <p:nvPr/>
        </p:nvSpPr>
        <p:spPr>
          <a:xfrm>
            <a:off x="3619849" y="1943745"/>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2292" name="Google Shape;2292;p58"/>
          <p:cNvSpPr/>
          <p:nvPr/>
        </p:nvSpPr>
        <p:spPr>
          <a:xfrm>
            <a:off x="5214532" y="1954376"/>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2293" name="Google Shape;2293;p58"/>
          <p:cNvGrpSpPr/>
          <p:nvPr/>
        </p:nvGrpSpPr>
        <p:grpSpPr>
          <a:xfrm>
            <a:off x="3586923" y="3420137"/>
            <a:ext cx="344903" cy="340151"/>
            <a:chOff x="2079300" y="4399325"/>
            <a:chExt cx="489850" cy="483100"/>
          </a:xfrm>
        </p:grpSpPr>
        <p:sp>
          <p:nvSpPr>
            <p:cNvPr id="2294" name="Google Shape;2294;p5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2295" name="Google Shape;2295;p5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99"/>
        <p:cNvGrpSpPr/>
        <p:nvPr/>
      </p:nvGrpSpPr>
      <p:grpSpPr>
        <a:xfrm>
          <a:off x="0" y="0"/>
          <a:ext cx="0" cy="0"/>
          <a:chOff x="0" y="0"/>
          <a:chExt cx="0" cy="0"/>
        </a:xfrm>
      </p:grpSpPr>
      <p:grpSp>
        <p:nvGrpSpPr>
          <p:cNvPr id="2300" name="Google Shape;2300;p59"/>
          <p:cNvGrpSpPr/>
          <p:nvPr/>
        </p:nvGrpSpPr>
        <p:grpSpPr>
          <a:xfrm>
            <a:off x="-2054641" y="505755"/>
            <a:ext cx="4474005" cy="4948923"/>
            <a:chOff x="-2054641" y="505755"/>
            <a:chExt cx="4474005" cy="4948923"/>
          </a:xfrm>
        </p:grpSpPr>
        <p:grpSp>
          <p:nvGrpSpPr>
            <p:cNvPr id="2301" name="Google Shape;2301;p59"/>
            <p:cNvGrpSpPr/>
            <p:nvPr/>
          </p:nvGrpSpPr>
          <p:grpSpPr>
            <a:xfrm rot="-899955" flipH="1">
              <a:off x="-1208898" y="898842"/>
              <a:ext cx="3364415" cy="2481855"/>
              <a:chOff x="5793050" y="3574250"/>
              <a:chExt cx="867350" cy="639825"/>
            </a:xfrm>
          </p:grpSpPr>
          <p:sp>
            <p:nvSpPr>
              <p:cNvPr id="2302" name="Google Shape;2302;p59"/>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03" name="Google Shape;2303;p59"/>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04" name="Google Shape;2304;p59"/>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05" name="Google Shape;2305;p59"/>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06" name="Google Shape;2306;p59"/>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07" name="Google Shape;2307;p59"/>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08" name="Google Shape;2308;p59"/>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09" name="Google Shape;2309;p59"/>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0" name="Google Shape;2310;p59"/>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1" name="Google Shape;2311;p59"/>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2" name="Google Shape;2312;p59"/>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3" name="Google Shape;2313;p59"/>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4" name="Google Shape;2314;p59"/>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5" name="Google Shape;2315;p59"/>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6" name="Google Shape;2316;p59"/>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7" name="Google Shape;2317;p59"/>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8" name="Google Shape;2318;p59"/>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19" name="Google Shape;2319;p59"/>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0" name="Google Shape;2320;p59"/>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1" name="Google Shape;2321;p59"/>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2" name="Google Shape;2322;p59"/>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3" name="Google Shape;2323;p59"/>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4" name="Google Shape;2324;p59"/>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5" name="Google Shape;2325;p59"/>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6" name="Google Shape;2326;p59"/>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7" name="Google Shape;2327;p59"/>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8" name="Google Shape;2328;p59"/>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29" name="Google Shape;2329;p59"/>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0" name="Google Shape;2330;p59"/>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1" name="Google Shape;2331;p59"/>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2" name="Google Shape;2332;p59"/>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3" name="Google Shape;2333;p59"/>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4" name="Google Shape;2334;p59"/>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5" name="Google Shape;2335;p59"/>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6" name="Google Shape;2336;p59"/>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7" name="Google Shape;2337;p59"/>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8" name="Google Shape;2338;p59"/>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39" name="Google Shape;2339;p59"/>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0" name="Google Shape;2340;p59"/>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1" name="Google Shape;2341;p59"/>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2" name="Google Shape;2342;p59"/>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3" name="Google Shape;2343;p59"/>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4" name="Google Shape;2344;p59"/>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5" name="Google Shape;2345;p59"/>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6" name="Google Shape;2346;p59"/>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7" name="Google Shape;2347;p59"/>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8" name="Google Shape;2348;p59"/>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49" name="Google Shape;2349;p59"/>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0" name="Google Shape;2350;p59"/>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1" name="Google Shape;2351;p59"/>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2" name="Google Shape;2352;p59"/>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3" name="Google Shape;2353;p59"/>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4" name="Google Shape;2354;p59"/>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5" name="Google Shape;2355;p59"/>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6" name="Google Shape;2356;p59"/>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7" name="Google Shape;2357;p59"/>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8" name="Google Shape;2358;p59"/>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59" name="Google Shape;2359;p59"/>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0" name="Google Shape;2360;p59"/>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1" name="Google Shape;2361;p59"/>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2" name="Google Shape;2362;p59"/>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3" name="Google Shape;2363;p59"/>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4" name="Google Shape;2364;p59"/>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5" name="Google Shape;2365;p59"/>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6" name="Google Shape;2366;p59"/>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7" name="Google Shape;2367;p59"/>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8" name="Google Shape;2368;p59"/>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69" name="Google Shape;2369;p59"/>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0" name="Google Shape;2370;p59"/>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1" name="Google Shape;2371;p59"/>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2" name="Google Shape;2372;p59"/>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3" name="Google Shape;2373;p59"/>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4" name="Google Shape;2374;p59"/>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5" name="Google Shape;2375;p59"/>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6" name="Google Shape;2376;p59"/>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7" name="Google Shape;2377;p59"/>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8" name="Google Shape;2378;p59"/>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79" name="Google Shape;2379;p59"/>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0" name="Google Shape;2380;p59"/>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1" name="Google Shape;2381;p59"/>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2" name="Google Shape;2382;p59"/>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3" name="Google Shape;2383;p59"/>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4" name="Google Shape;2384;p59"/>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5" name="Google Shape;2385;p59"/>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6" name="Google Shape;2386;p59"/>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7" name="Google Shape;2387;p59"/>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8" name="Google Shape;2388;p59"/>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89" name="Google Shape;2389;p59"/>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0" name="Google Shape;2390;p59"/>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1" name="Google Shape;2391;p59"/>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2" name="Google Shape;2392;p59"/>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3" name="Google Shape;2393;p59"/>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4" name="Google Shape;2394;p59"/>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5" name="Google Shape;2395;p59"/>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6" name="Google Shape;2396;p59"/>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7" name="Google Shape;2397;p59"/>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8" name="Google Shape;2398;p59"/>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399" name="Google Shape;2399;p59"/>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0" name="Google Shape;2400;p59"/>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1" name="Google Shape;2401;p59"/>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2" name="Google Shape;2402;p59"/>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3" name="Google Shape;2403;p59"/>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4" name="Google Shape;2404;p59"/>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5" name="Google Shape;2405;p59"/>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6" name="Google Shape;2406;p59"/>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7" name="Google Shape;2407;p59"/>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8" name="Google Shape;2408;p59"/>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09" name="Google Shape;2409;p59"/>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0" name="Google Shape;2410;p59"/>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1" name="Google Shape;2411;p59"/>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2" name="Google Shape;2412;p59"/>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3" name="Google Shape;2413;p59"/>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4" name="Google Shape;2414;p59"/>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5" name="Google Shape;2415;p59"/>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6" name="Google Shape;2416;p59"/>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7" name="Google Shape;2417;p59"/>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8" name="Google Shape;2418;p59"/>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19" name="Google Shape;2419;p59"/>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0" name="Google Shape;2420;p59"/>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1" name="Google Shape;2421;p59"/>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2" name="Google Shape;2422;p59"/>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3" name="Google Shape;2423;p59"/>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4" name="Google Shape;2424;p59"/>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5" name="Google Shape;2425;p59"/>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6" name="Google Shape;2426;p59"/>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7" name="Google Shape;2427;p59"/>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8" name="Google Shape;2428;p59"/>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29" name="Google Shape;2429;p59"/>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0" name="Google Shape;2430;p59"/>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1" name="Google Shape;2431;p59"/>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2" name="Google Shape;2432;p59"/>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3" name="Google Shape;2433;p59"/>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4" name="Google Shape;2434;p59"/>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5" name="Google Shape;2435;p59"/>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6" name="Google Shape;2436;p59"/>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7" name="Google Shape;2437;p59"/>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8" name="Google Shape;2438;p59"/>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39" name="Google Shape;2439;p59"/>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40" name="Google Shape;2440;p59"/>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41" name="Google Shape;2441;p59"/>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42" name="Google Shape;2442;p59"/>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43" name="Google Shape;2443;p59"/>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44" name="Google Shape;2444;p59"/>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45" name="Google Shape;2445;p59"/>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446" name="Google Shape;2446;p59"/>
            <p:cNvGrpSpPr/>
            <p:nvPr/>
          </p:nvGrpSpPr>
          <p:grpSpPr>
            <a:xfrm rot="899953">
              <a:off x="-1823963" y="2941139"/>
              <a:ext cx="2941483" cy="2169868"/>
              <a:chOff x="5793050" y="3574250"/>
              <a:chExt cx="867350" cy="639825"/>
            </a:xfrm>
          </p:grpSpPr>
          <p:sp>
            <p:nvSpPr>
              <p:cNvPr id="2447" name="Google Shape;2447;p59"/>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48" name="Google Shape;2448;p59"/>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49" name="Google Shape;2449;p59"/>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0" name="Google Shape;2450;p59"/>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1" name="Google Shape;2451;p59"/>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2" name="Google Shape;2452;p59"/>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3" name="Google Shape;2453;p59"/>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4" name="Google Shape;2454;p59"/>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5" name="Google Shape;2455;p59"/>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6" name="Google Shape;2456;p59"/>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7" name="Google Shape;2457;p59"/>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8" name="Google Shape;2458;p59"/>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59" name="Google Shape;2459;p59"/>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0" name="Google Shape;2460;p59"/>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1" name="Google Shape;2461;p59"/>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2" name="Google Shape;2462;p59"/>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3" name="Google Shape;2463;p59"/>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4" name="Google Shape;2464;p59"/>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5" name="Google Shape;2465;p59"/>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6" name="Google Shape;2466;p59"/>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7" name="Google Shape;2467;p59"/>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8" name="Google Shape;2468;p59"/>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69" name="Google Shape;2469;p59"/>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0" name="Google Shape;2470;p59"/>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1" name="Google Shape;2471;p59"/>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2" name="Google Shape;2472;p59"/>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3" name="Google Shape;2473;p59"/>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4" name="Google Shape;2474;p59"/>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5" name="Google Shape;2475;p59"/>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6" name="Google Shape;2476;p59"/>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7" name="Google Shape;2477;p59"/>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8" name="Google Shape;2478;p59"/>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79" name="Google Shape;2479;p59"/>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0" name="Google Shape;2480;p59"/>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1" name="Google Shape;2481;p59"/>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2" name="Google Shape;2482;p59"/>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3" name="Google Shape;2483;p59"/>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4" name="Google Shape;2484;p59"/>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5" name="Google Shape;2485;p59"/>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6" name="Google Shape;2486;p59"/>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7" name="Google Shape;2487;p59"/>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8" name="Google Shape;2488;p59"/>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89" name="Google Shape;2489;p59"/>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0" name="Google Shape;2490;p59"/>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1" name="Google Shape;2491;p59"/>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2" name="Google Shape;2492;p59"/>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3" name="Google Shape;2493;p59"/>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4" name="Google Shape;2494;p59"/>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5" name="Google Shape;2495;p59"/>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6" name="Google Shape;2496;p59"/>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7" name="Google Shape;2497;p59"/>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8" name="Google Shape;2498;p59"/>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499" name="Google Shape;2499;p59"/>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0" name="Google Shape;2500;p59"/>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1" name="Google Shape;2501;p59"/>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2" name="Google Shape;2502;p59"/>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3" name="Google Shape;2503;p59"/>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4" name="Google Shape;2504;p59"/>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5" name="Google Shape;2505;p59"/>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6" name="Google Shape;2506;p59"/>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7" name="Google Shape;2507;p59"/>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8" name="Google Shape;2508;p59"/>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09" name="Google Shape;2509;p59"/>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0" name="Google Shape;2510;p59"/>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1" name="Google Shape;2511;p59"/>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2" name="Google Shape;2512;p59"/>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3" name="Google Shape;2513;p59"/>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4" name="Google Shape;2514;p59"/>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5" name="Google Shape;2515;p59"/>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6" name="Google Shape;2516;p59"/>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7" name="Google Shape;2517;p59"/>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8" name="Google Shape;2518;p59"/>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19" name="Google Shape;2519;p59"/>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0" name="Google Shape;2520;p59"/>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1" name="Google Shape;2521;p59"/>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2" name="Google Shape;2522;p59"/>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3" name="Google Shape;2523;p59"/>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4" name="Google Shape;2524;p59"/>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5" name="Google Shape;2525;p59"/>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6" name="Google Shape;2526;p59"/>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7" name="Google Shape;2527;p59"/>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8" name="Google Shape;2528;p59"/>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29" name="Google Shape;2529;p59"/>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0" name="Google Shape;2530;p59"/>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1" name="Google Shape;2531;p59"/>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2" name="Google Shape;2532;p59"/>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3" name="Google Shape;2533;p59"/>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4" name="Google Shape;2534;p59"/>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5" name="Google Shape;2535;p59"/>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6" name="Google Shape;2536;p59"/>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7" name="Google Shape;2537;p59"/>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8" name="Google Shape;2538;p59"/>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39" name="Google Shape;2539;p59"/>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0" name="Google Shape;2540;p59"/>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1" name="Google Shape;2541;p59"/>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2" name="Google Shape;2542;p59"/>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3" name="Google Shape;2543;p59"/>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4" name="Google Shape;2544;p59"/>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5" name="Google Shape;2545;p59"/>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6" name="Google Shape;2546;p59"/>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7" name="Google Shape;2547;p59"/>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8" name="Google Shape;2548;p59"/>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49" name="Google Shape;2549;p59"/>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0" name="Google Shape;2550;p59"/>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1" name="Google Shape;2551;p59"/>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2" name="Google Shape;2552;p59"/>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3" name="Google Shape;2553;p59"/>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4" name="Google Shape;2554;p59"/>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5" name="Google Shape;2555;p59"/>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6" name="Google Shape;2556;p59"/>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7" name="Google Shape;2557;p59"/>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8" name="Google Shape;2558;p59"/>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59" name="Google Shape;2559;p59"/>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0" name="Google Shape;2560;p59"/>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1" name="Google Shape;2561;p59"/>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2" name="Google Shape;2562;p59"/>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3" name="Google Shape;2563;p59"/>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4" name="Google Shape;2564;p59"/>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5" name="Google Shape;2565;p59"/>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6" name="Google Shape;2566;p59"/>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7" name="Google Shape;2567;p59"/>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8" name="Google Shape;2568;p59"/>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69" name="Google Shape;2569;p59"/>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0" name="Google Shape;2570;p59"/>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1" name="Google Shape;2571;p59"/>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2" name="Google Shape;2572;p59"/>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3" name="Google Shape;2573;p59"/>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4" name="Google Shape;2574;p59"/>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5" name="Google Shape;2575;p59"/>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6" name="Google Shape;2576;p59"/>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7" name="Google Shape;2577;p59"/>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8" name="Google Shape;2578;p59"/>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79" name="Google Shape;2579;p59"/>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0" name="Google Shape;2580;p59"/>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1" name="Google Shape;2581;p59"/>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2" name="Google Shape;2582;p59"/>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3" name="Google Shape;2583;p59"/>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4" name="Google Shape;2584;p59"/>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5" name="Google Shape;2585;p59"/>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6" name="Google Shape;2586;p59"/>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7" name="Google Shape;2587;p59"/>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8" name="Google Shape;2588;p59"/>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89" name="Google Shape;2589;p59"/>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90" name="Google Shape;2590;p59"/>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
        <p:nvSpPr>
          <p:cNvPr id="2591" name="Google Shape;2591;p59"/>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Advertising</a:t>
            </a:r>
            <a:r>
              <a:rPr lang="id-ID" noProof="0" dirty="0"/>
              <a:t> </a:t>
            </a:r>
            <a:r>
              <a:rPr lang="id-ID" noProof="0" dirty="0" err="1"/>
              <a:t>and</a:t>
            </a:r>
            <a:r>
              <a:rPr lang="id-ID" noProof="0" dirty="0"/>
              <a:t> </a:t>
            </a:r>
            <a:r>
              <a:rPr lang="id-ID" noProof="0" dirty="0" err="1"/>
              <a:t>promotion</a:t>
            </a:r>
            <a:endParaRPr lang="id-ID" noProof="0" dirty="0"/>
          </a:p>
        </p:txBody>
      </p:sp>
      <p:sp>
        <p:nvSpPr>
          <p:cNvPr id="2592" name="Google Shape;2592;p59"/>
          <p:cNvSpPr txBox="1">
            <a:spLocks noGrp="1"/>
          </p:cNvSpPr>
          <p:nvPr>
            <p:ph type="subTitle" idx="1"/>
          </p:nvPr>
        </p:nvSpPr>
        <p:spPr>
          <a:xfrm>
            <a:off x="2356725" y="1705489"/>
            <a:ext cx="43680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Mercury </a:t>
            </a:r>
            <a:r>
              <a:rPr lang="id-ID" noProof="0" dirty="0" err="1"/>
              <a:t>is</a:t>
            </a:r>
            <a:r>
              <a:rPr lang="id-ID" noProof="0" dirty="0"/>
              <a:t> </a:t>
            </a:r>
            <a:r>
              <a:rPr lang="id-ID" noProof="0" dirty="0" err="1"/>
              <a:t>the</a:t>
            </a:r>
            <a:r>
              <a:rPr lang="id-ID" noProof="0" dirty="0"/>
              <a:t> </a:t>
            </a:r>
            <a:r>
              <a:rPr lang="id-ID" noProof="0" dirty="0" err="1"/>
              <a:t>closest</a:t>
            </a:r>
            <a:r>
              <a:rPr lang="id-ID" noProof="0" dirty="0"/>
              <a:t> planet </a:t>
            </a:r>
            <a:r>
              <a:rPr lang="id-ID" noProof="0" dirty="0" err="1"/>
              <a:t>to</a:t>
            </a:r>
            <a:r>
              <a:rPr lang="id-ID" noProof="0" dirty="0"/>
              <a:t> </a:t>
            </a:r>
            <a:r>
              <a:rPr lang="id-ID" noProof="0" dirty="0" err="1"/>
              <a:t>the</a:t>
            </a:r>
            <a:r>
              <a:rPr lang="id-ID" noProof="0" dirty="0"/>
              <a:t> Sun </a:t>
            </a:r>
            <a:r>
              <a:rPr lang="id-ID" noProof="0" dirty="0" err="1"/>
              <a:t>and</a:t>
            </a:r>
            <a:r>
              <a:rPr lang="id-ID" noProof="0" dirty="0"/>
              <a:t> </a:t>
            </a:r>
            <a:r>
              <a:rPr lang="id-ID" noProof="0" dirty="0" err="1"/>
              <a:t>also</a:t>
            </a:r>
            <a:r>
              <a:rPr lang="id-ID" noProof="0" dirty="0"/>
              <a:t> </a:t>
            </a:r>
            <a:r>
              <a:rPr lang="id-ID" noProof="0" dirty="0" err="1"/>
              <a:t>the</a:t>
            </a:r>
            <a:r>
              <a:rPr lang="id-ID" noProof="0" dirty="0"/>
              <a:t> </a:t>
            </a:r>
            <a:r>
              <a:rPr lang="id-ID" noProof="0" dirty="0" err="1"/>
              <a:t>smallest</a:t>
            </a:r>
            <a:r>
              <a:rPr lang="id-ID" noProof="0" dirty="0"/>
              <a:t> </a:t>
            </a:r>
            <a:r>
              <a:rPr lang="id-ID" noProof="0" dirty="0" err="1"/>
              <a:t>one</a:t>
            </a:r>
            <a:r>
              <a:rPr lang="id-ID" noProof="0" dirty="0"/>
              <a:t> in </a:t>
            </a:r>
            <a:r>
              <a:rPr lang="id-ID" noProof="0" dirty="0" err="1"/>
              <a:t>the</a:t>
            </a:r>
            <a:r>
              <a:rPr lang="id-ID" noProof="0" dirty="0"/>
              <a:t> Solar System</a:t>
            </a:r>
          </a:p>
        </p:txBody>
      </p:sp>
      <p:sp>
        <p:nvSpPr>
          <p:cNvPr id="2593" name="Google Shape;2593;p59"/>
          <p:cNvSpPr txBox="1">
            <a:spLocks noGrp="1"/>
          </p:cNvSpPr>
          <p:nvPr>
            <p:ph type="subTitle" idx="2"/>
          </p:nvPr>
        </p:nvSpPr>
        <p:spPr>
          <a:xfrm>
            <a:off x="2356719" y="1352914"/>
            <a:ext cx="4368000" cy="43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err="1"/>
              <a:t>Advertising</a:t>
            </a:r>
            <a:endParaRPr lang="id-ID" noProof="0" dirty="0"/>
          </a:p>
        </p:txBody>
      </p:sp>
      <p:sp>
        <p:nvSpPr>
          <p:cNvPr id="2594" name="Google Shape;2594;p59"/>
          <p:cNvSpPr txBox="1">
            <a:spLocks noGrp="1"/>
          </p:cNvSpPr>
          <p:nvPr>
            <p:ph type="subTitle" idx="3"/>
          </p:nvPr>
        </p:nvSpPr>
        <p:spPr>
          <a:xfrm>
            <a:off x="2356725" y="2781814"/>
            <a:ext cx="43680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Venus has a </a:t>
            </a:r>
            <a:r>
              <a:rPr lang="id-ID" noProof="0" dirty="0" err="1"/>
              <a:t>very</a:t>
            </a:r>
            <a:r>
              <a:rPr lang="id-ID" noProof="0" dirty="0"/>
              <a:t> </a:t>
            </a:r>
            <a:r>
              <a:rPr lang="id-ID" noProof="0" dirty="0" err="1"/>
              <a:t>beautiful</a:t>
            </a:r>
            <a:r>
              <a:rPr lang="id-ID" noProof="0" dirty="0"/>
              <a:t> </a:t>
            </a:r>
            <a:r>
              <a:rPr lang="id-ID" noProof="0" dirty="0" err="1"/>
              <a:t>name</a:t>
            </a:r>
            <a:r>
              <a:rPr lang="id-ID" noProof="0" dirty="0"/>
              <a:t> </a:t>
            </a:r>
            <a:r>
              <a:rPr lang="id-ID" noProof="0" dirty="0" err="1"/>
              <a:t>and</a:t>
            </a:r>
            <a:r>
              <a:rPr lang="id-ID" noProof="0" dirty="0"/>
              <a:t> </a:t>
            </a:r>
            <a:r>
              <a:rPr lang="id-ID" noProof="0" dirty="0" err="1"/>
              <a:t>is</a:t>
            </a:r>
            <a:r>
              <a:rPr lang="id-ID" noProof="0" dirty="0"/>
              <a:t> </a:t>
            </a:r>
            <a:r>
              <a:rPr lang="id-ID" noProof="0" dirty="0" err="1"/>
              <a:t>also</a:t>
            </a:r>
            <a:r>
              <a:rPr lang="id-ID" noProof="0" dirty="0"/>
              <a:t> </a:t>
            </a:r>
            <a:r>
              <a:rPr lang="id-ID" noProof="0" dirty="0" err="1"/>
              <a:t>the</a:t>
            </a:r>
            <a:r>
              <a:rPr lang="id-ID" noProof="0" dirty="0"/>
              <a:t> </a:t>
            </a:r>
            <a:r>
              <a:rPr lang="id-ID" noProof="0" dirty="0" err="1"/>
              <a:t>second</a:t>
            </a:r>
            <a:r>
              <a:rPr lang="id-ID" noProof="0" dirty="0"/>
              <a:t> planet </a:t>
            </a:r>
            <a:r>
              <a:rPr lang="id-ID" noProof="0" dirty="0" err="1"/>
              <a:t>from</a:t>
            </a:r>
            <a:r>
              <a:rPr lang="id-ID" noProof="0" dirty="0"/>
              <a:t> </a:t>
            </a:r>
            <a:r>
              <a:rPr lang="id-ID" noProof="0" dirty="0" err="1"/>
              <a:t>the</a:t>
            </a:r>
            <a:r>
              <a:rPr lang="id-ID" noProof="0" dirty="0"/>
              <a:t> Sun</a:t>
            </a:r>
          </a:p>
        </p:txBody>
      </p:sp>
      <p:sp>
        <p:nvSpPr>
          <p:cNvPr id="2595" name="Google Shape;2595;p59"/>
          <p:cNvSpPr txBox="1">
            <a:spLocks noGrp="1"/>
          </p:cNvSpPr>
          <p:nvPr>
            <p:ph type="subTitle" idx="4"/>
          </p:nvPr>
        </p:nvSpPr>
        <p:spPr>
          <a:xfrm>
            <a:off x="2356719" y="2429239"/>
            <a:ext cx="4368000" cy="43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err="1"/>
              <a:t>Promotion</a:t>
            </a:r>
            <a:endParaRPr lang="id-ID" noProof="0" dirty="0"/>
          </a:p>
        </p:txBody>
      </p:sp>
      <p:sp>
        <p:nvSpPr>
          <p:cNvPr id="2596" name="Google Shape;2596;p59"/>
          <p:cNvSpPr txBox="1">
            <a:spLocks noGrp="1"/>
          </p:cNvSpPr>
          <p:nvPr>
            <p:ph type="subTitle" idx="5"/>
          </p:nvPr>
        </p:nvSpPr>
        <p:spPr>
          <a:xfrm>
            <a:off x="2356725" y="3858139"/>
            <a:ext cx="43680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t>Despite</a:t>
            </a:r>
            <a:r>
              <a:rPr lang="id-ID" noProof="0" dirty="0"/>
              <a:t> </a:t>
            </a:r>
            <a:r>
              <a:rPr lang="id-ID" noProof="0" dirty="0" err="1"/>
              <a:t>being</a:t>
            </a:r>
            <a:r>
              <a:rPr lang="id-ID" noProof="0" dirty="0"/>
              <a:t> </a:t>
            </a:r>
            <a:r>
              <a:rPr lang="id-ID" noProof="0" dirty="0" err="1"/>
              <a:t>red</a:t>
            </a:r>
            <a:r>
              <a:rPr lang="id-ID" noProof="0" dirty="0"/>
              <a:t>, Mars </a:t>
            </a:r>
            <a:r>
              <a:rPr lang="id-ID" noProof="0" dirty="0" err="1"/>
              <a:t>is</a:t>
            </a:r>
            <a:r>
              <a:rPr lang="id-ID" noProof="0" dirty="0"/>
              <a:t> </a:t>
            </a:r>
            <a:r>
              <a:rPr lang="id-ID" noProof="0" dirty="0" err="1"/>
              <a:t>actually</a:t>
            </a:r>
            <a:r>
              <a:rPr lang="id-ID" noProof="0" dirty="0"/>
              <a:t> a </a:t>
            </a:r>
            <a:r>
              <a:rPr lang="id-ID" noProof="0" dirty="0" err="1"/>
              <a:t>very</a:t>
            </a:r>
            <a:r>
              <a:rPr lang="id-ID" noProof="0" dirty="0"/>
              <a:t> </a:t>
            </a:r>
            <a:r>
              <a:rPr lang="id-ID" noProof="0" dirty="0" err="1"/>
              <a:t>cold</a:t>
            </a:r>
            <a:r>
              <a:rPr lang="id-ID" noProof="0" dirty="0"/>
              <a:t> </a:t>
            </a:r>
            <a:r>
              <a:rPr lang="id-ID" noProof="0" dirty="0" err="1"/>
              <a:t>place</a:t>
            </a:r>
            <a:r>
              <a:rPr lang="id-ID" noProof="0" dirty="0"/>
              <a:t>. </a:t>
            </a:r>
            <a:r>
              <a:rPr lang="id-ID" noProof="0" dirty="0" err="1"/>
              <a:t>It’s</a:t>
            </a:r>
            <a:r>
              <a:rPr lang="id-ID" noProof="0" dirty="0"/>
              <a:t> </a:t>
            </a:r>
            <a:r>
              <a:rPr lang="id-ID" noProof="0" dirty="0" err="1"/>
              <a:t>also</a:t>
            </a:r>
            <a:r>
              <a:rPr lang="id-ID" noProof="0" dirty="0"/>
              <a:t> </a:t>
            </a:r>
            <a:r>
              <a:rPr lang="id-ID" noProof="0" dirty="0" err="1"/>
              <a:t>full</a:t>
            </a:r>
            <a:r>
              <a:rPr lang="id-ID" noProof="0" dirty="0"/>
              <a:t> </a:t>
            </a:r>
            <a:r>
              <a:rPr lang="id-ID" noProof="0" dirty="0" err="1"/>
              <a:t>of</a:t>
            </a:r>
            <a:r>
              <a:rPr lang="id-ID" noProof="0" dirty="0"/>
              <a:t> </a:t>
            </a:r>
            <a:r>
              <a:rPr lang="id-ID" noProof="0" dirty="0" err="1"/>
              <a:t>iron</a:t>
            </a:r>
            <a:r>
              <a:rPr lang="id-ID" noProof="0" dirty="0"/>
              <a:t> </a:t>
            </a:r>
            <a:r>
              <a:rPr lang="id-ID" noProof="0" dirty="0" err="1"/>
              <a:t>oxide</a:t>
            </a:r>
            <a:r>
              <a:rPr lang="id-ID" noProof="0" dirty="0"/>
              <a:t> </a:t>
            </a:r>
            <a:r>
              <a:rPr lang="id-ID" noProof="0" dirty="0" err="1"/>
              <a:t>dust</a:t>
            </a:r>
            <a:endParaRPr lang="id-ID" noProof="0" dirty="0"/>
          </a:p>
        </p:txBody>
      </p:sp>
      <p:sp>
        <p:nvSpPr>
          <p:cNvPr id="2597" name="Google Shape;2597;p59"/>
          <p:cNvSpPr txBox="1">
            <a:spLocks noGrp="1"/>
          </p:cNvSpPr>
          <p:nvPr>
            <p:ph type="subTitle" idx="6"/>
          </p:nvPr>
        </p:nvSpPr>
        <p:spPr>
          <a:xfrm>
            <a:off x="2356719" y="3505564"/>
            <a:ext cx="4368000" cy="43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noProof="0" dirty="0"/>
              <a:t>Online</a:t>
            </a:r>
          </a:p>
        </p:txBody>
      </p:sp>
      <p:sp>
        <p:nvSpPr>
          <p:cNvPr id="2598" name="Google Shape;2598;p59"/>
          <p:cNvSpPr/>
          <p:nvPr/>
        </p:nvSpPr>
        <p:spPr>
          <a:xfrm>
            <a:off x="1236975" y="1429102"/>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599" name="Google Shape;2599;p59"/>
          <p:cNvSpPr/>
          <p:nvPr/>
        </p:nvSpPr>
        <p:spPr>
          <a:xfrm>
            <a:off x="1236975" y="2505427"/>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00" name="Google Shape;2600;p59"/>
          <p:cNvSpPr/>
          <p:nvPr/>
        </p:nvSpPr>
        <p:spPr>
          <a:xfrm>
            <a:off x="1236975" y="3581752"/>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2601" name="Google Shape;2601;p59"/>
          <p:cNvGrpSpPr/>
          <p:nvPr/>
        </p:nvGrpSpPr>
        <p:grpSpPr>
          <a:xfrm>
            <a:off x="1455682" y="2724169"/>
            <a:ext cx="340186" cy="340116"/>
            <a:chOff x="5053900" y="238200"/>
            <a:chExt cx="483150" cy="483050"/>
          </a:xfrm>
        </p:grpSpPr>
        <p:sp>
          <p:nvSpPr>
            <p:cNvPr id="2602" name="Google Shape;2602;p59"/>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2603" name="Google Shape;2603;p59"/>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2604" name="Google Shape;2604;p59"/>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2605" name="Google Shape;2605;p59"/>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2606" name="Google Shape;2606;p59"/>
          <p:cNvGrpSpPr/>
          <p:nvPr/>
        </p:nvGrpSpPr>
        <p:grpSpPr>
          <a:xfrm>
            <a:off x="1453992" y="1668430"/>
            <a:ext cx="343566" cy="298943"/>
            <a:chOff x="889275" y="861850"/>
            <a:chExt cx="487950" cy="424575"/>
          </a:xfrm>
        </p:grpSpPr>
        <p:sp>
          <p:nvSpPr>
            <p:cNvPr id="2607" name="Google Shape;2607;p59"/>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2608" name="Google Shape;2608;p59"/>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2609" name="Google Shape;2609;p59"/>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2610" name="Google Shape;2610;p59"/>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2611" name="Google Shape;2611;p59"/>
          <p:cNvSpPr/>
          <p:nvPr/>
        </p:nvSpPr>
        <p:spPr>
          <a:xfrm>
            <a:off x="1486249" y="3800459"/>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15"/>
        <p:cNvGrpSpPr/>
        <p:nvPr/>
      </p:nvGrpSpPr>
      <p:grpSpPr>
        <a:xfrm>
          <a:off x="0" y="0"/>
          <a:ext cx="0" cy="0"/>
          <a:chOff x="0" y="0"/>
          <a:chExt cx="0" cy="0"/>
        </a:xfrm>
      </p:grpSpPr>
      <p:grpSp>
        <p:nvGrpSpPr>
          <p:cNvPr id="2616" name="Google Shape;2616;p60"/>
          <p:cNvGrpSpPr/>
          <p:nvPr/>
        </p:nvGrpSpPr>
        <p:grpSpPr>
          <a:xfrm>
            <a:off x="-792189" y="2096952"/>
            <a:ext cx="10060091" cy="4731603"/>
            <a:chOff x="-792189" y="2096952"/>
            <a:chExt cx="10060091" cy="4731603"/>
          </a:xfrm>
        </p:grpSpPr>
        <p:sp>
          <p:nvSpPr>
            <p:cNvPr id="2617" name="Google Shape;2617;p60"/>
            <p:cNvSpPr/>
            <p:nvPr/>
          </p:nvSpPr>
          <p:spPr>
            <a:xfrm flipH="1">
              <a:off x="5669463" y="2096952"/>
              <a:ext cx="3150587" cy="3151684"/>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2618" name="Google Shape;2618;p60"/>
            <p:cNvGrpSpPr/>
            <p:nvPr/>
          </p:nvGrpSpPr>
          <p:grpSpPr>
            <a:xfrm rot="-1622084" flipH="1">
              <a:off x="-411964" y="3595535"/>
              <a:ext cx="3364406" cy="2481848"/>
              <a:chOff x="5793050" y="3574250"/>
              <a:chExt cx="867350" cy="639825"/>
            </a:xfrm>
          </p:grpSpPr>
          <p:sp>
            <p:nvSpPr>
              <p:cNvPr id="2619" name="Google Shape;2619;p60"/>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0" name="Google Shape;2620;p60"/>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1" name="Google Shape;2621;p60"/>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2" name="Google Shape;2622;p60"/>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3" name="Google Shape;2623;p60"/>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4" name="Google Shape;2624;p60"/>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5" name="Google Shape;2625;p60"/>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6" name="Google Shape;2626;p60"/>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7" name="Google Shape;2627;p60"/>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8" name="Google Shape;2628;p60"/>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29" name="Google Shape;2629;p60"/>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0" name="Google Shape;2630;p60"/>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1" name="Google Shape;2631;p60"/>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2" name="Google Shape;2632;p60"/>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3" name="Google Shape;2633;p60"/>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4" name="Google Shape;2634;p60"/>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5" name="Google Shape;2635;p60"/>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6" name="Google Shape;2636;p60"/>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7" name="Google Shape;2637;p60"/>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8" name="Google Shape;2638;p60"/>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39" name="Google Shape;2639;p60"/>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0" name="Google Shape;2640;p60"/>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1" name="Google Shape;2641;p60"/>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2" name="Google Shape;2642;p60"/>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3" name="Google Shape;2643;p60"/>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4" name="Google Shape;2644;p60"/>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5" name="Google Shape;2645;p60"/>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6" name="Google Shape;2646;p60"/>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7" name="Google Shape;2647;p60"/>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8" name="Google Shape;2648;p60"/>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49" name="Google Shape;2649;p60"/>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0" name="Google Shape;2650;p60"/>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1" name="Google Shape;2651;p60"/>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2" name="Google Shape;2652;p60"/>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3" name="Google Shape;2653;p60"/>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4" name="Google Shape;2654;p60"/>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5" name="Google Shape;2655;p60"/>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6" name="Google Shape;2656;p60"/>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7" name="Google Shape;2657;p60"/>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8" name="Google Shape;2658;p60"/>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59" name="Google Shape;2659;p60"/>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0" name="Google Shape;2660;p60"/>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1" name="Google Shape;2661;p60"/>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2" name="Google Shape;2662;p60"/>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3" name="Google Shape;2663;p60"/>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4" name="Google Shape;2664;p60"/>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5" name="Google Shape;2665;p60"/>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6" name="Google Shape;2666;p60"/>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7" name="Google Shape;2667;p60"/>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8" name="Google Shape;2668;p60"/>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69" name="Google Shape;2669;p60"/>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0" name="Google Shape;2670;p60"/>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1" name="Google Shape;2671;p60"/>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2" name="Google Shape;2672;p60"/>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3" name="Google Shape;2673;p60"/>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4" name="Google Shape;2674;p60"/>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5" name="Google Shape;2675;p60"/>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6" name="Google Shape;2676;p60"/>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7" name="Google Shape;2677;p60"/>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8" name="Google Shape;2678;p60"/>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79" name="Google Shape;2679;p60"/>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0" name="Google Shape;2680;p60"/>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1" name="Google Shape;2681;p60"/>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2" name="Google Shape;2682;p60"/>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3" name="Google Shape;2683;p60"/>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4" name="Google Shape;2684;p60"/>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5" name="Google Shape;2685;p60"/>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6" name="Google Shape;2686;p60"/>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7" name="Google Shape;2687;p60"/>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8" name="Google Shape;2688;p60"/>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89" name="Google Shape;2689;p60"/>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0" name="Google Shape;2690;p60"/>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1" name="Google Shape;2691;p60"/>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2" name="Google Shape;2692;p60"/>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3" name="Google Shape;2693;p60"/>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4" name="Google Shape;2694;p60"/>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5" name="Google Shape;2695;p60"/>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6" name="Google Shape;2696;p60"/>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7" name="Google Shape;2697;p60"/>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8" name="Google Shape;2698;p60"/>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699" name="Google Shape;2699;p60"/>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0" name="Google Shape;2700;p60"/>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1" name="Google Shape;2701;p60"/>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2" name="Google Shape;2702;p60"/>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3" name="Google Shape;2703;p60"/>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4" name="Google Shape;2704;p60"/>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5" name="Google Shape;2705;p60"/>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6" name="Google Shape;2706;p60"/>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7" name="Google Shape;2707;p60"/>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8" name="Google Shape;2708;p60"/>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09" name="Google Shape;2709;p60"/>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0" name="Google Shape;2710;p60"/>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1" name="Google Shape;2711;p60"/>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2" name="Google Shape;2712;p60"/>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3" name="Google Shape;2713;p60"/>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4" name="Google Shape;2714;p60"/>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5" name="Google Shape;2715;p60"/>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6" name="Google Shape;2716;p60"/>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7" name="Google Shape;2717;p60"/>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8" name="Google Shape;2718;p60"/>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19" name="Google Shape;2719;p60"/>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0" name="Google Shape;2720;p60"/>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1" name="Google Shape;2721;p60"/>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2" name="Google Shape;2722;p60"/>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3" name="Google Shape;2723;p60"/>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4" name="Google Shape;2724;p60"/>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5" name="Google Shape;2725;p60"/>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6" name="Google Shape;2726;p60"/>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7" name="Google Shape;2727;p60"/>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8" name="Google Shape;2728;p60"/>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29" name="Google Shape;2729;p60"/>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0" name="Google Shape;2730;p60"/>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1" name="Google Shape;2731;p60"/>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2" name="Google Shape;2732;p60"/>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3" name="Google Shape;2733;p60"/>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4" name="Google Shape;2734;p60"/>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5" name="Google Shape;2735;p60"/>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6" name="Google Shape;2736;p60"/>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7" name="Google Shape;2737;p60"/>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8" name="Google Shape;2738;p60"/>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39" name="Google Shape;2739;p60"/>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0" name="Google Shape;2740;p60"/>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1" name="Google Shape;2741;p60"/>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2" name="Google Shape;2742;p60"/>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3" name="Google Shape;2743;p60"/>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4" name="Google Shape;2744;p60"/>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5" name="Google Shape;2745;p60"/>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6" name="Google Shape;2746;p60"/>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7" name="Google Shape;2747;p60"/>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8" name="Google Shape;2748;p60"/>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49" name="Google Shape;2749;p60"/>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0" name="Google Shape;2750;p60"/>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1" name="Google Shape;2751;p60"/>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2" name="Google Shape;2752;p60"/>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3" name="Google Shape;2753;p60"/>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4" name="Google Shape;2754;p60"/>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5" name="Google Shape;2755;p60"/>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6" name="Google Shape;2756;p60"/>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7" name="Google Shape;2757;p60"/>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8" name="Google Shape;2758;p60"/>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59" name="Google Shape;2759;p60"/>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60" name="Google Shape;2760;p60"/>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61" name="Google Shape;2761;p60"/>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62" name="Google Shape;2762;p60"/>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763" name="Google Shape;2763;p60"/>
            <p:cNvGrpSpPr/>
            <p:nvPr/>
          </p:nvGrpSpPr>
          <p:grpSpPr>
            <a:xfrm rot="1622075">
              <a:off x="1131052" y="4206954"/>
              <a:ext cx="2835266" cy="2091513"/>
              <a:chOff x="5793050" y="3574250"/>
              <a:chExt cx="867350" cy="639825"/>
            </a:xfrm>
          </p:grpSpPr>
          <p:sp>
            <p:nvSpPr>
              <p:cNvPr id="2764" name="Google Shape;2764;p60"/>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65" name="Google Shape;2765;p60"/>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66" name="Google Shape;2766;p60"/>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67" name="Google Shape;2767;p60"/>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68" name="Google Shape;2768;p60"/>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69" name="Google Shape;2769;p60"/>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0" name="Google Shape;2770;p60"/>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1" name="Google Shape;2771;p60"/>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2" name="Google Shape;2772;p60"/>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3" name="Google Shape;2773;p60"/>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4" name="Google Shape;2774;p60"/>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5" name="Google Shape;2775;p60"/>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6" name="Google Shape;2776;p60"/>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7" name="Google Shape;2777;p60"/>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8" name="Google Shape;2778;p60"/>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79" name="Google Shape;2779;p60"/>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0" name="Google Shape;2780;p60"/>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1" name="Google Shape;2781;p60"/>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2" name="Google Shape;2782;p60"/>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3" name="Google Shape;2783;p60"/>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4" name="Google Shape;2784;p60"/>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5" name="Google Shape;2785;p60"/>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6" name="Google Shape;2786;p60"/>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7" name="Google Shape;2787;p60"/>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8" name="Google Shape;2788;p60"/>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89" name="Google Shape;2789;p60"/>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0" name="Google Shape;2790;p60"/>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1" name="Google Shape;2791;p60"/>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2" name="Google Shape;2792;p60"/>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3" name="Google Shape;2793;p60"/>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4" name="Google Shape;2794;p60"/>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5" name="Google Shape;2795;p60"/>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6" name="Google Shape;2796;p60"/>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7" name="Google Shape;2797;p60"/>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8" name="Google Shape;2798;p60"/>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799" name="Google Shape;2799;p60"/>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0" name="Google Shape;2800;p60"/>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1" name="Google Shape;2801;p60"/>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2" name="Google Shape;2802;p60"/>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3" name="Google Shape;2803;p60"/>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4" name="Google Shape;2804;p60"/>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5" name="Google Shape;2805;p60"/>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6" name="Google Shape;2806;p60"/>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7" name="Google Shape;2807;p60"/>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8" name="Google Shape;2808;p60"/>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09" name="Google Shape;2809;p60"/>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0" name="Google Shape;2810;p60"/>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1" name="Google Shape;2811;p60"/>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2" name="Google Shape;2812;p60"/>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3" name="Google Shape;2813;p60"/>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4" name="Google Shape;2814;p60"/>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5" name="Google Shape;2815;p60"/>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6" name="Google Shape;2816;p60"/>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7" name="Google Shape;2817;p60"/>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8" name="Google Shape;2818;p60"/>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19" name="Google Shape;2819;p60"/>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0" name="Google Shape;2820;p60"/>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1" name="Google Shape;2821;p60"/>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2" name="Google Shape;2822;p60"/>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3" name="Google Shape;2823;p60"/>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4" name="Google Shape;2824;p60"/>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5" name="Google Shape;2825;p60"/>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6" name="Google Shape;2826;p60"/>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7" name="Google Shape;2827;p60"/>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8" name="Google Shape;2828;p60"/>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29" name="Google Shape;2829;p60"/>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0" name="Google Shape;2830;p60"/>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1" name="Google Shape;2831;p60"/>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2" name="Google Shape;2832;p60"/>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3" name="Google Shape;2833;p60"/>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4" name="Google Shape;2834;p60"/>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5" name="Google Shape;2835;p60"/>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6" name="Google Shape;2836;p60"/>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7" name="Google Shape;2837;p60"/>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8" name="Google Shape;2838;p60"/>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39" name="Google Shape;2839;p60"/>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0" name="Google Shape;2840;p60"/>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1" name="Google Shape;2841;p60"/>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2" name="Google Shape;2842;p60"/>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3" name="Google Shape;2843;p60"/>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4" name="Google Shape;2844;p60"/>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5" name="Google Shape;2845;p60"/>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6" name="Google Shape;2846;p60"/>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7" name="Google Shape;2847;p60"/>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8" name="Google Shape;2848;p60"/>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49" name="Google Shape;2849;p60"/>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0" name="Google Shape;2850;p60"/>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1" name="Google Shape;2851;p60"/>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2" name="Google Shape;2852;p60"/>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3" name="Google Shape;2853;p60"/>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4" name="Google Shape;2854;p60"/>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5" name="Google Shape;2855;p60"/>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6" name="Google Shape;2856;p60"/>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7" name="Google Shape;2857;p60"/>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8" name="Google Shape;2858;p60"/>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59" name="Google Shape;2859;p60"/>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0" name="Google Shape;2860;p60"/>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1" name="Google Shape;2861;p60"/>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2" name="Google Shape;2862;p60"/>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3" name="Google Shape;2863;p60"/>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4" name="Google Shape;2864;p60"/>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5" name="Google Shape;2865;p60"/>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6" name="Google Shape;2866;p60"/>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7" name="Google Shape;2867;p60"/>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8" name="Google Shape;2868;p60"/>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69" name="Google Shape;2869;p60"/>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0" name="Google Shape;2870;p60"/>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1" name="Google Shape;2871;p60"/>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2" name="Google Shape;2872;p60"/>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3" name="Google Shape;2873;p60"/>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4" name="Google Shape;2874;p60"/>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5" name="Google Shape;2875;p60"/>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6" name="Google Shape;2876;p60"/>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7" name="Google Shape;2877;p60"/>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8" name="Google Shape;2878;p60"/>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79" name="Google Shape;2879;p60"/>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0" name="Google Shape;2880;p60"/>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1" name="Google Shape;2881;p60"/>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2" name="Google Shape;2882;p60"/>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3" name="Google Shape;2883;p60"/>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4" name="Google Shape;2884;p60"/>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5" name="Google Shape;2885;p60"/>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6" name="Google Shape;2886;p60"/>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7" name="Google Shape;2887;p60"/>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8" name="Google Shape;2888;p60"/>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89" name="Google Shape;2889;p60"/>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0" name="Google Shape;2890;p60"/>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1" name="Google Shape;2891;p60"/>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2" name="Google Shape;2892;p60"/>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3" name="Google Shape;2893;p60"/>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4" name="Google Shape;2894;p60"/>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5" name="Google Shape;2895;p60"/>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6" name="Google Shape;2896;p60"/>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7" name="Google Shape;2897;p60"/>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8" name="Google Shape;2898;p60"/>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899" name="Google Shape;2899;p60"/>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00" name="Google Shape;2900;p60"/>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01" name="Google Shape;2901;p60"/>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02" name="Google Shape;2902;p60"/>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03" name="Google Shape;2903;p60"/>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04" name="Google Shape;2904;p60"/>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05" name="Google Shape;2905;p60"/>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06" name="Google Shape;2906;p60"/>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07" name="Google Shape;2907;p60"/>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2908" name="Google Shape;2908;p60"/>
            <p:cNvGrpSpPr/>
            <p:nvPr/>
          </p:nvGrpSpPr>
          <p:grpSpPr>
            <a:xfrm flipH="1">
              <a:off x="2570359" y="4042409"/>
              <a:ext cx="3719457" cy="2743762"/>
              <a:chOff x="5793050" y="3574250"/>
              <a:chExt cx="867350" cy="639825"/>
            </a:xfrm>
          </p:grpSpPr>
          <p:sp>
            <p:nvSpPr>
              <p:cNvPr id="2909" name="Google Shape;2909;p60"/>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0" name="Google Shape;2910;p60"/>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1" name="Google Shape;2911;p60"/>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2" name="Google Shape;2912;p60"/>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3" name="Google Shape;2913;p60"/>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4" name="Google Shape;2914;p60"/>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5" name="Google Shape;2915;p60"/>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6" name="Google Shape;2916;p60"/>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7" name="Google Shape;2917;p60"/>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8" name="Google Shape;2918;p60"/>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19" name="Google Shape;2919;p60"/>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0" name="Google Shape;2920;p60"/>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1" name="Google Shape;2921;p60"/>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2" name="Google Shape;2922;p60"/>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3" name="Google Shape;2923;p60"/>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4" name="Google Shape;2924;p60"/>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5" name="Google Shape;2925;p60"/>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6" name="Google Shape;2926;p60"/>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7" name="Google Shape;2927;p60"/>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8" name="Google Shape;2928;p60"/>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29" name="Google Shape;2929;p60"/>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0" name="Google Shape;2930;p60"/>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1" name="Google Shape;2931;p60"/>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2" name="Google Shape;2932;p60"/>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3" name="Google Shape;2933;p60"/>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4" name="Google Shape;2934;p60"/>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5" name="Google Shape;2935;p60"/>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6" name="Google Shape;2936;p60"/>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7" name="Google Shape;2937;p60"/>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8" name="Google Shape;2938;p60"/>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39" name="Google Shape;2939;p60"/>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0" name="Google Shape;2940;p60"/>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1" name="Google Shape;2941;p60"/>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2" name="Google Shape;2942;p60"/>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3" name="Google Shape;2943;p60"/>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4" name="Google Shape;2944;p60"/>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5" name="Google Shape;2945;p60"/>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6" name="Google Shape;2946;p60"/>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7" name="Google Shape;2947;p60"/>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8" name="Google Shape;2948;p60"/>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49" name="Google Shape;2949;p60"/>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0" name="Google Shape;2950;p60"/>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1" name="Google Shape;2951;p60"/>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2" name="Google Shape;2952;p60"/>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3" name="Google Shape;2953;p60"/>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4" name="Google Shape;2954;p60"/>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5" name="Google Shape;2955;p60"/>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6" name="Google Shape;2956;p60"/>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7" name="Google Shape;2957;p60"/>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8" name="Google Shape;2958;p60"/>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59" name="Google Shape;2959;p60"/>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0" name="Google Shape;2960;p60"/>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1" name="Google Shape;2961;p60"/>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2" name="Google Shape;2962;p60"/>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3" name="Google Shape;2963;p60"/>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4" name="Google Shape;2964;p60"/>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5" name="Google Shape;2965;p60"/>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6" name="Google Shape;2966;p60"/>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7" name="Google Shape;2967;p60"/>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8" name="Google Shape;2968;p60"/>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69" name="Google Shape;2969;p60"/>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0" name="Google Shape;2970;p60"/>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1" name="Google Shape;2971;p60"/>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2" name="Google Shape;2972;p60"/>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3" name="Google Shape;2973;p60"/>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4" name="Google Shape;2974;p60"/>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5" name="Google Shape;2975;p60"/>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6" name="Google Shape;2976;p60"/>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7" name="Google Shape;2977;p60"/>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8" name="Google Shape;2978;p60"/>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79" name="Google Shape;2979;p60"/>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0" name="Google Shape;2980;p60"/>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1" name="Google Shape;2981;p60"/>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2" name="Google Shape;2982;p60"/>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3" name="Google Shape;2983;p60"/>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4" name="Google Shape;2984;p60"/>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5" name="Google Shape;2985;p60"/>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6" name="Google Shape;2986;p60"/>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7" name="Google Shape;2987;p60"/>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8" name="Google Shape;2988;p60"/>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89" name="Google Shape;2989;p60"/>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0" name="Google Shape;2990;p60"/>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1" name="Google Shape;2991;p60"/>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2" name="Google Shape;2992;p60"/>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3" name="Google Shape;2993;p60"/>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4" name="Google Shape;2994;p60"/>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5" name="Google Shape;2995;p60"/>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6" name="Google Shape;2996;p60"/>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7" name="Google Shape;2997;p60"/>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8" name="Google Shape;2998;p60"/>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2999" name="Google Shape;2999;p60"/>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0" name="Google Shape;3000;p60"/>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1" name="Google Shape;3001;p60"/>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2" name="Google Shape;3002;p60"/>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3" name="Google Shape;3003;p60"/>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4" name="Google Shape;3004;p60"/>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5" name="Google Shape;3005;p60"/>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6" name="Google Shape;3006;p60"/>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7" name="Google Shape;3007;p60"/>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8" name="Google Shape;3008;p60"/>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09" name="Google Shape;3009;p60"/>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0" name="Google Shape;3010;p60"/>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1" name="Google Shape;3011;p60"/>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2" name="Google Shape;3012;p60"/>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3" name="Google Shape;3013;p60"/>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4" name="Google Shape;3014;p60"/>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5" name="Google Shape;3015;p60"/>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6" name="Google Shape;3016;p60"/>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7" name="Google Shape;3017;p60"/>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8" name="Google Shape;3018;p60"/>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19" name="Google Shape;3019;p60"/>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0" name="Google Shape;3020;p60"/>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1" name="Google Shape;3021;p60"/>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2" name="Google Shape;3022;p60"/>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3" name="Google Shape;3023;p60"/>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4" name="Google Shape;3024;p60"/>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5" name="Google Shape;3025;p60"/>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6" name="Google Shape;3026;p60"/>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7" name="Google Shape;3027;p60"/>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8" name="Google Shape;3028;p60"/>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29" name="Google Shape;3029;p60"/>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0" name="Google Shape;3030;p60"/>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1" name="Google Shape;3031;p60"/>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2" name="Google Shape;3032;p60"/>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3" name="Google Shape;3033;p60"/>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4" name="Google Shape;3034;p60"/>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5" name="Google Shape;3035;p60"/>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6" name="Google Shape;3036;p60"/>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7" name="Google Shape;3037;p60"/>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8" name="Google Shape;3038;p60"/>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39" name="Google Shape;3039;p60"/>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0" name="Google Shape;3040;p60"/>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1" name="Google Shape;3041;p60"/>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2" name="Google Shape;3042;p60"/>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3" name="Google Shape;3043;p60"/>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4" name="Google Shape;3044;p60"/>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5" name="Google Shape;3045;p60"/>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6" name="Google Shape;3046;p60"/>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7" name="Google Shape;3047;p60"/>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8" name="Google Shape;3048;p60"/>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49" name="Google Shape;3049;p60"/>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50" name="Google Shape;3050;p60"/>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51" name="Google Shape;3051;p60"/>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52" name="Google Shape;3052;p60"/>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053" name="Google Shape;3053;p60"/>
            <p:cNvGrpSpPr/>
            <p:nvPr/>
          </p:nvGrpSpPr>
          <p:grpSpPr>
            <a:xfrm>
              <a:off x="-114300" y="4324350"/>
              <a:ext cx="9382202" cy="2034378"/>
              <a:chOff x="-114300" y="3409950"/>
              <a:chExt cx="9382202" cy="2034378"/>
            </a:xfrm>
          </p:grpSpPr>
          <p:sp>
            <p:nvSpPr>
              <p:cNvPr id="3054" name="Google Shape;3054;p60"/>
              <p:cNvSpPr/>
              <p:nvPr/>
            </p:nvSpPr>
            <p:spPr>
              <a:xfrm>
                <a:off x="-114300" y="3409950"/>
                <a:ext cx="9382131" cy="1897894"/>
              </a:xfrm>
              <a:custGeom>
                <a:avLst/>
                <a:gdLst/>
                <a:ahLst/>
                <a:cxnLst/>
                <a:rect l="l" t="t" r="r" b="b"/>
                <a:pathLst>
                  <a:path w="61916" h="20039" extrusionOk="0">
                    <a:moveTo>
                      <a:pt x="37321" y="1"/>
                    </a:moveTo>
                    <a:cubicBezTo>
                      <a:pt x="37223" y="301"/>
                      <a:pt x="37106" y="367"/>
                      <a:pt x="36981" y="367"/>
                    </a:cubicBezTo>
                    <a:cubicBezTo>
                      <a:pt x="36882" y="367"/>
                      <a:pt x="36778" y="326"/>
                      <a:pt x="36674" y="326"/>
                    </a:cubicBezTo>
                    <a:cubicBezTo>
                      <a:pt x="36647" y="326"/>
                      <a:pt x="36620" y="329"/>
                      <a:pt x="36594" y="336"/>
                    </a:cubicBezTo>
                    <a:cubicBezTo>
                      <a:pt x="36393" y="398"/>
                      <a:pt x="35928" y="398"/>
                      <a:pt x="35665" y="465"/>
                    </a:cubicBezTo>
                    <a:cubicBezTo>
                      <a:pt x="35134" y="599"/>
                      <a:pt x="34603" y="532"/>
                      <a:pt x="34009" y="666"/>
                    </a:cubicBezTo>
                    <a:cubicBezTo>
                      <a:pt x="33344" y="800"/>
                      <a:pt x="32947" y="1063"/>
                      <a:pt x="32349" y="1327"/>
                    </a:cubicBezTo>
                    <a:cubicBezTo>
                      <a:pt x="31755" y="1527"/>
                      <a:pt x="31291" y="1527"/>
                      <a:pt x="30760" y="1594"/>
                    </a:cubicBezTo>
                    <a:cubicBezTo>
                      <a:pt x="30300" y="1669"/>
                      <a:pt x="30084" y="1746"/>
                      <a:pt x="29829" y="1746"/>
                    </a:cubicBezTo>
                    <a:cubicBezTo>
                      <a:pt x="29644" y="1746"/>
                      <a:pt x="29438" y="1705"/>
                      <a:pt x="29104" y="1594"/>
                    </a:cubicBezTo>
                    <a:cubicBezTo>
                      <a:pt x="28505" y="1460"/>
                      <a:pt x="28108" y="1460"/>
                      <a:pt x="27443" y="1460"/>
                    </a:cubicBezTo>
                    <a:cubicBezTo>
                      <a:pt x="26452" y="1460"/>
                      <a:pt x="25504" y="1232"/>
                      <a:pt x="24605" y="1232"/>
                    </a:cubicBezTo>
                    <a:cubicBezTo>
                      <a:pt x="24423" y="1232"/>
                      <a:pt x="24242" y="1241"/>
                      <a:pt x="24064" y="1264"/>
                    </a:cubicBezTo>
                    <a:cubicBezTo>
                      <a:pt x="23253" y="1304"/>
                      <a:pt x="22331" y="1760"/>
                      <a:pt x="21493" y="1760"/>
                    </a:cubicBezTo>
                    <a:cubicBezTo>
                      <a:pt x="21031" y="1760"/>
                      <a:pt x="20594" y="1621"/>
                      <a:pt x="20216" y="1197"/>
                    </a:cubicBezTo>
                    <a:cubicBezTo>
                      <a:pt x="20020" y="1393"/>
                      <a:pt x="19953" y="1327"/>
                      <a:pt x="19752" y="1393"/>
                    </a:cubicBezTo>
                    <a:cubicBezTo>
                      <a:pt x="19752" y="1327"/>
                      <a:pt x="19819" y="1264"/>
                      <a:pt x="19886" y="1197"/>
                    </a:cubicBezTo>
                    <a:lnTo>
                      <a:pt x="19886" y="1197"/>
                    </a:lnTo>
                    <a:lnTo>
                      <a:pt x="18958" y="1460"/>
                    </a:lnTo>
                    <a:cubicBezTo>
                      <a:pt x="18438" y="1740"/>
                      <a:pt x="17678" y="1852"/>
                      <a:pt x="16938" y="1852"/>
                    </a:cubicBezTo>
                    <a:cubicBezTo>
                      <a:pt x="16452" y="1852"/>
                      <a:pt x="15974" y="1803"/>
                      <a:pt x="15579" y="1724"/>
                    </a:cubicBezTo>
                    <a:cubicBezTo>
                      <a:pt x="14914" y="1594"/>
                      <a:pt x="14449" y="929"/>
                      <a:pt x="13789" y="862"/>
                    </a:cubicBezTo>
                    <a:cubicBezTo>
                      <a:pt x="13495" y="862"/>
                      <a:pt x="13357" y="1074"/>
                      <a:pt x="13098" y="1074"/>
                    </a:cubicBezTo>
                    <a:cubicBezTo>
                      <a:pt x="13065" y="1074"/>
                      <a:pt x="13031" y="1071"/>
                      <a:pt x="12994" y="1063"/>
                    </a:cubicBezTo>
                    <a:cubicBezTo>
                      <a:pt x="12530" y="1063"/>
                      <a:pt x="12329" y="666"/>
                      <a:pt x="11999" y="465"/>
                    </a:cubicBezTo>
                    <a:cubicBezTo>
                      <a:pt x="11661" y="239"/>
                      <a:pt x="11419" y="170"/>
                      <a:pt x="11191" y="170"/>
                    </a:cubicBezTo>
                    <a:cubicBezTo>
                      <a:pt x="10882" y="170"/>
                      <a:pt x="10599" y="297"/>
                      <a:pt x="10142" y="336"/>
                    </a:cubicBezTo>
                    <a:cubicBezTo>
                      <a:pt x="9544" y="336"/>
                      <a:pt x="8883" y="269"/>
                      <a:pt x="8218" y="269"/>
                    </a:cubicBezTo>
                    <a:cubicBezTo>
                      <a:pt x="6892" y="336"/>
                      <a:pt x="5567" y="599"/>
                      <a:pt x="4241" y="666"/>
                    </a:cubicBezTo>
                    <a:cubicBezTo>
                      <a:pt x="3446" y="666"/>
                      <a:pt x="2786" y="929"/>
                      <a:pt x="1987" y="996"/>
                    </a:cubicBezTo>
                    <a:cubicBezTo>
                      <a:pt x="1723" y="996"/>
                      <a:pt x="1393" y="862"/>
                      <a:pt x="1125" y="862"/>
                    </a:cubicBezTo>
                    <a:cubicBezTo>
                      <a:pt x="837" y="911"/>
                      <a:pt x="829" y="1238"/>
                      <a:pt x="618" y="1238"/>
                    </a:cubicBezTo>
                    <a:cubicBezTo>
                      <a:pt x="538" y="1238"/>
                      <a:pt x="429" y="1191"/>
                      <a:pt x="264" y="1063"/>
                    </a:cubicBezTo>
                    <a:cubicBezTo>
                      <a:pt x="197" y="1130"/>
                      <a:pt x="1" y="1264"/>
                      <a:pt x="67" y="1264"/>
                    </a:cubicBezTo>
                    <a:lnTo>
                      <a:pt x="795" y="19989"/>
                    </a:lnTo>
                    <a:lnTo>
                      <a:pt x="61188" y="20038"/>
                    </a:lnTo>
                    <a:lnTo>
                      <a:pt x="61916" y="1661"/>
                    </a:lnTo>
                    <a:cubicBezTo>
                      <a:pt x="60783" y="1661"/>
                      <a:pt x="59651" y="1805"/>
                      <a:pt x="58476" y="1805"/>
                    </a:cubicBezTo>
                    <a:cubicBezTo>
                      <a:pt x="58276" y="1805"/>
                      <a:pt x="58075" y="1800"/>
                      <a:pt x="57872" y="1791"/>
                    </a:cubicBezTo>
                    <a:cubicBezTo>
                      <a:pt x="56778" y="1757"/>
                      <a:pt x="55685" y="1741"/>
                      <a:pt x="54591" y="1741"/>
                    </a:cubicBezTo>
                    <a:cubicBezTo>
                      <a:pt x="53497" y="1741"/>
                      <a:pt x="52404" y="1757"/>
                      <a:pt x="51310" y="1791"/>
                    </a:cubicBezTo>
                    <a:cubicBezTo>
                      <a:pt x="50910" y="1791"/>
                      <a:pt x="50057" y="1934"/>
                      <a:pt x="49352" y="1934"/>
                    </a:cubicBezTo>
                    <a:cubicBezTo>
                      <a:pt x="48886" y="1934"/>
                      <a:pt x="48484" y="1871"/>
                      <a:pt x="48324" y="1661"/>
                    </a:cubicBezTo>
                    <a:cubicBezTo>
                      <a:pt x="48200" y="1702"/>
                      <a:pt x="48067" y="1718"/>
                      <a:pt x="47929" y="1718"/>
                    </a:cubicBezTo>
                    <a:cubicBezTo>
                      <a:pt x="47549" y="1718"/>
                      <a:pt x="47135" y="1603"/>
                      <a:pt x="46776" y="1603"/>
                    </a:cubicBezTo>
                    <a:cubicBezTo>
                      <a:pt x="46643" y="1603"/>
                      <a:pt x="46518" y="1618"/>
                      <a:pt x="46405" y="1661"/>
                    </a:cubicBezTo>
                    <a:cubicBezTo>
                      <a:pt x="46338" y="1594"/>
                      <a:pt x="46338" y="1527"/>
                      <a:pt x="46204" y="1460"/>
                    </a:cubicBezTo>
                    <a:cubicBezTo>
                      <a:pt x="46035" y="1576"/>
                      <a:pt x="45323" y="1737"/>
                      <a:pt x="44915" y="1737"/>
                    </a:cubicBezTo>
                    <a:cubicBezTo>
                      <a:pt x="44849" y="1737"/>
                      <a:pt x="44791" y="1733"/>
                      <a:pt x="44744" y="1724"/>
                    </a:cubicBezTo>
                    <a:cubicBezTo>
                      <a:pt x="44084" y="1661"/>
                      <a:pt x="43820" y="929"/>
                      <a:pt x="43419" y="599"/>
                    </a:cubicBezTo>
                    <a:cubicBezTo>
                      <a:pt x="43298" y="792"/>
                      <a:pt x="43143" y="854"/>
                      <a:pt x="42968" y="854"/>
                    </a:cubicBezTo>
                    <a:cubicBezTo>
                      <a:pt x="42662" y="854"/>
                      <a:pt x="42298" y="666"/>
                      <a:pt x="41963" y="666"/>
                    </a:cubicBezTo>
                    <a:cubicBezTo>
                      <a:pt x="41499" y="666"/>
                      <a:pt x="40968" y="800"/>
                      <a:pt x="40437" y="800"/>
                    </a:cubicBezTo>
                    <a:cubicBezTo>
                      <a:pt x="39374" y="800"/>
                      <a:pt x="38250" y="733"/>
                      <a:pt x="37321" y="1"/>
                    </a:cubicBez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55" name="Google Shape;3055;p60"/>
              <p:cNvSpPr/>
              <p:nvPr/>
            </p:nvSpPr>
            <p:spPr>
              <a:xfrm>
                <a:off x="-114300" y="3781525"/>
                <a:ext cx="9382202" cy="1662803"/>
              </a:xfrm>
              <a:custGeom>
                <a:avLst/>
                <a:gdLst/>
                <a:ahLst/>
                <a:cxnLst/>
                <a:rect l="l" t="t" r="r" b="b"/>
                <a:pathLst>
                  <a:path w="46325" h="14990" extrusionOk="0">
                    <a:moveTo>
                      <a:pt x="18400" y="1"/>
                    </a:moveTo>
                    <a:cubicBezTo>
                      <a:pt x="17708" y="546"/>
                      <a:pt x="16864" y="595"/>
                      <a:pt x="16070" y="595"/>
                    </a:cubicBezTo>
                    <a:cubicBezTo>
                      <a:pt x="15672" y="595"/>
                      <a:pt x="15275" y="496"/>
                      <a:pt x="14927" y="496"/>
                    </a:cubicBezTo>
                    <a:cubicBezTo>
                      <a:pt x="14674" y="496"/>
                      <a:pt x="14401" y="638"/>
                      <a:pt x="14173" y="638"/>
                    </a:cubicBezTo>
                    <a:cubicBezTo>
                      <a:pt x="14043" y="638"/>
                      <a:pt x="13927" y="592"/>
                      <a:pt x="13838" y="447"/>
                    </a:cubicBezTo>
                    <a:cubicBezTo>
                      <a:pt x="13539" y="697"/>
                      <a:pt x="13342" y="1242"/>
                      <a:pt x="12847" y="1291"/>
                    </a:cubicBezTo>
                    <a:cubicBezTo>
                      <a:pt x="12813" y="1298"/>
                      <a:pt x="12770" y="1301"/>
                      <a:pt x="12722" y="1301"/>
                    </a:cubicBezTo>
                    <a:cubicBezTo>
                      <a:pt x="12418" y="1301"/>
                      <a:pt x="11884" y="1179"/>
                      <a:pt x="11753" y="1090"/>
                    </a:cubicBezTo>
                    <a:cubicBezTo>
                      <a:pt x="11655" y="1144"/>
                      <a:pt x="11655" y="1193"/>
                      <a:pt x="11606" y="1242"/>
                    </a:cubicBezTo>
                    <a:cubicBezTo>
                      <a:pt x="11521" y="1209"/>
                      <a:pt x="11427" y="1198"/>
                      <a:pt x="11328" y="1198"/>
                    </a:cubicBezTo>
                    <a:cubicBezTo>
                      <a:pt x="11059" y="1198"/>
                      <a:pt x="10749" y="1284"/>
                      <a:pt x="10464" y="1284"/>
                    </a:cubicBezTo>
                    <a:cubicBezTo>
                      <a:pt x="10361" y="1284"/>
                      <a:pt x="10262" y="1273"/>
                      <a:pt x="10169" y="1242"/>
                    </a:cubicBezTo>
                    <a:cubicBezTo>
                      <a:pt x="10049" y="1400"/>
                      <a:pt x="9749" y="1448"/>
                      <a:pt x="9399" y="1448"/>
                    </a:cubicBezTo>
                    <a:cubicBezTo>
                      <a:pt x="8872" y="1448"/>
                      <a:pt x="8234" y="1340"/>
                      <a:pt x="7937" y="1340"/>
                    </a:cubicBezTo>
                    <a:cubicBezTo>
                      <a:pt x="7118" y="1316"/>
                      <a:pt x="6299" y="1303"/>
                      <a:pt x="5480" y="1303"/>
                    </a:cubicBezTo>
                    <a:cubicBezTo>
                      <a:pt x="4662" y="1303"/>
                      <a:pt x="3844" y="1316"/>
                      <a:pt x="3027" y="1340"/>
                    </a:cubicBezTo>
                    <a:cubicBezTo>
                      <a:pt x="2878" y="1347"/>
                      <a:pt x="2729" y="1350"/>
                      <a:pt x="2582" y="1350"/>
                    </a:cubicBezTo>
                    <a:cubicBezTo>
                      <a:pt x="1699" y="1350"/>
                      <a:pt x="850" y="1242"/>
                      <a:pt x="0" y="1242"/>
                    </a:cubicBezTo>
                    <a:lnTo>
                      <a:pt x="545" y="14990"/>
                    </a:lnTo>
                    <a:lnTo>
                      <a:pt x="45726" y="14954"/>
                    </a:lnTo>
                    <a:lnTo>
                      <a:pt x="46275" y="943"/>
                    </a:lnTo>
                    <a:cubicBezTo>
                      <a:pt x="46324" y="943"/>
                      <a:pt x="46172" y="845"/>
                      <a:pt x="46123" y="796"/>
                    </a:cubicBezTo>
                    <a:cubicBezTo>
                      <a:pt x="46000" y="892"/>
                      <a:pt x="45918" y="927"/>
                      <a:pt x="45858" y="927"/>
                    </a:cubicBezTo>
                    <a:cubicBezTo>
                      <a:pt x="45701" y="927"/>
                      <a:pt x="45694" y="683"/>
                      <a:pt x="45481" y="644"/>
                    </a:cubicBezTo>
                    <a:cubicBezTo>
                      <a:pt x="45280" y="644"/>
                      <a:pt x="45034" y="746"/>
                      <a:pt x="44833" y="746"/>
                    </a:cubicBezTo>
                    <a:cubicBezTo>
                      <a:pt x="44240" y="697"/>
                      <a:pt x="43744" y="496"/>
                      <a:pt x="43151" y="496"/>
                    </a:cubicBezTo>
                    <a:cubicBezTo>
                      <a:pt x="42155" y="447"/>
                      <a:pt x="41164" y="251"/>
                      <a:pt x="40173" y="197"/>
                    </a:cubicBezTo>
                    <a:cubicBezTo>
                      <a:pt x="39678" y="197"/>
                      <a:pt x="39182" y="251"/>
                      <a:pt x="38736" y="251"/>
                    </a:cubicBezTo>
                    <a:cubicBezTo>
                      <a:pt x="38394" y="220"/>
                      <a:pt x="38183" y="127"/>
                      <a:pt x="37954" y="127"/>
                    </a:cubicBezTo>
                    <a:cubicBezTo>
                      <a:pt x="37783" y="127"/>
                      <a:pt x="37602" y="179"/>
                      <a:pt x="37348" y="349"/>
                    </a:cubicBezTo>
                    <a:cubicBezTo>
                      <a:pt x="37098" y="496"/>
                      <a:pt x="36951" y="796"/>
                      <a:pt x="36602" y="796"/>
                    </a:cubicBezTo>
                    <a:cubicBezTo>
                      <a:pt x="36575" y="801"/>
                      <a:pt x="36550" y="803"/>
                      <a:pt x="36526" y="803"/>
                    </a:cubicBezTo>
                    <a:cubicBezTo>
                      <a:pt x="36329" y="803"/>
                      <a:pt x="36227" y="644"/>
                      <a:pt x="36009" y="644"/>
                    </a:cubicBezTo>
                    <a:cubicBezTo>
                      <a:pt x="35509" y="697"/>
                      <a:pt x="35165" y="1193"/>
                      <a:pt x="34670" y="1291"/>
                    </a:cubicBezTo>
                    <a:cubicBezTo>
                      <a:pt x="34376" y="1349"/>
                      <a:pt x="34020" y="1384"/>
                      <a:pt x="33658" y="1384"/>
                    </a:cubicBezTo>
                    <a:cubicBezTo>
                      <a:pt x="33101" y="1384"/>
                      <a:pt x="32528" y="1301"/>
                      <a:pt x="32139" y="1090"/>
                    </a:cubicBezTo>
                    <a:lnTo>
                      <a:pt x="31442" y="894"/>
                    </a:lnTo>
                    <a:lnTo>
                      <a:pt x="31442" y="894"/>
                    </a:lnTo>
                    <a:cubicBezTo>
                      <a:pt x="31491" y="943"/>
                      <a:pt x="31545" y="992"/>
                      <a:pt x="31545" y="1041"/>
                    </a:cubicBezTo>
                    <a:cubicBezTo>
                      <a:pt x="31393" y="992"/>
                      <a:pt x="31344" y="1041"/>
                      <a:pt x="31197" y="894"/>
                    </a:cubicBezTo>
                    <a:cubicBezTo>
                      <a:pt x="30914" y="1211"/>
                      <a:pt x="30587" y="1315"/>
                      <a:pt x="30241" y="1315"/>
                    </a:cubicBezTo>
                    <a:cubicBezTo>
                      <a:pt x="29615" y="1315"/>
                      <a:pt x="28925" y="974"/>
                      <a:pt x="28318" y="943"/>
                    </a:cubicBezTo>
                    <a:cubicBezTo>
                      <a:pt x="28186" y="926"/>
                      <a:pt x="28053" y="920"/>
                      <a:pt x="27918" y="920"/>
                    </a:cubicBezTo>
                    <a:cubicBezTo>
                      <a:pt x="27245" y="920"/>
                      <a:pt x="26535" y="1090"/>
                      <a:pt x="25791" y="1090"/>
                    </a:cubicBezTo>
                    <a:cubicBezTo>
                      <a:pt x="25296" y="1090"/>
                      <a:pt x="24997" y="1090"/>
                      <a:pt x="24550" y="1193"/>
                    </a:cubicBezTo>
                    <a:cubicBezTo>
                      <a:pt x="24300" y="1276"/>
                      <a:pt x="24145" y="1306"/>
                      <a:pt x="24006" y="1306"/>
                    </a:cubicBezTo>
                    <a:cubicBezTo>
                      <a:pt x="23815" y="1306"/>
                      <a:pt x="23652" y="1249"/>
                      <a:pt x="23310" y="1193"/>
                    </a:cubicBezTo>
                    <a:cubicBezTo>
                      <a:pt x="22912" y="1144"/>
                      <a:pt x="22564" y="1144"/>
                      <a:pt x="22118" y="992"/>
                    </a:cubicBezTo>
                    <a:cubicBezTo>
                      <a:pt x="21671" y="796"/>
                      <a:pt x="21377" y="595"/>
                      <a:pt x="20881" y="496"/>
                    </a:cubicBezTo>
                    <a:cubicBezTo>
                      <a:pt x="20435" y="398"/>
                      <a:pt x="20038" y="447"/>
                      <a:pt x="19640" y="349"/>
                    </a:cubicBezTo>
                    <a:cubicBezTo>
                      <a:pt x="19440" y="300"/>
                      <a:pt x="19096" y="300"/>
                      <a:pt x="18944" y="251"/>
                    </a:cubicBezTo>
                    <a:cubicBezTo>
                      <a:pt x="18923" y="245"/>
                      <a:pt x="18902" y="243"/>
                      <a:pt x="18881" y="243"/>
                    </a:cubicBezTo>
                    <a:cubicBezTo>
                      <a:pt x="18804" y="243"/>
                      <a:pt x="18727" y="273"/>
                      <a:pt x="18653" y="273"/>
                    </a:cubicBezTo>
                    <a:cubicBezTo>
                      <a:pt x="18560" y="273"/>
                      <a:pt x="18473" y="224"/>
                      <a:pt x="18400" y="1"/>
                    </a:cubicBez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
        <p:nvSpPr>
          <p:cNvPr id="3056" name="Google Shape;3056;p60"/>
          <p:cNvSpPr/>
          <p:nvPr/>
        </p:nvSpPr>
        <p:spPr>
          <a:xfrm>
            <a:off x="750862" y="1222886"/>
            <a:ext cx="1542900" cy="154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57" name="Google Shape;3057;p60"/>
          <p:cNvSpPr txBox="1">
            <a:spLocks noGrp="1"/>
          </p:cNvSpPr>
          <p:nvPr>
            <p:ph type="title"/>
          </p:nvPr>
        </p:nvSpPr>
        <p:spPr>
          <a:xfrm>
            <a:off x="2404675" y="898430"/>
            <a:ext cx="4686300" cy="16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t>Management</a:t>
            </a:r>
            <a:r>
              <a:rPr lang="id-ID" noProof="0" dirty="0"/>
              <a:t> plan</a:t>
            </a:r>
          </a:p>
        </p:txBody>
      </p:sp>
      <p:sp>
        <p:nvSpPr>
          <p:cNvPr id="3058" name="Google Shape;3058;p60"/>
          <p:cNvSpPr txBox="1">
            <a:spLocks noGrp="1"/>
          </p:cNvSpPr>
          <p:nvPr>
            <p:ph type="subTitle" idx="1"/>
          </p:nvPr>
        </p:nvSpPr>
        <p:spPr>
          <a:xfrm>
            <a:off x="2404675" y="2582630"/>
            <a:ext cx="4686300" cy="50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enter</a:t>
            </a:r>
            <a:r>
              <a:rPr lang="id-ID" noProof="0" dirty="0"/>
              <a:t> a </a:t>
            </a:r>
            <a:r>
              <a:rPr lang="id-ID" noProof="0" dirty="0" err="1"/>
              <a:t>subtitle</a:t>
            </a:r>
            <a:r>
              <a:rPr lang="id-ID" noProof="0" dirty="0"/>
              <a:t> </a:t>
            </a:r>
            <a:r>
              <a:rPr lang="id-ID" noProof="0" dirty="0" err="1"/>
              <a:t>here</a:t>
            </a:r>
            <a:r>
              <a:rPr lang="id-ID" noProof="0" dirty="0"/>
              <a:t> </a:t>
            </a:r>
            <a:r>
              <a:rPr lang="id-ID" noProof="0" dirty="0" err="1"/>
              <a:t>if</a:t>
            </a:r>
            <a:r>
              <a:rPr lang="id-ID" noProof="0" dirty="0"/>
              <a:t> </a:t>
            </a:r>
            <a:r>
              <a:rPr lang="id-ID" noProof="0" dirty="0" err="1"/>
              <a:t>you</a:t>
            </a:r>
            <a:r>
              <a:rPr lang="id-ID" noProof="0" dirty="0"/>
              <a:t> </a:t>
            </a:r>
            <a:r>
              <a:rPr lang="id-ID" noProof="0" dirty="0" err="1"/>
              <a:t>need</a:t>
            </a:r>
            <a:r>
              <a:rPr lang="id-ID" noProof="0" dirty="0"/>
              <a:t> </a:t>
            </a:r>
            <a:r>
              <a:rPr lang="id-ID" noProof="0" dirty="0" err="1"/>
              <a:t>it</a:t>
            </a:r>
            <a:endParaRPr lang="id-ID" noProof="0" dirty="0"/>
          </a:p>
        </p:txBody>
      </p:sp>
      <p:sp>
        <p:nvSpPr>
          <p:cNvPr id="3059" name="Google Shape;3059;p60"/>
          <p:cNvSpPr txBox="1">
            <a:spLocks noGrp="1"/>
          </p:cNvSpPr>
          <p:nvPr>
            <p:ph type="title" idx="2"/>
          </p:nvPr>
        </p:nvSpPr>
        <p:spPr>
          <a:xfrm>
            <a:off x="715987" y="1596536"/>
            <a:ext cx="1612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04</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0">
          <a:extLst>
            <a:ext uri="{FF2B5EF4-FFF2-40B4-BE49-F238E27FC236}">
              <a16:creationId xmlns:a16="http://schemas.microsoft.com/office/drawing/2014/main" id="{ABC26523-1A3B-65BC-A50A-A182FFA486C0}"/>
            </a:ext>
          </a:extLst>
        </p:cNvPr>
        <p:cNvGrpSpPr/>
        <p:nvPr/>
      </p:nvGrpSpPr>
      <p:grpSpPr>
        <a:xfrm>
          <a:off x="0" y="0"/>
          <a:ext cx="0" cy="0"/>
          <a:chOff x="0" y="0"/>
          <a:chExt cx="0" cy="0"/>
        </a:xfrm>
      </p:grpSpPr>
      <p:sp>
        <p:nvSpPr>
          <p:cNvPr id="501" name="Google Shape;501;p40">
            <a:extLst>
              <a:ext uri="{FF2B5EF4-FFF2-40B4-BE49-F238E27FC236}">
                <a16:creationId xmlns:a16="http://schemas.microsoft.com/office/drawing/2014/main" id="{BE8F82F6-8495-7445-DEB3-6092D7E0503D}"/>
              </a:ext>
            </a:extLst>
          </p:cNvPr>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Goals</a:t>
            </a:r>
            <a:endParaRPr lang="id-ID" noProof="0" dirty="0"/>
          </a:p>
        </p:txBody>
      </p:sp>
      <p:sp>
        <p:nvSpPr>
          <p:cNvPr id="2" name="Google Shape;539;p42">
            <a:extLst>
              <a:ext uri="{FF2B5EF4-FFF2-40B4-BE49-F238E27FC236}">
                <a16:creationId xmlns:a16="http://schemas.microsoft.com/office/drawing/2014/main" id="{2FFCFB58-2EAC-C5CA-B80B-1BDE062AF62B}"/>
              </a:ext>
            </a:extLst>
          </p:cNvPr>
          <p:cNvSpPr txBox="1">
            <a:spLocks/>
          </p:cNvSpPr>
          <p:nvPr/>
        </p:nvSpPr>
        <p:spPr>
          <a:xfrm>
            <a:off x="713250" y="962127"/>
            <a:ext cx="7717500" cy="963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d-ID" sz="1600" noProof="0" dirty="0"/>
              <a:t>Hotel akan menganalisis data historis untuk membangun model klasifikasi yang memprediksi kemungkinan pembatalan reservasi berdasarkan fitur seperti tipe kamar, tipe </a:t>
            </a:r>
            <a:r>
              <a:rPr lang="id-ID" sz="1600" noProof="0" dirty="0" err="1"/>
              <a:t>customer</a:t>
            </a:r>
            <a:r>
              <a:rPr lang="id-ID" sz="1600" noProof="0" dirty="0"/>
              <a:t>, dan status deposit. Model ini membantu tim </a:t>
            </a:r>
            <a:r>
              <a:rPr lang="id-ID" sz="1600" noProof="0" dirty="0" err="1"/>
              <a:t>marketing</a:t>
            </a:r>
            <a:r>
              <a:rPr lang="id-ID" sz="1600" noProof="0" dirty="0"/>
              <a:t> mengambil langkah proaktif dalam mengurangi tingkat pembatalan.</a:t>
            </a:r>
          </a:p>
          <a:p>
            <a:pPr algn="just"/>
            <a:endParaRPr lang="id-ID" sz="1600" noProof="0" dirty="0"/>
          </a:p>
          <a:p>
            <a:pPr algn="just"/>
            <a:r>
              <a:rPr lang="id-ID" sz="1600" noProof="0" dirty="0"/>
              <a:t>Keuntungan untuk Tim Pemasaran Hotel (</a:t>
            </a:r>
            <a:r>
              <a:rPr lang="id-ID" sz="1600" noProof="0" dirty="0" err="1"/>
              <a:t>Stake</a:t>
            </a:r>
            <a:r>
              <a:rPr lang="id-ID" sz="1600" noProof="0" dirty="0"/>
              <a:t> </a:t>
            </a:r>
            <a:r>
              <a:rPr lang="id-ID" sz="1600" noProof="0" dirty="0" err="1"/>
              <a:t>holder</a:t>
            </a:r>
            <a:r>
              <a:rPr lang="id-ID" sz="1600" noProof="0" dirty="0"/>
              <a:t>):</a:t>
            </a:r>
          </a:p>
          <a:p>
            <a:pPr algn="just"/>
            <a:endParaRPr lang="id-ID" sz="1600" noProof="0" dirty="0"/>
          </a:p>
          <a:p>
            <a:pPr marL="285750" indent="-285750" algn="just">
              <a:buFont typeface="Arial" panose="020B0604020202020204" pitchFamily="34" charset="0"/>
              <a:buChar char="•"/>
            </a:pPr>
            <a:r>
              <a:rPr lang="id-ID" sz="1600" b="1" noProof="0" dirty="0"/>
              <a:t>Strategi Personal untuk Pelanggan Berisiko Tinggi</a:t>
            </a:r>
            <a:r>
              <a:rPr lang="id-ID" sz="1600" noProof="0" dirty="0"/>
              <a:t>: Model prediksi membantu mengidentifikasi pelanggan berisiko tinggi dan memungkinkan penerapan strategi personal seperti diskon atau </a:t>
            </a:r>
            <a:r>
              <a:rPr lang="id-ID" sz="1600" noProof="0" dirty="0" err="1"/>
              <a:t>upgrade</a:t>
            </a:r>
            <a:r>
              <a:rPr lang="id-ID" sz="1600" noProof="0" dirty="0"/>
              <a:t> kamar untuk mencegah pembatalan.</a:t>
            </a:r>
          </a:p>
          <a:p>
            <a:pPr marL="285750" indent="-285750" algn="just">
              <a:buFont typeface="Arial" panose="020B0604020202020204" pitchFamily="34" charset="0"/>
              <a:buChar char="•"/>
            </a:pPr>
            <a:r>
              <a:rPr lang="id-ID" sz="1600" b="1" noProof="0" dirty="0"/>
              <a:t>Efisiensi Anggaran Pemasaran</a:t>
            </a:r>
            <a:r>
              <a:rPr lang="id-ID" sz="1600" noProof="0" dirty="0"/>
              <a:t>: Sumber daya pemasaran difokuskan pada segmen yang paling membutuhkan, sehingga strategi lebih efisien dan tepat sasaran.</a:t>
            </a:r>
          </a:p>
        </p:txBody>
      </p:sp>
    </p:spTree>
    <p:extLst>
      <p:ext uri="{BB962C8B-B14F-4D97-AF65-F5344CB8AC3E}">
        <p14:creationId xmlns:p14="http://schemas.microsoft.com/office/powerpoint/2010/main" val="38981402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63"/>
        <p:cNvGrpSpPr/>
        <p:nvPr/>
      </p:nvGrpSpPr>
      <p:grpSpPr>
        <a:xfrm>
          <a:off x="0" y="0"/>
          <a:ext cx="0" cy="0"/>
          <a:chOff x="0" y="0"/>
          <a:chExt cx="0" cy="0"/>
        </a:xfrm>
      </p:grpSpPr>
      <p:grpSp>
        <p:nvGrpSpPr>
          <p:cNvPr id="3064" name="Google Shape;3064;p61"/>
          <p:cNvGrpSpPr/>
          <p:nvPr/>
        </p:nvGrpSpPr>
        <p:grpSpPr>
          <a:xfrm>
            <a:off x="-14100" y="690958"/>
            <a:ext cx="10472508" cy="4637091"/>
            <a:chOff x="-14100" y="690958"/>
            <a:chExt cx="10472508" cy="4637091"/>
          </a:xfrm>
        </p:grpSpPr>
        <p:grpSp>
          <p:nvGrpSpPr>
            <p:cNvPr id="3065" name="Google Shape;3065;p61"/>
            <p:cNvGrpSpPr/>
            <p:nvPr/>
          </p:nvGrpSpPr>
          <p:grpSpPr>
            <a:xfrm>
              <a:off x="-14100" y="3854498"/>
              <a:ext cx="9172500" cy="1473552"/>
              <a:chOff x="-14100" y="3854498"/>
              <a:chExt cx="9172500" cy="1473552"/>
            </a:xfrm>
          </p:grpSpPr>
          <p:grpSp>
            <p:nvGrpSpPr>
              <p:cNvPr id="3066" name="Google Shape;3066;p61"/>
              <p:cNvGrpSpPr/>
              <p:nvPr/>
            </p:nvGrpSpPr>
            <p:grpSpPr>
              <a:xfrm>
                <a:off x="-14100" y="4229100"/>
                <a:ext cx="9172500" cy="914400"/>
                <a:chOff x="-14100" y="4229100"/>
                <a:chExt cx="9172500" cy="914400"/>
              </a:xfrm>
            </p:grpSpPr>
            <p:sp>
              <p:nvSpPr>
                <p:cNvPr id="3067" name="Google Shape;3067;p61"/>
                <p:cNvSpPr/>
                <p:nvPr/>
              </p:nvSpPr>
              <p:spPr>
                <a:xfrm flipH="1">
                  <a:off x="-14100" y="4229100"/>
                  <a:ext cx="9172500" cy="91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3068" name="Google Shape;3068;p61"/>
                <p:cNvCxnSpPr/>
                <p:nvPr/>
              </p:nvCxnSpPr>
              <p:spPr>
                <a:xfrm rot="10800000">
                  <a:off x="-9300" y="4229100"/>
                  <a:ext cx="9162900" cy="0"/>
                </a:xfrm>
                <a:prstGeom prst="straightConnector1">
                  <a:avLst/>
                </a:prstGeom>
                <a:noFill/>
                <a:ln w="114300" cap="flat" cmpd="sng">
                  <a:solidFill>
                    <a:schemeClr val="accent4"/>
                  </a:solidFill>
                  <a:prstDash val="solid"/>
                  <a:round/>
                  <a:headEnd type="none" w="med" len="med"/>
                  <a:tailEnd type="none" w="med" len="med"/>
                </a:ln>
              </p:spPr>
            </p:cxnSp>
          </p:grpSp>
          <p:grpSp>
            <p:nvGrpSpPr>
              <p:cNvPr id="3069" name="Google Shape;3069;p61"/>
              <p:cNvGrpSpPr/>
              <p:nvPr/>
            </p:nvGrpSpPr>
            <p:grpSpPr>
              <a:xfrm flipH="1">
                <a:off x="2431618" y="3854498"/>
                <a:ext cx="2407163" cy="1473552"/>
                <a:chOff x="586954" y="4000641"/>
                <a:chExt cx="1512322" cy="925772"/>
              </a:xfrm>
            </p:grpSpPr>
            <p:grpSp>
              <p:nvGrpSpPr>
                <p:cNvPr id="3070" name="Google Shape;3070;p61"/>
                <p:cNvGrpSpPr/>
                <p:nvPr/>
              </p:nvGrpSpPr>
              <p:grpSpPr>
                <a:xfrm>
                  <a:off x="586954" y="4000641"/>
                  <a:ext cx="1512322" cy="612290"/>
                  <a:chOff x="2919550" y="3564900"/>
                  <a:chExt cx="864975" cy="350200"/>
                </a:xfrm>
              </p:grpSpPr>
              <p:sp>
                <p:nvSpPr>
                  <p:cNvPr id="3071" name="Google Shape;3071;p61"/>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72" name="Google Shape;3072;p61"/>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73" name="Google Shape;3073;p61"/>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74" name="Google Shape;3074;p61"/>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75" name="Google Shape;3075;p61"/>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76" name="Google Shape;3076;p61"/>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77" name="Google Shape;3077;p61"/>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78" name="Google Shape;3078;p61"/>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79" name="Google Shape;3079;p61"/>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80" name="Google Shape;3080;p61"/>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3081" name="Google Shape;3081;p61"/>
                <p:cNvSpPr/>
                <p:nvPr/>
              </p:nvSpPr>
              <p:spPr>
                <a:xfrm rot="10800000" flipH="1">
                  <a:off x="929160" y="4605232"/>
                  <a:ext cx="1086980" cy="321181"/>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082" name="Google Shape;3082;p61"/>
              <p:cNvGrpSpPr/>
              <p:nvPr/>
            </p:nvGrpSpPr>
            <p:grpSpPr>
              <a:xfrm>
                <a:off x="7034332" y="4220577"/>
                <a:ext cx="1778185" cy="784691"/>
                <a:chOff x="7164653" y="4359628"/>
                <a:chExt cx="1581734" cy="698000"/>
              </a:xfrm>
            </p:grpSpPr>
            <p:grpSp>
              <p:nvGrpSpPr>
                <p:cNvPr id="3083" name="Google Shape;3083;p61"/>
                <p:cNvGrpSpPr/>
                <p:nvPr/>
              </p:nvGrpSpPr>
              <p:grpSpPr>
                <a:xfrm>
                  <a:off x="7164653" y="4359628"/>
                  <a:ext cx="1581734" cy="457775"/>
                  <a:chOff x="4340225" y="3783950"/>
                  <a:chExt cx="904675" cy="261825"/>
                </a:xfrm>
              </p:grpSpPr>
              <p:sp>
                <p:nvSpPr>
                  <p:cNvPr id="3084" name="Google Shape;3084;p61"/>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85" name="Google Shape;3085;p61"/>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86" name="Google Shape;3086;p61"/>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87" name="Google Shape;3087;p61"/>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88" name="Google Shape;3088;p61"/>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89" name="Google Shape;3089;p61"/>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90" name="Google Shape;3090;p61"/>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91" name="Google Shape;3091;p61"/>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92" name="Google Shape;3092;p61"/>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93" name="Google Shape;3093;p61"/>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3094" name="Google Shape;3094;p61"/>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3095" name="Google Shape;3095;p61"/>
            <p:cNvGrpSpPr/>
            <p:nvPr/>
          </p:nvGrpSpPr>
          <p:grpSpPr>
            <a:xfrm rot="1468675">
              <a:off x="6259449" y="1327555"/>
              <a:ext cx="3734672" cy="3051202"/>
              <a:chOff x="5793050" y="3574250"/>
              <a:chExt cx="1261975" cy="1031025"/>
            </a:xfrm>
          </p:grpSpPr>
          <p:sp>
            <p:nvSpPr>
              <p:cNvPr id="3096" name="Google Shape;3096;p61"/>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97" name="Google Shape;3097;p61"/>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98" name="Google Shape;3098;p61"/>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099" name="Google Shape;3099;p61"/>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0" name="Google Shape;3100;p61"/>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1" name="Google Shape;3101;p61"/>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2" name="Google Shape;3102;p61"/>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3" name="Google Shape;3103;p61"/>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4" name="Google Shape;3104;p61"/>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5" name="Google Shape;3105;p61"/>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6" name="Google Shape;3106;p61"/>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7" name="Google Shape;3107;p61"/>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8" name="Google Shape;3108;p61"/>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09" name="Google Shape;3109;p61"/>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0" name="Google Shape;3110;p61"/>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1" name="Google Shape;3111;p61"/>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2" name="Google Shape;3112;p61"/>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3" name="Google Shape;3113;p61"/>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4" name="Google Shape;3114;p61"/>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5" name="Google Shape;3115;p61"/>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6" name="Google Shape;3116;p61"/>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7" name="Google Shape;3117;p61"/>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8" name="Google Shape;3118;p61"/>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19" name="Google Shape;3119;p61"/>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0" name="Google Shape;3120;p61"/>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1" name="Google Shape;3121;p61"/>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2" name="Google Shape;3122;p61"/>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3" name="Google Shape;3123;p61"/>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4" name="Google Shape;3124;p61"/>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5" name="Google Shape;3125;p61"/>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6" name="Google Shape;3126;p61"/>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7" name="Google Shape;3127;p61"/>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8" name="Google Shape;3128;p61"/>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29" name="Google Shape;3129;p61"/>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0" name="Google Shape;3130;p61"/>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1" name="Google Shape;3131;p61"/>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2" name="Google Shape;3132;p61"/>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3" name="Google Shape;3133;p61"/>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4" name="Google Shape;3134;p61"/>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5" name="Google Shape;3135;p61"/>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6" name="Google Shape;3136;p61"/>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7" name="Google Shape;3137;p61"/>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8" name="Google Shape;3138;p61"/>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39" name="Google Shape;3139;p61"/>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0" name="Google Shape;3140;p61"/>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1" name="Google Shape;3141;p61"/>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2" name="Google Shape;3142;p61"/>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3" name="Google Shape;3143;p61"/>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4" name="Google Shape;3144;p61"/>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5" name="Google Shape;3145;p61"/>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6" name="Google Shape;3146;p61"/>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7" name="Google Shape;3147;p61"/>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8" name="Google Shape;3148;p61"/>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49" name="Google Shape;3149;p61"/>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0" name="Google Shape;3150;p61"/>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1" name="Google Shape;3151;p61"/>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2" name="Google Shape;3152;p61"/>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3" name="Google Shape;3153;p61"/>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4" name="Google Shape;3154;p61"/>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5" name="Google Shape;3155;p61"/>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6" name="Google Shape;3156;p61"/>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7" name="Google Shape;3157;p61"/>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8" name="Google Shape;3158;p61"/>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59" name="Google Shape;3159;p61"/>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0" name="Google Shape;3160;p61"/>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1" name="Google Shape;3161;p61"/>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2" name="Google Shape;3162;p61"/>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3" name="Google Shape;3163;p61"/>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4" name="Google Shape;3164;p61"/>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5" name="Google Shape;3165;p61"/>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6" name="Google Shape;3166;p61"/>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7" name="Google Shape;3167;p61"/>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8" name="Google Shape;3168;p61"/>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69" name="Google Shape;3169;p61"/>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0" name="Google Shape;3170;p61"/>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1" name="Google Shape;3171;p61"/>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2" name="Google Shape;3172;p61"/>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3" name="Google Shape;3173;p61"/>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4" name="Google Shape;3174;p61"/>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5" name="Google Shape;3175;p61"/>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6" name="Google Shape;3176;p61"/>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7" name="Google Shape;3177;p61"/>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8" name="Google Shape;3178;p61"/>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79" name="Google Shape;3179;p61"/>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0" name="Google Shape;3180;p61"/>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1" name="Google Shape;3181;p61"/>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2" name="Google Shape;3182;p61"/>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3" name="Google Shape;3183;p61"/>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4" name="Google Shape;3184;p61"/>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5" name="Google Shape;3185;p61"/>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6" name="Google Shape;3186;p61"/>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7" name="Google Shape;3187;p61"/>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8" name="Google Shape;3188;p61"/>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89" name="Google Shape;3189;p61"/>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0" name="Google Shape;3190;p61"/>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1" name="Google Shape;3191;p61"/>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2" name="Google Shape;3192;p61"/>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3" name="Google Shape;3193;p61"/>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4" name="Google Shape;3194;p61"/>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5" name="Google Shape;3195;p61"/>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6" name="Google Shape;3196;p61"/>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7" name="Google Shape;3197;p61"/>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8" name="Google Shape;3198;p61"/>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199" name="Google Shape;3199;p61"/>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0" name="Google Shape;3200;p61"/>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1" name="Google Shape;3201;p61"/>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2" name="Google Shape;3202;p61"/>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3" name="Google Shape;3203;p61"/>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4" name="Google Shape;3204;p61"/>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5" name="Google Shape;3205;p61"/>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6" name="Google Shape;3206;p61"/>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7" name="Google Shape;3207;p61"/>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8" name="Google Shape;3208;p61"/>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09" name="Google Shape;3209;p61"/>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0" name="Google Shape;3210;p61"/>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1" name="Google Shape;3211;p61"/>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2" name="Google Shape;3212;p61"/>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3" name="Google Shape;3213;p61"/>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4" name="Google Shape;3214;p61"/>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5" name="Google Shape;3215;p61"/>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6" name="Google Shape;3216;p61"/>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7" name="Google Shape;3217;p61"/>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8" name="Google Shape;3218;p61"/>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19" name="Google Shape;3219;p61"/>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0" name="Google Shape;3220;p61"/>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1" name="Google Shape;3221;p61"/>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2" name="Google Shape;3222;p61"/>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3" name="Google Shape;3223;p61"/>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4" name="Google Shape;3224;p61"/>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5" name="Google Shape;3225;p61"/>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6" name="Google Shape;3226;p61"/>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7" name="Google Shape;3227;p61"/>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8" name="Google Shape;3228;p61"/>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29" name="Google Shape;3229;p61"/>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0" name="Google Shape;3230;p61"/>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1" name="Google Shape;3231;p61"/>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2" name="Google Shape;3232;p61"/>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3" name="Google Shape;3233;p61"/>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4" name="Google Shape;3234;p61"/>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5" name="Google Shape;3235;p61"/>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6" name="Google Shape;3236;p61"/>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7" name="Google Shape;3237;p61"/>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8" name="Google Shape;3238;p61"/>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39" name="Google Shape;3239;p61"/>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40" name="Google Shape;3240;p61"/>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pic>
        <p:nvPicPr>
          <p:cNvPr id="3241" name="Google Shape;3241;p61"/>
          <p:cNvPicPr preferRelativeResize="0"/>
          <p:nvPr/>
        </p:nvPicPr>
        <p:blipFill rotWithShape="1">
          <a:blip r:embed="rId3">
            <a:alphaModFix/>
          </a:blip>
          <a:srcRect l="22236" t="8347" r="22241" b="8347"/>
          <a:stretch/>
        </p:blipFill>
        <p:spPr>
          <a:xfrm>
            <a:off x="3740703" y="1070500"/>
            <a:ext cx="1662600" cy="1662600"/>
          </a:xfrm>
          <a:prstGeom prst="ellipse">
            <a:avLst/>
          </a:prstGeom>
          <a:noFill/>
          <a:ln w="38100" cap="flat" cmpd="sng">
            <a:solidFill>
              <a:schemeClr val="accent4"/>
            </a:solidFill>
            <a:prstDash val="solid"/>
            <a:round/>
            <a:headEnd type="none" w="sm" len="sm"/>
            <a:tailEnd type="none" w="sm" len="sm"/>
          </a:ln>
        </p:spPr>
      </p:pic>
      <p:pic>
        <p:nvPicPr>
          <p:cNvPr id="3242" name="Google Shape;3242;p61"/>
          <p:cNvPicPr preferRelativeResize="0"/>
          <p:nvPr/>
        </p:nvPicPr>
        <p:blipFill rotWithShape="1">
          <a:blip r:embed="rId4">
            <a:alphaModFix/>
          </a:blip>
          <a:srcRect l="13569" r="19683"/>
          <a:stretch/>
        </p:blipFill>
        <p:spPr>
          <a:xfrm>
            <a:off x="6328800" y="1070500"/>
            <a:ext cx="1662600" cy="1662600"/>
          </a:xfrm>
          <a:prstGeom prst="ellipse">
            <a:avLst/>
          </a:prstGeom>
          <a:noFill/>
          <a:ln w="38100" cap="flat" cmpd="sng">
            <a:solidFill>
              <a:schemeClr val="accent4"/>
            </a:solidFill>
            <a:prstDash val="solid"/>
            <a:round/>
            <a:headEnd type="none" w="sm" len="sm"/>
            <a:tailEnd type="none" w="sm" len="sm"/>
          </a:ln>
        </p:spPr>
      </p:pic>
      <p:pic>
        <p:nvPicPr>
          <p:cNvPr id="3243" name="Google Shape;3243;p61"/>
          <p:cNvPicPr preferRelativeResize="0"/>
          <p:nvPr/>
        </p:nvPicPr>
        <p:blipFill rotWithShape="1">
          <a:blip r:embed="rId5">
            <a:alphaModFix/>
          </a:blip>
          <a:srcRect l="871" t="1980" r="12824" b="40455"/>
          <a:stretch/>
        </p:blipFill>
        <p:spPr>
          <a:xfrm>
            <a:off x="1152600" y="1070500"/>
            <a:ext cx="1662600" cy="1662600"/>
          </a:xfrm>
          <a:prstGeom prst="ellipse">
            <a:avLst/>
          </a:prstGeom>
          <a:noFill/>
          <a:ln w="38100" cap="flat" cmpd="sng">
            <a:solidFill>
              <a:schemeClr val="accent4"/>
            </a:solidFill>
            <a:prstDash val="solid"/>
            <a:round/>
            <a:headEnd type="none" w="sm" len="sm"/>
            <a:tailEnd type="none" w="sm" len="sm"/>
          </a:ln>
        </p:spPr>
      </p:pic>
      <p:sp>
        <p:nvSpPr>
          <p:cNvPr id="3244" name="Google Shape;3244;p61"/>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Our </a:t>
            </a:r>
            <a:r>
              <a:rPr lang="id-ID" noProof="0" dirty="0" err="1"/>
              <a:t>team</a:t>
            </a:r>
            <a:endParaRPr lang="id-ID" noProof="0" dirty="0"/>
          </a:p>
        </p:txBody>
      </p:sp>
      <p:sp>
        <p:nvSpPr>
          <p:cNvPr id="3245" name="Google Shape;3245;p61"/>
          <p:cNvSpPr txBox="1">
            <a:spLocks noGrp="1"/>
          </p:cNvSpPr>
          <p:nvPr>
            <p:ph type="subTitle" idx="1"/>
          </p:nvPr>
        </p:nvSpPr>
        <p:spPr>
          <a:xfrm>
            <a:off x="781050" y="3247600"/>
            <a:ext cx="2405700" cy="73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You </a:t>
            </a:r>
            <a:r>
              <a:rPr lang="id-ID" noProof="0" dirty="0" err="1"/>
              <a:t>can</a:t>
            </a:r>
            <a:r>
              <a:rPr lang="id-ID" noProof="0" dirty="0"/>
              <a:t> </a:t>
            </a:r>
            <a:r>
              <a:rPr lang="id-ID" noProof="0" dirty="0" err="1"/>
              <a:t>replace</a:t>
            </a:r>
            <a:r>
              <a:rPr lang="id-ID" noProof="0" dirty="0"/>
              <a:t> </a:t>
            </a:r>
            <a:r>
              <a:rPr lang="id-ID" noProof="0" dirty="0" err="1"/>
              <a:t>the</a:t>
            </a:r>
            <a:r>
              <a:rPr lang="id-ID" noProof="0" dirty="0"/>
              <a:t>  </a:t>
            </a:r>
            <a:r>
              <a:rPr lang="id-ID" noProof="0" dirty="0" err="1"/>
              <a:t>image</a:t>
            </a:r>
            <a:r>
              <a:rPr lang="id-ID" noProof="0" dirty="0"/>
              <a:t> </a:t>
            </a:r>
            <a:r>
              <a:rPr lang="id-ID" noProof="0" dirty="0" err="1"/>
              <a:t>on</a:t>
            </a:r>
            <a:r>
              <a:rPr lang="id-ID" noProof="0" dirty="0"/>
              <a:t> </a:t>
            </a:r>
            <a:r>
              <a:rPr lang="id-ID" noProof="0" dirty="0" err="1"/>
              <a:t>the</a:t>
            </a:r>
            <a:r>
              <a:rPr lang="id-ID" noProof="0" dirty="0"/>
              <a:t> </a:t>
            </a:r>
            <a:r>
              <a:rPr lang="id-ID" noProof="0" dirty="0" err="1"/>
              <a:t>screen</a:t>
            </a:r>
            <a:r>
              <a:rPr lang="id-ID" noProof="0" dirty="0"/>
              <a:t> </a:t>
            </a:r>
            <a:r>
              <a:rPr lang="id-ID" noProof="0" dirty="0" err="1"/>
              <a:t>with</a:t>
            </a:r>
            <a:r>
              <a:rPr lang="id-ID" noProof="0" dirty="0"/>
              <a:t> </a:t>
            </a:r>
            <a:r>
              <a:rPr lang="id-ID" noProof="0" dirty="0" err="1"/>
              <a:t>your</a:t>
            </a:r>
            <a:r>
              <a:rPr lang="id-ID" noProof="0" dirty="0"/>
              <a:t> </a:t>
            </a:r>
            <a:r>
              <a:rPr lang="id-ID" noProof="0" dirty="0" err="1"/>
              <a:t>own</a:t>
            </a:r>
            <a:endParaRPr lang="id-ID" noProof="0" dirty="0"/>
          </a:p>
        </p:txBody>
      </p:sp>
      <p:sp>
        <p:nvSpPr>
          <p:cNvPr id="3246" name="Google Shape;3246;p61"/>
          <p:cNvSpPr txBox="1">
            <a:spLocks noGrp="1"/>
          </p:cNvSpPr>
          <p:nvPr>
            <p:ph type="subTitle" idx="2"/>
          </p:nvPr>
        </p:nvSpPr>
        <p:spPr>
          <a:xfrm>
            <a:off x="781050" y="2885500"/>
            <a:ext cx="2405700" cy="43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Sarah Doe</a:t>
            </a:r>
          </a:p>
        </p:txBody>
      </p:sp>
      <p:sp>
        <p:nvSpPr>
          <p:cNvPr id="3247" name="Google Shape;3247;p61"/>
          <p:cNvSpPr txBox="1">
            <a:spLocks noGrp="1"/>
          </p:cNvSpPr>
          <p:nvPr>
            <p:ph type="subTitle" idx="3"/>
          </p:nvPr>
        </p:nvSpPr>
        <p:spPr>
          <a:xfrm>
            <a:off x="3369153" y="3247600"/>
            <a:ext cx="2405700" cy="73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You </a:t>
            </a:r>
            <a:r>
              <a:rPr lang="id-ID" noProof="0" dirty="0" err="1"/>
              <a:t>can</a:t>
            </a:r>
            <a:r>
              <a:rPr lang="id-ID" noProof="0" dirty="0"/>
              <a:t> </a:t>
            </a:r>
            <a:r>
              <a:rPr lang="id-ID" noProof="0" dirty="0" err="1"/>
              <a:t>replace</a:t>
            </a:r>
            <a:r>
              <a:rPr lang="id-ID" noProof="0" dirty="0"/>
              <a:t> </a:t>
            </a:r>
            <a:r>
              <a:rPr lang="id-ID" noProof="0" dirty="0" err="1"/>
              <a:t>the</a:t>
            </a:r>
            <a:r>
              <a:rPr lang="id-ID" noProof="0" dirty="0"/>
              <a:t>  </a:t>
            </a:r>
            <a:r>
              <a:rPr lang="id-ID" noProof="0" dirty="0" err="1"/>
              <a:t>image</a:t>
            </a:r>
            <a:r>
              <a:rPr lang="id-ID" noProof="0" dirty="0"/>
              <a:t> </a:t>
            </a:r>
            <a:r>
              <a:rPr lang="id-ID" noProof="0" dirty="0" err="1"/>
              <a:t>on</a:t>
            </a:r>
            <a:r>
              <a:rPr lang="id-ID" noProof="0" dirty="0"/>
              <a:t> </a:t>
            </a:r>
            <a:r>
              <a:rPr lang="id-ID" noProof="0" dirty="0" err="1"/>
              <a:t>the</a:t>
            </a:r>
            <a:r>
              <a:rPr lang="id-ID" noProof="0" dirty="0"/>
              <a:t> </a:t>
            </a:r>
            <a:r>
              <a:rPr lang="id-ID" noProof="0" dirty="0" err="1"/>
              <a:t>screen</a:t>
            </a:r>
            <a:r>
              <a:rPr lang="id-ID" noProof="0" dirty="0"/>
              <a:t> </a:t>
            </a:r>
            <a:r>
              <a:rPr lang="id-ID" noProof="0" dirty="0" err="1"/>
              <a:t>with</a:t>
            </a:r>
            <a:r>
              <a:rPr lang="id-ID" noProof="0" dirty="0"/>
              <a:t> </a:t>
            </a:r>
            <a:r>
              <a:rPr lang="id-ID" noProof="0" dirty="0" err="1"/>
              <a:t>your</a:t>
            </a:r>
            <a:r>
              <a:rPr lang="id-ID" noProof="0" dirty="0"/>
              <a:t> </a:t>
            </a:r>
            <a:r>
              <a:rPr lang="id-ID" noProof="0" dirty="0" err="1"/>
              <a:t>own</a:t>
            </a:r>
            <a:endParaRPr lang="id-ID" noProof="0" dirty="0"/>
          </a:p>
        </p:txBody>
      </p:sp>
      <p:sp>
        <p:nvSpPr>
          <p:cNvPr id="3248" name="Google Shape;3248;p61"/>
          <p:cNvSpPr txBox="1">
            <a:spLocks noGrp="1"/>
          </p:cNvSpPr>
          <p:nvPr>
            <p:ph type="subTitle" idx="4"/>
          </p:nvPr>
        </p:nvSpPr>
        <p:spPr>
          <a:xfrm>
            <a:off x="3369153" y="2885500"/>
            <a:ext cx="2405700" cy="43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Jenna Smith</a:t>
            </a:r>
          </a:p>
        </p:txBody>
      </p:sp>
      <p:sp>
        <p:nvSpPr>
          <p:cNvPr id="3249" name="Google Shape;3249;p61"/>
          <p:cNvSpPr txBox="1">
            <a:spLocks noGrp="1"/>
          </p:cNvSpPr>
          <p:nvPr>
            <p:ph type="subTitle" idx="5"/>
          </p:nvPr>
        </p:nvSpPr>
        <p:spPr>
          <a:xfrm>
            <a:off x="5957250" y="3247600"/>
            <a:ext cx="2405700" cy="73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You </a:t>
            </a:r>
            <a:r>
              <a:rPr lang="id-ID" noProof="0" dirty="0" err="1"/>
              <a:t>can</a:t>
            </a:r>
            <a:r>
              <a:rPr lang="id-ID" noProof="0" dirty="0"/>
              <a:t> </a:t>
            </a:r>
            <a:r>
              <a:rPr lang="id-ID" noProof="0" dirty="0" err="1"/>
              <a:t>replace</a:t>
            </a:r>
            <a:r>
              <a:rPr lang="id-ID" noProof="0" dirty="0"/>
              <a:t> </a:t>
            </a:r>
            <a:r>
              <a:rPr lang="id-ID" noProof="0" dirty="0" err="1"/>
              <a:t>the</a:t>
            </a:r>
            <a:r>
              <a:rPr lang="id-ID" noProof="0" dirty="0"/>
              <a:t>  </a:t>
            </a:r>
            <a:r>
              <a:rPr lang="id-ID" noProof="0" dirty="0" err="1"/>
              <a:t>image</a:t>
            </a:r>
            <a:r>
              <a:rPr lang="id-ID" noProof="0" dirty="0"/>
              <a:t> </a:t>
            </a:r>
            <a:r>
              <a:rPr lang="id-ID" noProof="0" dirty="0" err="1"/>
              <a:t>on</a:t>
            </a:r>
            <a:r>
              <a:rPr lang="id-ID" noProof="0" dirty="0"/>
              <a:t> </a:t>
            </a:r>
            <a:r>
              <a:rPr lang="id-ID" noProof="0" dirty="0" err="1"/>
              <a:t>the</a:t>
            </a:r>
            <a:r>
              <a:rPr lang="id-ID" noProof="0" dirty="0"/>
              <a:t> </a:t>
            </a:r>
            <a:r>
              <a:rPr lang="id-ID" noProof="0" dirty="0" err="1"/>
              <a:t>screen</a:t>
            </a:r>
            <a:r>
              <a:rPr lang="id-ID" noProof="0" dirty="0"/>
              <a:t> </a:t>
            </a:r>
            <a:r>
              <a:rPr lang="id-ID" noProof="0" dirty="0" err="1"/>
              <a:t>with</a:t>
            </a:r>
            <a:r>
              <a:rPr lang="id-ID" noProof="0" dirty="0"/>
              <a:t> </a:t>
            </a:r>
            <a:r>
              <a:rPr lang="id-ID" noProof="0" dirty="0" err="1"/>
              <a:t>your</a:t>
            </a:r>
            <a:r>
              <a:rPr lang="id-ID" noProof="0" dirty="0"/>
              <a:t> </a:t>
            </a:r>
            <a:r>
              <a:rPr lang="id-ID" noProof="0" dirty="0" err="1"/>
              <a:t>own</a:t>
            </a:r>
            <a:endParaRPr lang="id-ID" noProof="0" dirty="0"/>
          </a:p>
        </p:txBody>
      </p:sp>
      <p:sp>
        <p:nvSpPr>
          <p:cNvPr id="3250" name="Google Shape;3250;p61"/>
          <p:cNvSpPr txBox="1">
            <a:spLocks noGrp="1"/>
          </p:cNvSpPr>
          <p:nvPr>
            <p:ph type="subTitle" idx="6"/>
          </p:nvPr>
        </p:nvSpPr>
        <p:spPr>
          <a:xfrm>
            <a:off x="5957250" y="2885500"/>
            <a:ext cx="2405700" cy="43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noProof="0" dirty="0"/>
              <a:t>John </a:t>
            </a:r>
            <a:r>
              <a:rPr lang="id-ID" noProof="0" dirty="0" err="1"/>
              <a:t>Bones</a:t>
            </a:r>
            <a:endParaRPr lang="id-ID" noProof="0" dirty="0"/>
          </a:p>
        </p:txBody>
      </p:sp>
      <p:grpSp>
        <p:nvGrpSpPr>
          <p:cNvPr id="3251" name="Google Shape;3251;p61"/>
          <p:cNvGrpSpPr/>
          <p:nvPr/>
        </p:nvGrpSpPr>
        <p:grpSpPr>
          <a:xfrm rot="10800000">
            <a:off x="-12" y="-6754"/>
            <a:ext cx="3560634" cy="777621"/>
            <a:chOff x="125" y="4196424"/>
            <a:chExt cx="9143899" cy="949129"/>
          </a:xfrm>
        </p:grpSpPr>
        <p:sp>
          <p:nvSpPr>
            <p:cNvPr id="3252" name="Google Shape;3252;p61"/>
            <p:cNvSpPr/>
            <p:nvPr/>
          </p:nvSpPr>
          <p:spPr>
            <a:xfrm>
              <a:off x="1323975" y="4196424"/>
              <a:ext cx="7820016" cy="828311"/>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53" name="Google Shape;3253;p61"/>
            <p:cNvSpPr/>
            <p:nvPr/>
          </p:nvSpPr>
          <p:spPr>
            <a:xfrm>
              <a:off x="125" y="4393417"/>
              <a:ext cx="9143899" cy="752136"/>
            </a:xfrm>
            <a:custGeom>
              <a:avLst/>
              <a:gdLst/>
              <a:ahLst/>
              <a:cxnLst/>
              <a:rect l="l" t="t" r="r" b="b"/>
              <a:pathLst>
                <a:path w="132920" h="10933" extrusionOk="0">
                  <a:moveTo>
                    <a:pt x="132919" y="1"/>
                  </a:moveTo>
                  <a:cubicBezTo>
                    <a:pt x="125612" y="2023"/>
                    <a:pt x="114190" y="4313"/>
                    <a:pt x="98746" y="4902"/>
                  </a:cubicBezTo>
                  <a:cubicBezTo>
                    <a:pt x="95841" y="5013"/>
                    <a:pt x="93083" y="5053"/>
                    <a:pt x="90419" y="5053"/>
                  </a:cubicBezTo>
                  <a:cubicBezTo>
                    <a:pt x="83298" y="5053"/>
                    <a:pt x="76848" y="4765"/>
                    <a:pt x="70045" y="4765"/>
                  </a:cubicBezTo>
                  <a:cubicBezTo>
                    <a:pt x="64549" y="4765"/>
                    <a:pt x="58823" y="4953"/>
                    <a:pt x="52328" y="5634"/>
                  </a:cubicBezTo>
                  <a:cubicBezTo>
                    <a:pt x="39807" y="6946"/>
                    <a:pt x="0" y="10932"/>
                    <a:pt x="0" y="10932"/>
                  </a:cubicBezTo>
                  <a:lnTo>
                    <a:pt x="132919" y="10932"/>
                  </a:lnTo>
                  <a:lnTo>
                    <a:pt x="1329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57"/>
        <p:cNvGrpSpPr/>
        <p:nvPr/>
      </p:nvGrpSpPr>
      <p:grpSpPr>
        <a:xfrm>
          <a:off x="0" y="0"/>
          <a:ext cx="0" cy="0"/>
          <a:chOff x="0" y="0"/>
          <a:chExt cx="0" cy="0"/>
        </a:xfrm>
      </p:grpSpPr>
      <p:sp>
        <p:nvSpPr>
          <p:cNvPr id="3258" name="Google Shape;3258;p62"/>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Organizational</a:t>
            </a:r>
            <a:r>
              <a:rPr lang="id-ID" noProof="0" dirty="0"/>
              <a:t> </a:t>
            </a:r>
            <a:r>
              <a:rPr lang="id-ID" noProof="0" dirty="0" err="1"/>
              <a:t>chart</a:t>
            </a:r>
            <a:endParaRPr lang="id-ID" noProof="0" dirty="0"/>
          </a:p>
        </p:txBody>
      </p:sp>
      <p:sp>
        <p:nvSpPr>
          <p:cNvPr id="3259" name="Google Shape;3259;p62"/>
          <p:cNvSpPr txBox="1"/>
          <p:nvPr/>
        </p:nvSpPr>
        <p:spPr>
          <a:xfrm>
            <a:off x="3458550" y="1327100"/>
            <a:ext cx="2226900" cy="572700"/>
          </a:xfrm>
          <a:prstGeom prst="rect">
            <a:avLst/>
          </a:prstGeom>
          <a:solidFill>
            <a:schemeClr val="dk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CEO</a:t>
            </a:r>
          </a:p>
        </p:txBody>
      </p:sp>
      <p:sp>
        <p:nvSpPr>
          <p:cNvPr id="3260" name="Google Shape;3260;p62"/>
          <p:cNvSpPr txBox="1"/>
          <p:nvPr/>
        </p:nvSpPr>
        <p:spPr>
          <a:xfrm>
            <a:off x="1605938" y="2154225"/>
            <a:ext cx="2226900" cy="572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Team 1</a:t>
            </a:r>
          </a:p>
        </p:txBody>
      </p:sp>
      <p:sp>
        <p:nvSpPr>
          <p:cNvPr id="3261" name="Google Shape;3261;p62"/>
          <p:cNvSpPr txBox="1"/>
          <p:nvPr/>
        </p:nvSpPr>
        <p:spPr>
          <a:xfrm>
            <a:off x="5311163" y="2154225"/>
            <a:ext cx="2226900" cy="572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2000" noProof="0" dirty="0">
                <a:solidFill>
                  <a:schemeClr val="dk1"/>
                </a:solidFill>
                <a:latin typeface="Archivo Black"/>
                <a:ea typeface="Archivo Black"/>
                <a:cs typeface="Archivo Black"/>
                <a:sym typeface="Archivo Black"/>
              </a:rPr>
              <a:t>Team 2</a:t>
            </a:r>
          </a:p>
        </p:txBody>
      </p:sp>
      <p:sp>
        <p:nvSpPr>
          <p:cNvPr id="3262" name="Google Shape;3262;p62"/>
          <p:cNvSpPr txBox="1">
            <a:spLocks noGrp="1"/>
          </p:cNvSpPr>
          <p:nvPr>
            <p:ph type="subTitle" idx="4294967295"/>
          </p:nvPr>
        </p:nvSpPr>
        <p:spPr>
          <a:xfrm>
            <a:off x="1061900" y="2980900"/>
            <a:ext cx="1657500" cy="67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Mercury </a:t>
            </a:r>
            <a:r>
              <a:rPr lang="id-ID" noProof="0" dirty="0" err="1"/>
              <a:t>is</a:t>
            </a:r>
            <a:r>
              <a:rPr lang="id-ID" noProof="0" dirty="0"/>
              <a:t> </a:t>
            </a:r>
            <a:r>
              <a:rPr lang="id-ID" noProof="0" dirty="0" err="1"/>
              <a:t>the</a:t>
            </a:r>
            <a:r>
              <a:rPr lang="id-ID" noProof="0" dirty="0"/>
              <a:t> </a:t>
            </a:r>
            <a:r>
              <a:rPr lang="id-ID" noProof="0" dirty="0" err="1"/>
              <a:t>smallest</a:t>
            </a:r>
            <a:r>
              <a:rPr lang="id-ID" noProof="0" dirty="0"/>
              <a:t> planet </a:t>
            </a:r>
          </a:p>
        </p:txBody>
      </p:sp>
      <p:sp>
        <p:nvSpPr>
          <p:cNvPr id="3263" name="Google Shape;3263;p62"/>
          <p:cNvSpPr txBox="1">
            <a:spLocks noGrp="1"/>
          </p:cNvSpPr>
          <p:nvPr>
            <p:ph type="subTitle" idx="4294967295"/>
          </p:nvPr>
        </p:nvSpPr>
        <p:spPr>
          <a:xfrm>
            <a:off x="4767125" y="2981313"/>
            <a:ext cx="1657500" cy="672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id-ID" noProof="0" dirty="0"/>
              <a:t>Venus </a:t>
            </a:r>
            <a:r>
              <a:rPr lang="id-ID" noProof="0" dirty="0" err="1"/>
              <a:t>is</a:t>
            </a:r>
            <a:r>
              <a:rPr lang="id-ID" noProof="0" dirty="0"/>
              <a:t> </a:t>
            </a:r>
            <a:r>
              <a:rPr lang="id-ID" noProof="0" dirty="0" err="1"/>
              <a:t>the</a:t>
            </a:r>
            <a:r>
              <a:rPr lang="id-ID" noProof="0" dirty="0"/>
              <a:t> </a:t>
            </a:r>
            <a:r>
              <a:rPr lang="id-ID" noProof="0" dirty="0" err="1"/>
              <a:t>second</a:t>
            </a:r>
            <a:r>
              <a:rPr lang="id-ID" noProof="0" dirty="0"/>
              <a:t> planet </a:t>
            </a:r>
            <a:r>
              <a:rPr lang="id-ID" noProof="0" dirty="0" err="1"/>
              <a:t>from</a:t>
            </a:r>
            <a:r>
              <a:rPr lang="id-ID" noProof="0" dirty="0"/>
              <a:t> </a:t>
            </a:r>
            <a:r>
              <a:rPr lang="id-ID" noProof="0" dirty="0" err="1"/>
              <a:t>the</a:t>
            </a:r>
            <a:r>
              <a:rPr lang="id-ID" noProof="0" dirty="0"/>
              <a:t> Sun</a:t>
            </a:r>
          </a:p>
        </p:txBody>
      </p:sp>
      <p:sp>
        <p:nvSpPr>
          <p:cNvPr id="3264" name="Google Shape;3264;p62"/>
          <p:cNvSpPr txBox="1">
            <a:spLocks noGrp="1"/>
          </p:cNvSpPr>
          <p:nvPr>
            <p:ph type="subTitle" idx="4294967295"/>
          </p:nvPr>
        </p:nvSpPr>
        <p:spPr>
          <a:xfrm>
            <a:off x="6424625" y="2981313"/>
            <a:ext cx="1657500" cy="672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id-ID" noProof="0" dirty="0" err="1"/>
              <a:t>Despite</a:t>
            </a:r>
            <a:r>
              <a:rPr lang="id-ID" noProof="0" dirty="0"/>
              <a:t> </a:t>
            </a:r>
            <a:r>
              <a:rPr lang="id-ID" noProof="0" dirty="0" err="1"/>
              <a:t>being</a:t>
            </a:r>
            <a:r>
              <a:rPr lang="id-ID" noProof="0" dirty="0"/>
              <a:t> </a:t>
            </a:r>
            <a:r>
              <a:rPr lang="id-ID" noProof="0" dirty="0" err="1"/>
              <a:t>red</a:t>
            </a:r>
            <a:r>
              <a:rPr lang="id-ID" noProof="0" dirty="0"/>
              <a:t>, Mars </a:t>
            </a:r>
            <a:r>
              <a:rPr lang="id-ID" noProof="0" dirty="0" err="1"/>
              <a:t>is</a:t>
            </a:r>
            <a:r>
              <a:rPr lang="id-ID" noProof="0" dirty="0"/>
              <a:t> a </a:t>
            </a:r>
            <a:r>
              <a:rPr lang="id-ID" noProof="0" dirty="0" err="1"/>
              <a:t>cold</a:t>
            </a:r>
            <a:r>
              <a:rPr lang="id-ID" noProof="0" dirty="0"/>
              <a:t> </a:t>
            </a:r>
            <a:r>
              <a:rPr lang="id-ID" noProof="0" dirty="0" err="1"/>
              <a:t>place</a:t>
            </a:r>
            <a:endParaRPr lang="id-ID" noProof="0" dirty="0"/>
          </a:p>
        </p:txBody>
      </p:sp>
      <p:sp>
        <p:nvSpPr>
          <p:cNvPr id="3265" name="Google Shape;3265;p62"/>
          <p:cNvSpPr txBox="1">
            <a:spLocks noGrp="1"/>
          </p:cNvSpPr>
          <p:nvPr>
            <p:ph type="subTitle" idx="4294967295"/>
          </p:nvPr>
        </p:nvSpPr>
        <p:spPr>
          <a:xfrm>
            <a:off x="2719400" y="2980900"/>
            <a:ext cx="1657500" cy="673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id-ID" noProof="0" dirty="0"/>
              <a:t>Jupiter </a:t>
            </a:r>
            <a:r>
              <a:rPr lang="id-ID" noProof="0" dirty="0" err="1"/>
              <a:t>is</a:t>
            </a:r>
            <a:r>
              <a:rPr lang="id-ID" noProof="0" dirty="0"/>
              <a:t> </a:t>
            </a:r>
            <a:r>
              <a:rPr lang="id-ID" noProof="0" dirty="0" err="1"/>
              <a:t>the</a:t>
            </a:r>
            <a:r>
              <a:rPr lang="id-ID" noProof="0" dirty="0"/>
              <a:t> </a:t>
            </a:r>
            <a:r>
              <a:rPr lang="id-ID" noProof="0" dirty="0" err="1"/>
              <a:t>biggest</a:t>
            </a:r>
            <a:r>
              <a:rPr lang="id-ID" noProof="0" dirty="0"/>
              <a:t> planet </a:t>
            </a:r>
          </a:p>
        </p:txBody>
      </p:sp>
      <p:sp>
        <p:nvSpPr>
          <p:cNvPr id="3266" name="Google Shape;3266;p62"/>
          <p:cNvSpPr/>
          <p:nvPr/>
        </p:nvSpPr>
        <p:spPr>
          <a:xfrm>
            <a:off x="1501850" y="36543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67" name="Google Shape;3267;p62"/>
          <p:cNvSpPr/>
          <p:nvPr/>
        </p:nvSpPr>
        <p:spPr>
          <a:xfrm>
            <a:off x="3159350" y="36543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68" name="Google Shape;3268;p62"/>
          <p:cNvSpPr/>
          <p:nvPr/>
        </p:nvSpPr>
        <p:spPr>
          <a:xfrm>
            <a:off x="5207075" y="36543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69" name="Google Shape;3269;p62"/>
          <p:cNvSpPr/>
          <p:nvPr/>
        </p:nvSpPr>
        <p:spPr>
          <a:xfrm>
            <a:off x="6864575" y="3654338"/>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3270" name="Google Shape;3270;p62"/>
          <p:cNvCxnSpPr>
            <a:stCxn id="3259" idx="2"/>
            <a:endCxn id="3260" idx="0"/>
          </p:cNvCxnSpPr>
          <p:nvPr/>
        </p:nvCxnSpPr>
        <p:spPr>
          <a:xfrm rot="5400000">
            <a:off x="3518550" y="1100750"/>
            <a:ext cx="254400" cy="1852500"/>
          </a:xfrm>
          <a:prstGeom prst="bentConnector3">
            <a:avLst>
              <a:gd name="adj1" fmla="val 50005"/>
            </a:avLst>
          </a:prstGeom>
          <a:noFill/>
          <a:ln w="38100" cap="flat" cmpd="sng">
            <a:solidFill>
              <a:schemeClr val="accent4"/>
            </a:solidFill>
            <a:prstDash val="solid"/>
            <a:round/>
            <a:headEnd type="none" w="med" len="med"/>
            <a:tailEnd type="none" w="med" len="med"/>
          </a:ln>
        </p:spPr>
      </p:cxnSp>
      <p:cxnSp>
        <p:nvCxnSpPr>
          <p:cNvPr id="3271" name="Google Shape;3271;p62"/>
          <p:cNvCxnSpPr>
            <a:stCxn id="3259" idx="2"/>
            <a:endCxn id="3261" idx="0"/>
          </p:cNvCxnSpPr>
          <p:nvPr/>
        </p:nvCxnSpPr>
        <p:spPr>
          <a:xfrm rot="-5400000" flipH="1">
            <a:off x="5371050" y="1100750"/>
            <a:ext cx="254400" cy="1852500"/>
          </a:xfrm>
          <a:prstGeom prst="bentConnector3">
            <a:avLst>
              <a:gd name="adj1" fmla="val 50005"/>
            </a:avLst>
          </a:prstGeom>
          <a:noFill/>
          <a:ln w="38100" cap="flat" cmpd="sng">
            <a:solidFill>
              <a:schemeClr val="accent4"/>
            </a:solidFill>
            <a:prstDash val="solid"/>
            <a:round/>
            <a:headEnd type="none" w="med" len="med"/>
            <a:tailEnd type="none" w="med" len="med"/>
          </a:ln>
        </p:spPr>
      </p:cxnSp>
      <p:cxnSp>
        <p:nvCxnSpPr>
          <p:cNvPr id="3272" name="Google Shape;3272;p62"/>
          <p:cNvCxnSpPr>
            <a:stCxn id="3260" idx="2"/>
            <a:endCxn id="3262" idx="0"/>
          </p:cNvCxnSpPr>
          <p:nvPr/>
        </p:nvCxnSpPr>
        <p:spPr>
          <a:xfrm rot="5400000">
            <a:off x="2178038" y="2439675"/>
            <a:ext cx="254100" cy="828600"/>
          </a:xfrm>
          <a:prstGeom prst="bentConnector3">
            <a:avLst>
              <a:gd name="adj1" fmla="val 49975"/>
            </a:avLst>
          </a:prstGeom>
          <a:noFill/>
          <a:ln w="38100" cap="flat" cmpd="sng">
            <a:solidFill>
              <a:schemeClr val="accent4"/>
            </a:solidFill>
            <a:prstDash val="solid"/>
            <a:round/>
            <a:headEnd type="none" w="med" len="med"/>
            <a:tailEnd type="none" w="med" len="med"/>
          </a:ln>
        </p:spPr>
      </p:cxnSp>
      <p:cxnSp>
        <p:nvCxnSpPr>
          <p:cNvPr id="3273" name="Google Shape;3273;p62"/>
          <p:cNvCxnSpPr>
            <a:stCxn id="3260" idx="2"/>
            <a:endCxn id="3265" idx="0"/>
          </p:cNvCxnSpPr>
          <p:nvPr/>
        </p:nvCxnSpPr>
        <p:spPr>
          <a:xfrm rot="-5400000" flipH="1">
            <a:off x="3006788" y="2439525"/>
            <a:ext cx="254100" cy="828900"/>
          </a:xfrm>
          <a:prstGeom prst="bentConnector3">
            <a:avLst>
              <a:gd name="adj1" fmla="val 49975"/>
            </a:avLst>
          </a:prstGeom>
          <a:noFill/>
          <a:ln w="38100" cap="flat" cmpd="sng">
            <a:solidFill>
              <a:schemeClr val="accent4"/>
            </a:solidFill>
            <a:prstDash val="solid"/>
            <a:round/>
            <a:headEnd type="none" w="med" len="med"/>
            <a:tailEnd type="none" w="med" len="med"/>
          </a:ln>
        </p:spPr>
      </p:cxnSp>
      <p:cxnSp>
        <p:nvCxnSpPr>
          <p:cNvPr id="3274" name="Google Shape;3274;p62"/>
          <p:cNvCxnSpPr>
            <a:stCxn id="3261" idx="2"/>
            <a:endCxn id="3263" idx="0"/>
          </p:cNvCxnSpPr>
          <p:nvPr/>
        </p:nvCxnSpPr>
        <p:spPr>
          <a:xfrm rot="5400000">
            <a:off x="5883113" y="2439825"/>
            <a:ext cx="254400" cy="828600"/>
          </a:xfrm>
          <a:prstGeom prst="bentConnector3">
            <a:avLst>
              <a:gd name="adj1" fmla="val 49998"/>
            </a:avLst>
          </a:prstGeom>
          <a:noFill/>
          <a:ln w="38100" cap="flat" cmpd="sng">
            <a:solidFill>
              <a:schemeClr val="accent4"/>
            </a:solidFill>
            <a:prstDash val="solid"/>
            <a:round/>
            <a:headEnd type="none" w="med" len="med"/>
            <a:tailEnd type="none" w="med" len="med"/>
          </a:ln>
        </p:spPr>
      </p:cxnSp>
      <p:cxnSp>
        <p:nvCxnSpPr>
          <p:cNvPr id="3275" name="Google Shape;3275;p62"/>
          <p:cNvCxnSpPr>
            <a:stCxn id="3261" idx="2"/>
            <a:endCxn id="3264" idx="0"/>
          </p:cNvCxnSpPr>
          <p:nvPr/>
        </p:nvCxnSpPr>
        <p:spPr>
          <a:xfrm rot="-5400000" flipH="1">
            <a:off x="6711863" y="2439675"/>
            <a:ext cx="254400" cy="828900"/>
          </a:xfrm>
          <a:prstGeom prst="bentConnector3">
            <a:avLst>
              <a:gd name="adj1" fmla="val 49998"/>
            </a:avLst>
          </a:prstGeom>
          <a:noFill/>
          <a:ln w="38100" cap="flat" cmpd="sng">
            <a:solidFill>
              <a:schemeClr val="accent4"/>
            </a:solidFill>
            <a:prstDash val="solid"/>
            <a:round/>
            <a:headEnd type="none" w="med" len="med"/>
            <a:tailEnd type="none" w="med" len="med"/>
          </a:ln>
        </p:spPr>
      </p:cxnSp>
      <p:grpSp>
        <p:nvGrpSpPr>
          <p:cNvPr id="3276" name="Google Shape;3276;p62"/>
          <p:cNvGrpSpPr/>
          <p:nvPr/>
        </p:nvGrpSpPr>
        <p:grpSpPr>
          <a:xfrm>
            <a:off x="3365015" y="3860003"/>
            <a:ext cx="366269" cy="366269"/>
            <a:chOff x="-65131525" y="2281350"/>
            <a:chExt cx="316650" cy="316650"/>
          </a:xfrm>
        </p:grpSpPr>
        <p:sp>
          <p:nvSpPr>
            <p:cNvPr id="3277" name="Google Shape;3277;p62"/>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78" name="Google Shape;3278;p62"/>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279" name="Google Shape;3279;p62"/>
          <p:cNvGrpSpPr/>
          <p:nvPr/>
        </p:nvGrpSpPr>
        <p:grpSpPr>
          <a:xfrm>
            <a:off x="1731213" y="3859902"/>
            <a:ext cx="318873" cy="366471"/>
            <a:chOff x="-62496925" y="1931475"/>
            <a:chExt cx="275675" cy="316825"/>
          </a:xfrm>
        </p:grpSpPr>
        <p:sp>
          <p:nvSpPr>
            <p:cNvPr id="3280" name="Google Shape;3280;p6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81" name="Google Shape;3281;p6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282" name="Google Shape;3282;p62"/>
          <p:cNvGrpSpPr/>
          <p:nvPr/>
        </p:nvGrpSpPr>
        <p:grpSpPr>
          <a:xfrm>
            <a:off x="7069792" y="3868490"/>
            <a:ext cx="367165" cy="349294"/>
            <a:chOff x="-59889100" y="1945025"/>
            <a:chExt cx="317425" cy="301975"/>
          </a:xfrm>
        </p:grpSpPr>
        <p:sp>
          <p:nvSpPr>
            <p:cNvPr id="3283" name="Google Shape;3283;p62"/>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84" name="Google Shape;3284;p62"/>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85" name="Google Shape;3285;p62"/>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286" name="Google Shape;3286;p62"/>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3287" name="Google Shape;3287;p62"/>
          <p:cNvSpPr/>
          <p:nvPr/>
        </p:nvSpPr>
        <p:spPr>
          <a:xfrm>
            <a:off x="5411830" y="3899634"/>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91"/>
        <p:cNvGrpSpPr/>
        <p:nvPr/>
      </p:nvGrpSpPr>
      <p:grpSpPr>
        <a:xfrm>
          <a:off x="0" y="0"/>
          <a:ext cx="0" cy="0"/>
          <a:chOff x="0" y="0"/>
          <a:chExt cx="0" cy="0"/>
        </a:xfrm>
      </p:grpSpPr>
      <p:sp>
        <p:nvSpPr>
          <p:cNvPr id="3292" name="Google Shape;3292;p63"/>
          <p:cNvSpPr/>
          <p:nvPr/>
        </p:nvSpPr>
        <p:spPr>
          <a:xfrm flipH="1">
            <a:off x="5669463" y="2096952"/>
            <a:ext cx="3150587" cy="3151684"/>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pic>
        <p:nvPicPr>
          <p:cNvPr id="3293" name="Google Shape;3293;p63"/>
          <p:cNvPicPr preferRelativeResize="0">
            <a:picLocks noGrp="1"/>
          </p:cNvPicPr>
          <p:nvPr>
            <p:ph type="pic" idx="2"/>
          </p:nvPr>
        </p:nvPicPr>
        <p:blipFill rotWithShape="1">
          <a:blip r:embed="rId3">
            <a:alphaModFix/>
          </a:blip>
          <a:srcRect l="16675" r="16675"/>
          <a:stretch/>
        </p:blipFill>
        <p:spPr>
          <a:xfrm>
            <a:off x="717025" y="1218486"/>
            <a:ext cx="3147300" cy="3147300"/>
          </a:xfrm>
          <a:prstGeom prst="ellipse">
            <a:avLst/>
          </a:prstGeom>
        </p:spPr>
      </p:pic>
      <p:sp>
        <p:nvSpPr>
          <p:cNvPr id="3294" name="Google Shape;3294;p63"/>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Our </a:t>
            </a:r>
            <a:r>
              <a:rPr lang="id-ID" noProof="0" dirty="0" err="1"/>
              <a:t>partners</a:t>
            </a:r>
            <a:endParaRPr lang="id-ID" noProof="0" dirty="0"/>
          </a:p>
        </p:txBody>
      </p:sp>
      <p:sp>
        <p:nvSpPr>
          <p:cNvPr id="3295" name="Google Shape;3295;p63"/>
          <p:cNvSpPr txBox="1">
            <a:spLocks noGrp="1"/>
          </p:cNvSpPr>
          <p:nvPr>
            <p:ph type="body" idx="1"/>
          </p:nvPr>
        </p:nvSpPr>
        <p:spPr>
          <a:xfrm>
            <a:off x="4296450" y="1698025"/>
            <a:ext cx="4134300" cy="21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Do </a:t>
            </a:r>
            <a:r>
              <a:rPr lang="id-ID" noProof="0" dirty="0" err="1"/>
              <a:t>you</a:t>
            </a:r>
            <a:r>
              <a:rPr lang="id-ID" noProof="0" dirty="0"/>
              <a:t> </a:t>
            </a:r>
            <a:r>
              <a:rPr lang="id-ID" noProof="0" dirty="0" err="1"/>
              <a:t>know</a:t>
            </a:r>
            <a:r>
              <a:rPr lang="id-ID" noProof="0" dirty="0"/>
              <a:t> </a:t>
            </a:r>
            <a:r>
              <a:rPr lang="id-ID" noProof="0" dirty="0" err="1"/>
              <a:t>what</a:t>
            </a:r>
            <a:r>
              <a:rPr lang="id-ID" noProof="0" dirty="0"/>
              <a:t> </a:t>
            </a:r>
            <a:r>
              <a:rPr lang="id-ID" noProof="0" dirty="0" err="1"/>
              <a:t>helps</a:t>
            </a:r>
            <a:r>
              <a:rPr lang="id-ID" noProof="0" dirty="0"/>
              <a:t> </a:t>
            </a:r>
            <a:r>
              <a:rPr lang="id-ID" noProof="0" dirty="0" err="1"/>
              <a:t>you</a:t>
            </a:r>
            <a:r>
              <a:rPr lang="id-ID" noProof="0" dirty="0"/>
              <a:t> </a:t>
            </a:r>
            <a:r>
              <a:rPr lang="id-ID" noProof="0" dirty="0" err="1"/>
              <a:t>make</a:t>
            </a:r>
            <a:r>
              <a:rPr lang="id-ID" noProof="0" dirty="0"/>
              <a:t> </a:t>
            </a:r>
            <a:r>
              <a:rPr lang="id-ID" noProof="0" dirty="0" err="1"/>
              <a:t>your</a:t>
            </a:r>
            <a:r>
              <a:rPr lang="id-ID" noProof="0" dirty="0"/>
              <a:t> </a:t>
            </a:r>
            <a:r>
              <a:rPr lang="id-ID" noProof="0" dirty="0" err="1"/>
              <a:t>point</a:t>
            </a:r>
            <a:r>
              <a:rPr lang="id-ID" noProof="0" dirty="0"/>
              <a:t> </a:t>
            </a:r>
            <a:r>
              <a:rPr lang="id-ID" noProof="0" dirty="0" err="1"/>
              <a:t>clear</a:t>
            </a:r>
            <a:r>
              <a:rPr lang="id-ID" noProof="0" dirty="0"/>
              <a:t>?</a:t>
            </a:r>
          </a:p>
          <a:p>
            <a:pPr marL="0" lvl="0" indent="0" algn="l" rtl="0">
              <a:spcBef>
                <a:spcPts val="0"/>
              </a:spcBef>
              <a:spcAft>
                <a:spcPts val="0"/>
              </a:spcAft>
              <a:buNone/>
            </a:pPr>
            <a:r>
              <a:rPr lang="id-ID" noProof="0" dirty="0" err="1"/>
              <a:t>Lists</a:t>
            </a:r>
            <a:r>
              <a:rPr lang="id-ID" noProof="0" dirty="0"/>
              <a:t> </a:t>
            </a:r>
            <a:r>
              <a:rPr lang="id-ID" noProof="0" dirty="0" err="1"/>
              <a:t>like</a:t>
            </a:r>
            <a:r>
              <a:rPr lang="id-ID" noProof="0" dirty="0"/>
              <a:t> </a:t>
            </a:r>
            <a:r>
              <a:rPr lang="id-ID" noProof="0" dirty="0" err="1"/>
              <a:t>this</a:t>
            </a:r>
            <a:r>
              <a:rPr lang="id-ID" noProof="0" dirty="0"/>
              <a:t> </a:t>
            </a:r>
            <a:r>
              <a:rPr lang="id-ID" noProof="0" dirty="0" err="1"/>
              <a:t>one</a:t>
            </a:r>
            <a:r>
              <a:rPr lang="id-ID" noProof="0" dirty="0"/>
              <a:t>:</a:t>
            </a:r>
          </a:p>
          <a:p>
            <a:pPr marL="457200" lvl="0" indent="-317500" algn="l" rtl="0">
              <a:spcBef>
                <a:spcPts val="1600"/>
              </a:spcBef>
              <a:spcAft>
                <a:spcPts val="0"/>
              </a:spcAft>
              <a:buSzPts val="1400"/>
              <a:buChar char="●"/>
            </a:pPr>
            <a:r>
              <a:rPr lang="id-ID" noProof="0" dirty="0" err="1"/>
              <a:t>They’re</a:t>
            </a:r>
            <a:r>
              <a:rPr lang="id-ID" noProof="0" dirty="0"/>
              <a:t> </a:t>
            </a:r>
            <a:r>
              <a:rPr lang="id-ID" noProof="0" dirty="0" err="1"/>
              <a:t>simple</a:t>
            </a:r>
            <a:r>
              <a:rPr lang="id-ID" noProof="0" dirty="0"/>
              <a:t> </a:t>
            </a:r>
          </a:p>
          <a:p>
            <a:pPr marL="457200" lvl="0" indent="-317500" algn="l" rtl="0">
              <a:spcBef>
                <a:spcPts val="0"/>
              </a:spcBef>
              <a:spcAft>
                <a:spcPts val="0"/>
              </a:spcAft>
              <a:buSzPts val="1400"/>
              <a:buChar char="●"/>
            </a:pPr>
            <a:r>
              <a:rPr lang="id-ID" noProof="0" dirty="0"/>
              <a:t>You </a:t>
            </a:r>
            <a:r>
              <a:rPr lang="id-ID" noProof="0" dirty="0" err="1"/>
              <a:t>can</a:t>
            </a:r>
            <a:r>
              <a:rPr lang="id-ID" noProof="0" dirty="0"/>
              <a:t> </a:t>
            </a:r>
            <a:r>
              <a:rPr lang="id-ID" noProof="0" dirty="0" err="1"/>
              <a:t>organize</a:t>
            </a:r>
            <a:r>
              <a:rPr lang="id-ID" noProof="0" dirty="0"/>
              <a:t> </a:t>
            </a:r>
            <a:r>
              <a:rPr lang="id-ID" noProof="0" dirty="0" err="1"/>
              <a:t>your</a:t>
            </a:r>
            <a:r>
              <a:rPr lang="id-ID" noProof="0" dirty="0"/>
              <a:t> </a:t>
            </a:r>
            <a:r>
              <a:rPr lang="id-ID" noProof="0" dirty="0" err="1"/>
              <a:t>ideas</a:t>
            </a:r>
            <a:r>
              <a:rPr lang="id-ID" noProof="0" dirty="0"/>
              <a:t> </a:t>
            </a:r>
            <a:r>
              <a:rPr lang="id-ID" noProof="0" dirty="0" err="1"/>
              <a:t>clearly</a:t>
            </a:r>
            <a:endParaRPr lang="id-ID" noProof="0" dirty="0"/>
          </a:p>
          <a:p>
            <a:pPr marL="457200" lvl="0" indent="-317500" algn="l" rtl="0">
              <a:spcBef>
                <a:spcPts val="0"/>
              </a:spcBef>
              <a:spcAft>
                <a:spcPts val="0"/>
              </a:spcAft>
              <a:buSzPts val="1400"/>
              <a:buChar char="●"/>
            </a:pPr>
            <a:r>
              <a:rPr lang="id-ID" noProof="0" dirty="0" err="1"/>
              <a:t>You’ll</a:t>
            </a:r>
            <a:r>
              <a:rPr lang="id-ID" noProof="0" dirty="0"/>
              <a:t> </a:t>
            </a:r>
            <a:r>
              <a:rPr lang="id-ID" noProof="0" dirty="0" err="1"/>
              <a:t>never</a:t>
            </a:r>
            <a:r>
              <a:rPr lang="id-ID" noProof="0" dirty="0"/>
              <a:t> </a:t>
            </a:r>
            <a:r>
              <a:rPr lang="id-ID" noProof="0" dirty="0" err="1"/>
              <a:t>forget</a:t>
            </a:r>
            <a:r>
              <a:rPr lang="id-ID" noProof="0" dirty="0"/>
              <a:t> </a:t>
            </a:r>
            <a:r>
              <a:rPr lang="id-ID" noProof="0" dirty="0" err="1"/>
              <a:t>to</a:t>
            </a:r>
            <a:r>
              <a:rPr lang="id-ID" noProof="0" dirty="0"/>
              <a:t> </a:t>
            </a:r>
            <a:r>
              <a:rPr lang="id-ID" noProof="0" dirty="0" err="1"/>
              <a:t>buy</a:t>
            </a:r>
            <a:r>
              <a:rPr lang="id-ID" noProof="0" dirty="0"/>
              <a:t> </a:t>
            </a:r>
            <a:r>
              <a:rPr lang="id-ID" noProof="0" dirty="0" err="1"/>
              <a:t>milk</a:t>
            </a:r>
            <a:r>
              <a:rPr lang="id-ID" noProof="0" dirty="0"/>
              <a:t>!</a:t>
            </a:r>
          </a:p>
          <a:p>
            <a:pPr marL="0" lvl="0" indent="0" algn="l" rtl="0">
              <a:spcBef>
                <a:spcPts val="1600"/>
              </a:spcBef>
              <a:spcAft>
                <a:spcPts val="0"/>
              </a:spcAft>
              <a:buNone/>
            </a:pPr>
            <a:r>
              <a:rPr lang="id-ID" noProof="0" dirty="0" err="1"/>
              <a:t>And</a:t>
            </a:r>
            <a:r>
              <a:rPr lang="id-ID" noProof="0" dirty="0"/>
              <a:t> </a:t>
            </a:r>
            <a:r>
              <a:rPr lang="id-ID" noProof="0" dirty="0" err="1"/>
              <a:t>the</a:t>
            </a:r>
            <a:r>
              <a:rPr lang="id-ID" noProof="0" dirty="0"/>
              <a:t> </a:t>
            </a:r>
            <a:r>
              <a:rPr lang="id-ID" noProof="0" dirty="0" err="1"/>
              <a:t>most</a:t>
            </a:r>
            <a:r>
              <a:rPr lang="id-ID" noProof="0" dirty="0"/>
              <a:t> </a:t>
            </a:r>
            <a:r>
              <a:rPr lang="id-ID" noProof="0" dirty="0" err="1"/>
              <a:t>important</a:t>
            </a:r>
            <a:r>
              <a:rPr lang="id-ID" noProof="0" dirty="0"/>
              <a:t> </a:t>
            </a:r>
            <a:r>
              <a:rPr lang="id-ID" noProof="0" dirty="0" err="1"/>
              <a:t>thing</a:t>
            </a:r>
            <a:r>
              <a:rPr lang="id-ID" noProof="0" dirty="0"/>
              <a:t>: </a:t>
            </a:r>
            <a:r>
              <a:rPr lang="id-ID" noProof="0" dirty="0" err="1"/>
              <a:t>the</a:t>
            </a:r>
            <a:r>
              <a:rPr lang="id-ID" noProof="0" dirty="0"/>
              <a:t> </a:t>
            </a:r>
            <a:r>
              <a:rPr lang="id-ID" noProof="0" dirty="0" err="1"/>
              <a:t>audience</a:t>
            </a:r>
            <a:r>
              <a:rPr lang="id-ID" noProof="0" dirty="0"/>
              <a:t> </a:t>
            </a:r>
            <a:r>
              <a:rPr lang="id-ID" noProof="0" dirty="0" err="1"/>
              <a:t>won’t</a:t>
            </a:r>
            <a:r>
              <a:rPr lang="id-ID" noProof="0" dirty="0"/>
              <a:t> </a:t>
            </a:r>
            <a:r>
              <a:rPr lang="id-ID" noProof="0" dirty="0" err="1"/>
              <a:t>miss</a:t>
            </a:r>
            <a:r>
              <a:rPr lang="id-ID" noProof="0" dirty="0"/>
              <a:t> </a:t>
            </a:r>
            <a:r>
              <a:rPr lang="id-ID" noProof="0" dirty="0" err="1"/>
              <a:t>the</a:t>
            </a:r>
            <a:r>
              <a:rPr lang="id-ID" noProof="0" dirty="0"/>
              <a:t> </a:t>
            </a:r>
            <a:r>
              <a:rPr lang="id-ID" noProof="0" dirty="0" err="1"/>
              <a:t>point</a:t>
            </a:r>
            <a:r>
              <a:rPr lang="id-ID" noProof="0" dirty="0"/>
              <a:t> </a:t>
            </a:r>
            <a:r>
              <a:rPr lang="id-ID" noProof="0" dirty="0" err="1"/>
              <a:t>of</a:t>
            </a:r>
            <a:r>
              <a:rPr lang="id-ID" noProof="0" dirty="0"/>
              <a:t> </a:t>
            </a:r>
            <a:r>
              <a:rPr lang="id-ID" noProof="0" dirty="0" err="1"/>
              <a:t>your</a:t>
            </a:r>
            <a:r>
              <a:rPr lang="id-ID" noProof="0" dirty="0"/>
              <a:t> </a:t>
            </a:r>
            <a:r>
              <a:rPr lang="id-ID" noProof="0" dirty="0" err="1"/>
              <a:t>presentation</a:t>
            </a:r>
            <a:endParaRPr lang="id-ID" noProof="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299"/>
        <p:cNvGrpSpPr/>
        <p:nvPr/>
      </p:nvGrpSpPr>
      <p:grpSpPr>
        <a:xfrm>
          <a:off x="0" y="0"/>
          <a:ext cx="0" cy="0"/>
          <a:chOff x="0" y="0"/>
          <a:chExt cx="0" cy="0"/>
        </a:xfrm>
      </p:grpSpPr>
      <p:sp>
        <p:nvSpPr>
          <p:cNvPr id="3300" name="Google Shape;3300;p64"/>
          <p:cNvSpPr/>
          <p:nvPr/>
        </p:nvSpPr>
        <p:spPr>
          <a:xfrm>
            <a:off x="929062" y="542107"/>
            <a:ext cx="1542900" cy="154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01" name="Google Shape;3301;p64"/>
          <p:cNvSpPr txBox="1">
            <a:spLocks noGrp="1"/>
          </p:cNvSpPr>
          <p:nvPr>
            <p:ph type="title"/>
          </p:nvPr>
        </p:nvSpPr>
        <p:spPr>
          <a:xfrm>
            <a:off x="2558525" y="591138"/>
            <a:ext cx="5869500" cy="98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t>Operating</a:t>
            </a:r>
            <a:r>
              <a:rPr lang="id-ID" noProof="0" dirty="0"/>
              <a:t> plan</a:t>
            </a:r>
          </a:p>
        </p:txBody>
      </p:sp>
      <p:sp>
        <p:nvSpPr>
          <p:cNvPr id="3302" name="Google Shape;3302;p64"/>
          <p:cNvSpPr txBox="1">
            <a:spLocks noGrp="1"/>
          </p:cNvSpPr>
          <p:nvPr>
            <p:ph type="subTitle" idx="1"/>
          </p:nvPr>
        </p:nvSpPr>
        <p:spPr>
          <a:xfrm>
            <a:off x="2558525" y="1528363"/>
            <a:ext cx="5869500" cy="50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enter</a:t>
            </a:r>
            <a:r>
              <a:rPr lang="id-ID" noProof="0" dirty="0"/>
              <a:t> a </a:t>
            </a:r>
            <a:r>
              <a:rPr lang="id-ID" noProof="0" dirty="0" err="1"/>
              <a:t>subtitle</a:t>
            </a:r>
            <a:r>
              <a:rPr lang="id-ID" noProof="0" dirty="0"/>
              <a:t> </a:t>
            </a:r>
            <a:r>
              <a:rPr lang="id-ID" noProof="0" dirty="0" err="1"/>
              <a:t>here</a:t>
            </a:r>
            <a:r>
              <a:rPr lang="id-ID" noProof="0" dirty="0"/>
              <a:t> </a:t>
            </a:r>
            <a:r>
              <a:rPr lang="id-ID" noProof="0" dirty="0" err="1"/>
              <a:t>if</a:t>
            </a:r>
            <a:r>
              <a:rPr lang="id-ID" noProof="0" dirty="0"/>
              <a:t> </a:t>
            </a:r>
            <a:r>
              <a:rPr lang="id-ID" noProof="0" dirty="0" err="1"/>
              <a:t>you</a:t>
            </a:r>
            <a:r>
              <a:rPr lang="id-ID" noProof="0" dirty="0"/>
              <a:t> </a:t>
            </a:r>
            <a:r>
              <a:rPr lang="id-ID" noProof="0" dirty="0" err="1"/>
              <a:t>need</a:t>
            </a:r>
            <a:r>
              <a:rPr lang="id-ID" noProof="0" dirty="0"/>
              <a:t> </a:t>
            </a:r>
            <a:r>
              <a:rPr lang="id-ID" noProof="0" dirty="0" err="1"/>
              <a:t>it</a:t>
            </a:r>
            <a:endParaRPr lang="id-ID" noProof="0" dirty="0"/>
          </a:p>
        </p:txBody>
      </p:sp>
      <p:sp>
        <p:nvSpPr>
          <p:cNvPr id="3303" name="Google Shape;3303;p64"/>
          <p:cNvSpPr txBox="1">
            <a:spLocks noGrp="1"/>
          </p:cNvSpPr>
          <p:nvPr>
            <p:ph type="title" idx="2"/>
          </p:nvPr>
        </p:nvSpPr>
        <p:spPr>
          <a:xfrm>
            <a:off x="894187" y="915757"/>
            <a:ext cx="1612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05</a:t>
            </a:r>
          </a:p>
        </p:txBody>
      </p:sp>
      <p:grpSp>
        <p:nvGrpSpPr>
          <p:cNvPr id="3304" name="Google Shape;3304;p64"/>
          <p:cNvGrpSpPr/>
          <p:nvPr/>
        </p:nvGrpSpPr>
        <p:grpSpPr>
          <a:xfrm>
            <a:off x="-1442763" y="1720424"/>
            <a:ext cx="12240915" cy="5092997"/>
            <a:chOff x="-1442763" y="1720424"/>
            <a:chExt cx="12240915" cy="5092997"/>
          </a:xfrm>
        </p:grpSpPr>
        <p:grpSp>
          <p:nvGrpSpPr>
            <p:cNvPr id="3305" name="Google Shape;3305;p64"/>
            <p:cNvGrpSpPr/>
            <p:nvPr/>
          </p:nvGrpSpPr>
          <p:grpSpPr>
            <a:xfrm>
              <a:off x="-1442763" y="2420983"/>
              <a:ext cx="4663246" cy="4392438"/>
              <a:chOff x="-1442763" y="2420983"/>
              <a:chExt cx="4663246" cy="4392438"/>
            </a:xfrm>
          </p:grpSpPr>
          <p:grpSp>
            <p:nvGrpSpPr>
              <p:cNvPr id="3306" name="Google Shape;3306;p64"/>
              <p:cNvGrpSpPr/>
              <p:nvPr/>
            </p:nvGrpSpPr>
            <p:grpSpPr>
              <a:xfrm rot="-198525" flipH="1">
                <a:off x="-392986" y="4207786"/>
                <a:ext cx="3082970" cy="2518766"/>
                <a:chOff x="5793050" y="3574250"/>
                <a:chExt cx="1261975" cy="1031025"/>
              </a:xfrm>
            </p:grpSpPr>
            <p:sp>
              <p:nvSpPr>
                <p:cNvPr id="3307" name="Google Shape;3307;p64"/>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08" name="Google Shape;3308;p64"/>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09" name="Google Shape;3309;p64"/>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0" name="Google Shape;3310;p64"/>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1" name="Google Shape;3311;p64"/>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2" name="Google Shape;3312;p64"/>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3" name="Google Shape;3313;p64"/>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4" name="Google Shape;3314;p64"/>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5" name="Google Shape;3315;p64"/>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6" name="Google Shape;3316;p64"/>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7" name="Google Shape;3317;p64"/>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8" name="Google Shape;3318;p64"/>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19" name="Google Shape;3319;p64"/>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0" name="Google Shape;3320;p64"/>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1" name="Google Shape;3321;p64"/>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2" name="Google Shape;3322;p64"/>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3" name="Google Shape;3323;p64"/>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4" name="Google Shape;3324;p64"/>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5" name="Google Shape;3325;p64"/>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6" name="Google Shape;3326;p64"/>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7" name="Google Shape;3327;p64"/>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8" name="Google Shape;3328;p64"/>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29" name="Google Shape;3329;p64"/>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0" name="Google Shape;3330;p64"/>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1" name="Google Shape;3331;p64"/>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2" name="Google Shape;3332;p64"/>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3" name="Google Shape;3333;p64"/>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4" name="Google Shape;3334;p64"/>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5" name="Google Shape;3335;p64"/>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6" name="Google Shape;3336;p64"/>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7" name="Google Shape;3337;p64"/>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8" name="Google Shape;3338;p64"/>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39" name="Google Shape;3339;p64"/>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0" name="Google Shape;3340;p64"/>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1" name="Google Shape;3341;p64"/>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2" name="Google Shape;3342;p64"/>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3" name="Google Shape;3343;p64"/>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4" name="Google Shape;3344;p64"/>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5" name="Google Shape;3345;p64"/>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6" name="Google Shape;3346;p64"/>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7" name="Google Shape;3347;p64"/>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8" name="Google Shape;3348;p64"/>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49" name="Google Shape;3349;p64"/>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0" name="Google Shape;3350;p64"/>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1" name="Google Shape;3351;p64"/>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2" name="Google Shape;3352;p64"/>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3" name="Google Shape;3353;p64"/>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4" name="Google Shape;3354;p64"/>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5" name="Google Shape;3355;p64"/>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6" name="Google Shape;3356;p64"/>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7" name="Google Shape;3357;p64"/>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8" name="Google Shape;3358;p64"/>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59" name="Google Shape;3359;p64"/>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0" name="Google Shape;3360;p64"/>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1" name="Google Shape;3361;p64"/>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2" name="Google Shape;3362;p64"/>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3" name="Google Shape;3363;p64"/>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4" name="Google Shape;3364;p64"/>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5" name="Google Shape;3365;p64"/>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6" name="Google Shape;3366;p64"/>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7" name="Google Shape;3367;p64"/>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8" name="Google Shape;3368;p64"/>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69" name="Google Shape;3369;p64"/>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0" name="Google Shape;3370;p64"/>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1" name="Google Shape;3371;p64"/>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2" name="Google Shape;3372;p64"/>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3" name="Google Shape;3373;p64"/>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4" name="Google Shape;3374;p64"/>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5" name="Google Shape;3375;p64"/>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6" name="Google Shape;3376;p64"/>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7" name="Google Shape;3377;p64"/>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8" name="Google Shape;3378;p64"/>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79" name="Google Shape;3379;p64"/>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0" name="Google Shape;3380;p64"/>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1" name="Google Shape;3381;p64"/>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2" name="Google Shape;3382;p64"/>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3" name="Google Shape;3383;p64"/>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4" name="Google Shape;3384;p64"/>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5" name="Google Shape;3385;p64"/>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6" name="Google Shape;3386;p64"/>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7" name="Google Shape;3387;p64"/>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8" name="Google Shape;3388;p64"/>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89" name="Google Shape;3389;p64"/>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0" name="Google Shape;3390;p64"/>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1" name="Google Shape;3391;p64"/>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2" name="Google Shape;3392;p64"/>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3" name="Google Shape;3393;p64"/>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4" name="Google Shape;3394;p64"/>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5" name="Google Shape;3395;p64"/>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6" name="Google Shape;3396;p64"/>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7" name="Google Shape;3397;p64"/>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8" name="Google Shape;3398;p64"/>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399" name="Google Shape;3399;p64"/>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0" name="Google Shape;3400;p64"/>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1" name="Google Shape;3401;p64"/>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2" name="Google Shape;3402;p64"/>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3" name="Google Shape;3403;p64"/>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4" name="Google Shape;3404;p64"/>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5" name="Google Shape;3405;p64"/>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6" name="Google Shape;3406;p64"/>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7" name="Google Shape;3407;p64"/>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8" name="Google Shape;3408;p64"/>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09" name="Google Shape;3409;p64"/>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0" name="Google Shape;3410;p64"/>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1" name="Google Shape;3411;p64"/>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2" name="Google Shape;3412;p64"/>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3" name="Google Shape;3413;p64"/>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4" name="Google Shape;3414;p64"/>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5" name="Google Shape;3415;p64"/>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6" name="Google Shape;3416;p64"/>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7" name="Google Shape;3417;p64"/>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8" name="Google Shape;3418;p64"/>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19" name="Google Shape;3419;p64"/>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0" name="Google Shape;3420;p64"/>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1" name="Google Shape;3421;p64"/>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2" name="Google Shape;3422;p64"/>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3" name="Google Shape;3423;p64"/>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4" name="Google Shape;3424;p64"/>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5" name="Google Shape;3425;p64"/>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6" name="Google Shape;3426;p64"/>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7" name="Google Shape;3427;p64"/>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8" name="Google Shape;3428;p64"/>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29" name="Google Shape;3429;p64"/>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0" name="Google Shape;3430;p64"/>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1" name="Google Shape;3431;p64"/>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2" name="Google Shape;3432;p64"/>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3" name="Google Shape;3433;p64"/>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4" name="Google Shape;3434;p64"/>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5" name="Google Shape;3435;p64"/>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6" name="Google Shape;3436;p64"/>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7" name="Google Shape;3437;p64"/>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8" name="Google Shape;3438;p64"/>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39" name="Google Shape;3439;p64"/>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0" name="Google Shape;3440;p64"/>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1" name="Google Shape;3441;p64"/>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2" name="Google Shape;3442;p64"/>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3" name="Google Shape;3443;p64"/>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4" name="Google Shape;3444;p64"/>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5" name="Google Shape;3445;p64"/>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6" name="Google Shape;3446;p64"/>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7" name="Google Shape;3447;p64"/>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8" name="Google Shape;3448;p64"/>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49" name="Google Shape;3449;p64"/>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50" name="Google Shape;3450;p64"/>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51" name="Google Shape;3451;p64"/>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452" name="Google Shape;3452;p64"/>
              <p:cNvGrpSpPr/>
              <p:nvPr/>
            </p:nvGrpSpPr>
            <p:grpSpPr>
              <a:xfrm rot="-1468675" flipH="1">
                <a:off x="-978476" y="3057580"/>
                <a:ext cx="3734672" cy="3051202"/>
                <a:chOff x="5793050" y="3574250"/>
                <a:chExt cx="1261975" cy="1031025"/>
              </a:xfrm>
            </p:grpSpPr>
            <p:sp>
              <p:nvSpPr>
                <p:cNvPr id="3453" name="Google Shape;3453;p64"/>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54" name="Google Shape;3454;p64"/>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55" name="Google Shape;3455;p64"/>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56" name="Google Shape;3456;p64"/>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57" name="Google Shape;3457;p64"/>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58" name="Google Shape;3458;p64"/>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59" name="Google Shape;3459;p64"/>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0" name="Google Shape;3460;p64"/>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1" name="Google Shape;3461;p64"/>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2" name="Google Shape;3462;p64"/>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3" name="Google Shape;3463;p64"/>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4" name="Google Shape;3464;p64"/>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5" name="Google Shape;3465;p64"/>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6" name="Google Shape;3466;p64"/>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7" name="Google Shape;3467;p64"/>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8" name="Google Shape;3468;p64"/>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69" name="Google Shape;3469;p64"/>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0" name="Google Shape;3470;p64"/>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1" name="Google Shape;3471;p64"/>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2" name="Google Shape;3472;p64"/>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3" name="Google Shape;3473;p64"/>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4" name="Google Shape;3474;p64"/>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5" name="Google Shape;3475;p64"/>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6" name="Google Shape;3476;p64"/>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7" name="Google Shape;3477;p64"/>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8" name="Google Shape;3478;p64"/>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79" name="Google Shape;3479;p64"/>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0" name="Google Shape;3480;p64"/>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1" name="Google Shape;3481;p64"/>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2" name="Google Shape;3482;p64"/>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3" name="Google Shape;3483;p64"/>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4" name="Google Shape;3484;p64"/>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5" name="Google Shape;3485;p64"/>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6" name="Google Shape;3486;p64"/>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7" name="Google Shape;3487;p64"/>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8" name="Google Shape;3488;p64"/>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89" name="Google Shape;3489;p64"/>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0" name="Google Shape;3490;p64"/>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1" name="Google Shape;3491;p64"/>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2" name="Google Shape;3492;p64"/>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3" name="Google Shape;3493;p64"/>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4" name="Google Shape;3494;p64"/>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5" name="Google Shape;3495;p64"/>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6" name="Google Shape;3496;p64"/>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7" name="Google Shape;3497;p64"/>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8" name="Google Shape;3498;p64"/>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499" name="Google Shape;3499;p64"/>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0" name="Google Shape;3500;p64"/>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1" name="Google Shape;3501;p64"/>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2" name="Google Shape;3502;p64"/>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3" name="Google Shape;3503;p64"/>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4" name="Google Shape;3504;p64"/>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5" name="Google Shape;3505;p64"/>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6" name="Google Shape;3506;p64"/>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7" name="Google Shape;3507;p64"/>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8" name="Google Shape;3508;p64"/>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09" name="Google Shape;3509;p64"/>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0" name="Google Shape;3510;p64"/>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1" name="Google Shape;3511;p64"/>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2" name="Google Shape;3512;p64"/>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3" name="Google Shape;3513;p64"/>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4" name="Google Shape;3514;p64"/>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5" name="Google Shape;3515;p64"/>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6" name="Google Shape;3516;p64"/>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7" name="Google Shape;3517;p64"/>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8" name="Google Shape;3518;p64"/>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19" name="Google Shape;3519;p64"/>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0" name="Google Shape;3520;p64"/>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1" name="Google Shape;3521;p64"/>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2" name="Google Shape;3522;p64"/>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3" name="Google Shape;3523;p64"/>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4" name="Google Shape;3524;p64"/>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5" name="Google Shape;3525;p64"/>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6" name="Google Shape;3526;p64"/>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7" name="Google Shape;3527;p64"/>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8" name="Google Shape;3528;p64"/>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29" name="Google Shape;3529;p64"/>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0" name="Google Shape;3530;p64"/>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1" name="Google Shape;3531;p64"/>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2" name="Google Shape;3532;p64"/>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3" name="Google Shape;3533;p64"/>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4" name="Google Shape;3534;p64"/>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5" name="Google Shape;3535;p64"/>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6" name="Google Shape;3536;p64"/>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7" name="Google Shape;3537;p64"/>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8" name="Google Shape;3538;p64"/>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39" name="Google Shape;3539;p64"/>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0" name="Google Shape;3540;p64"/>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1" name="Google Shape;3541;p64"/>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2" name="Google Shape;3542;p64"/>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3" name="Google Shape;3543;p64"/>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4" name="Google Shape;3544;p64"/>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5" name="Google Shape;3545;p64"/>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6" name="Google Shape;3546;p64"/>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7" name="Google Shape;3547;p64"/>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8" name="Google Shape;3548;p64"/>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49" name="Google Shape;3549;p64"/>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0" name="Google Shape;3550;p64"/>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1" name="Google Shape;3551;p64"/>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2" name="Google Shape;3552;p64"/>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3" name="Google Shape;3553;p64"/>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4" name="Google Shape;3554;p64"/>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5" name="Google Shape;3555;p64"/>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6" name="Google Shape;3556;p64"/>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7" name="Google Shape;3557;p64"/>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8" name="Google Shape;3558;p64"/>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59" name="Google Shape;3559;p64"/>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0" name="Google Shape;3560;p64"/>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1" name="Google Shape;3561;p64"/>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2" name="Google Shape;3562;p64"/>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3" name="Google Shape;3563;p64"/>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4" name="Google Shape;3564;p64"/>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5" name="Google Shape;3565;p64"/>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6" name="Google Shape;3566;p64"/>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7" name="Google Shape;3567;p64"/>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8" name="Google Shape;3568;p64"/>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69" name="Google Shape;3569;p64"/>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0" name="Google Shape;3570;p64"/>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1" name="Google Shape;3571;p64"/>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2" name="Google Shape;3572;p64"/>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3" name="Google Shape;3573;p64"/>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4" name="Google Shape;3574;p64"/>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5" name="Google Shape;3575;p64"/>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6" name="Google Shape;3576;p64"/>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7" name="Google Shape;3577;p64"/>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8" name="Google Shape;3578;p64"/>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79" name="Google Shape;3579;p64"/>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0" name="Google Shape;3580;p64"/>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1" name="Google Shape;3581;p64"/>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2" name="Google Shape;3582;p64"/>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3" name="Google Shape;3583;p64"/>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4" name="Google Shape;3584;p64"/>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5" name="Google Shape;3585;p64"/>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6" name="Google Shape;3586;p64"/>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7" name="Google Shape;3587;p64"/>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8" name="Google Shape;3588;p64"/>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89" name="Google Shape;3589;p64"/>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90" name="Google Shape;3590;p64"/>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91" name="Google Shape;3591;p64"/>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92" name="Google Shape;3592;p64"/>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93" name="Google Shape;3593;p64"/>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94" name="Google Shape;3594;p64"/>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95" name="Google Shape;3595;p64"/>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96" name="Google Shape;3596;p64"/>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597" name="Google Shape;3597;p64"/>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
          <p:nvSpPr>
            <p:cNvPr id="3598" name="Google Shape;3598;p64"/>
            <p:cNvSpPr/>
            <p:nvPr/>
          </p:nvSpPr>
          <p:spPr>
            <a:xfrm>
              <a:off x="1767627" y="1720424"/>
              <a:ext cx="9030524" cy="4586488"/>
            </a:xfrm>
            <a:custGeom>
              <a:avLst/>
              <a:gdLst/>
              <a:ahLst/>
              <a:cxnLst/>
              <a:rect l="l" t="t" r="r" b="b"/>
              <a:pathLst>
                <a:path w="112579" h="57181" extrusionOk="0">
                  <a:moveTo>
                    <a:pt x="71066" y="8210"/>
                  </a:moveTo>
                  <a:lnTo>
                    <a:pt x="49971" y="37799"/>
                  </a:lnTo>
                  <a:lnTo>
                    <a:pt x="48485" y="37647"/>
                  </a:lnTo>
                  <a:lnTo>
                    <a:pt x="71066" y="8210"/>
                  </a:lnTo>
                  <a:close/>
                  <a:moveTo>
                    <a:pt x="28162" y="11950"/>
                  </a:moveTo>
                  <a:lnTo>
                    <a:pt x="48012" y="37826"/>
                  </a:lnTo>
                  <a:lnTo>
                    <a:pt x="46708" y="37960"/>
                  </a:lnTo>
                  <a:lnTo>
                    <a:pt x="28162" y="11950"/>
                  </a:lnTo>
                  <a:close/>
                  <a:moveTo>
                    <a:pt x="71781" y="7509"/>
                  </a:moveTo>
                  <a:lnTo>
                    <a:pt x="51984" y="38009"/>
                  </a:lnTo>
                  <a:lnTo>
                    <a:pt x="50172" y="37821"/>
                  </a:lnTo>
                  <a:lnTo>
                    <a:pt x="71781" y="7509"/>
                  </a:lnTo>
                  <a:close/>
                  <a:moveTo>
                    <a:pt x="27448" y="11249"/>
                  </a:moveTo>
                  <a:lnTo>
                    <a:pt x="46507" y="37982"/>
                  </a:lnTo>
                  <a:lnTo>
                    <a:pt x="44905" y="38147"/>
                  </a:lnTo>
                  <a:lnTo>
                    <a:pt x="27448" y="11249"/>
                  </a:lnTo>
                  <a:close/>
                  <a:moveTo>
                    <a:pt x="71665" y="8013"/>
                  </a:moveTo>
                  <a:lnTo>
                    <a:pt x="53707" y="38187"/>
                  </a:lnTo>
                  <a:lnTo>
                    <a:pt x="52181" y="38031"/>
                  </a:lnTo>
                  <a:lnTo>
                    <a:pt x="71665" y="8013"/>
                  </a:lnTo>
                  <a:close/>
                  <a:moveTo>
                    <a:pt x="27572" y="11758"/>
                  </a:moveTo>
                  <a:lnTo>
                    <a:pt x="44708" y="38165"/>
                  </a:lnTo>
                  <a:lnTo>
                    <a:pt x="43365" y="38303"/>
                  </a:lnTo>
                  <a:lnTo>
                    <a:pt x="27572" y="11758"/>
                  </a:lnTo>
                  <a:close/>
                  <a:moveTo>
                    <a:pt x="72133" y="7562"/>
                  </a:moveTo>
                  <a:lnTo>
                    <a:pt x="55631" y="38388"/>
                  </a:lnTo>
                  <a:lnTo>
                    <a:pt x="53899" y="38210"/>
                  </a:lnTo>
                  <a:lnTo>
                    <a:pt x="72133" y="7562"/>
                  </a:lnTo>
                  <a:close/>
                  <a:moveTo>
                    <a:pt x="27099" y="11307"/>
                  </a:moveTo>
                  <a:lnTo>
                    <a:pt x="43173" y="38326"/>
                  </a:lnTo>
                  <a:lnTo>
                    <a:pt x="41646" y="38482"/>
                  </a:lnTo>
                  <a:lnTo>
                    <a:pt x="27099" y="11307"/>
                  </a:lnTo>
                  <a:close/>
                  <a:moveTo>
                    <a:pt x="71754" y="8642"/>
                  </a:moveTo>
                  <a:lnTo>
                    <a:pt x="57073" y="38536"/>
                  </a:lnTo>
                  <a:lnTo>
                    <a:pt x="55819" y="38406"/>
                  </a:lnTo>
                  <a:lnTo>
                    <a:pt x="71754" y="8642"/>
                  </a:lnTo>
                  <a:close/>
                  <a:moveTo>
                    <a:pt x="27479" y="12383"/>
                  </a:moveTo>
                  <a:lnTo>
                    <a:pt x="41459" y="38504"/>
                  </a:lnTo>
                  <a:lnTo>
                    <a:pt x="40361" y="38616"/>
                  </a:lnTo>
                  <a:lnTo>
                    <a:pt x="27479" y="12383"/>
                  </a:lnTo>
                  <a:close/>
                  <a:moveTo>
                    <a:pt x="72437" y="7652"/>
                  </a:moveTo>
                  <a:lnTo>
                    <a:pt x="58907" y="38727"/>
                  </a:lnTo>
                  <a:lnTo>
                    <a:pt x="57260" y="38553"/>
                  </a:lnTo>
                  <a:lnTo>
                    <a:pt x="72437" y="7652"/>
                  </a:lnTo>
                  <a:close/>
                  <a:moveTo>
                    <a:pt x="26796" y="11397"/>
                  </a:moveTo>
                  <a:lnTo>
                    <a:pt x="40173" y="38634"/>
                  </a:lnTo>
                  <a:lnTo>
                    <a:pt x="38718" y="38786"/>
                  </a:lnTo>
                  <a:lnTo>
                    <a:pt x="26796" y="11397"/>
                  </a:lnTo>
                  <a:close/>
                  <a:moveTo>
                    <a:pt x="72847" y="7147"/>
                  </a:moveTo>
                  <a:lnTo>
                    <a:pt x="61037" y="38946"/>
                  </a:lnTo>
                  <a:lnTo>
                    <a:pt x="59090" y="38745"/>
                  </a:lnTo>
                  <a:lnTo>
                    <a:pt x="72847" y="7147"/>
                  </a:lnTo>
                  <a:close/>
                  <a:moveTo>
                    <a:pt x="26385" y="10892"/>
                  </a:moveTo>
                  <a:lnTo>
                    <a:pt x="38535" y="38803"/>
                  </a:lnTo>
                  <a:lnTo>
                    <a:pt x="36817" y="38982"/>
                  </a:lnTo>
                  <a:lnTo>
                    <a:pt x="26385" y="10892"/>
                  </a:lnTo>
                  <a:close/>
                  <a:moveTo>
                    <a:pt x="72932" y="7419"/>
                  </a:moveTo>
                  <a:lnTo>
                    <a:pt x="62974" y="39147"/>
                  </a:lnTo>
                  <a:lnTo>
                    <a:pt x="61220" y="38964"/>
                  </a:lnTo>
                  <a:lnTo>
                    <a:pt x="72932" y="7419"/>
                  </a:lnTo>
                  <a:close/>
                  <a:moveTo>
                    <a:pt x="26300" y="11160"/>
                  </a:moveTo>
                  <a:lnTo>
                    <a:pt x="36638" y="39000"/>
                  </a:lnTo>
                  <a:lnTo>
                    <a:pt x="35089" y="39160"/>
                  </a:lnTo>
                  <a:lnTo>
                    <a:pt x="26300" y="11160"/>
                  </a:lnTo>
                  <a:close/>
                  <a:moveTo>
                    <a:pt x="26202" y="11437"/>
                  </a:moveTo>
                  <a:lnTo>
                    <a:pt x="34911" y="39183"/>
                  </a:lnTo>
                  <a:lnTo>
                    <a:pt x="33505" y="39326"/>
                  </a:lnTo>
                  <a:lnTo>
                    <a:pt x="26202" y="11437"/>
                  </a:lnTo>
                  <a:close/>
                  <a:moveTo>
                    <a:pt x="73030" y="7692"/>
                  </a:moveTo>
                  <a:lnTo>
                    <a:pt x="64746" y="39330"/>
                  </a:lnTo>
                  <a:lnTo>
                    <a:pt x="63148" y="39165"/>
                  </a:lnTo>
                  <a:lnTo>
                    <a:pt x="73030" y="7692"/>
                  </a:lnTo>
                  <a:close/>
                  <a:moveTo>
                    <a:pt x="26113" y="11794"/>
                  </a:moveTo>
                  <a:lnTo>
                    <a:pt x="33331" y="39343"/>
                  </a:lnTo>
                  <a:lnTo>
                    <a:pt x="32063" y="39477"/>
                  </a:lnTo>
                  <a:lnTo>
                    <a:pt x="26113" y="11798"/>
                  </a:lnTo>
                  <a:lnTo>
                    <a:pt x="26113" y="11794"/>
                  </a:lnTo>
                  <a:close/>
                  <a:moveTo>
                    <a:pt x="73120" y="8044"/>
                  </a:moveTo>
                  <a:lnTo>
                    <a:pt x="73120" y="8049"/>
                  </a:lnTo>
                  <a:lnTo>
                    <a:pt x="66362" y="39500"/>
                  </a:lnTo>
                  <a:lnTo>
                    <a:pt x="64924" y="39348"/>
                  </a:lnTo>
                  <a:lnTo>
                    <a:pt x="73120" y="8044"/>
                  </a:lnTo>
                  <a:close/>
                  <a:moveTo>
                    <a:pt x="26113" y="12629"/>
                  </a:moveTo>
                  <a:lnTo>
                    <a:pt x="31889" y="39495"/>
                  </a:lnTo>
                  <a:lnTo>
                    <a:pt x="30684" y="39620"/>
                  </a:lnTo>
                  <a:lnTo>
                    <a:pt x="26113" y="12812"/>
                  </a:lnTo>
                  <a:lnTo>
                    <a:pt x="26113" y="12629"/>
                  </a:lnTo>
                  <a:close/>
                  <a:moveTo>
                    <a:pt x="26113" y="13852"/>
                  </a:moveTo>
                  <a:lnTo>
                    <a:pt x="30510" y="39638"/>
                  </a:lnTo>
                  <a:lnTo>
                    <a:pt x="29706" y="39718"/>
                  </a:lnTo>
                  <a:lnTo>
                    <a:pt x="26113" y="19007"/>
                  </a:lnTo>
                  <a:lnTo>
                    <a:pt x="26113" y="13852"/>
                  </a:lnTo>
                  <a:close/>
                  <a:moveTo>
                    <a:pt x="73120" y="8884"/>
                  </a:moveTo>
                  <a:lnTo>
                    <a:pt x="73120" y="9062"/>
                  </a:lnTo>
                  <a:lnTo>
                    <a:pt x="67911" y="39629"/>
                  </a:lnTo>
                  <a:lnTo>
                    <a:pt x="68085" y="39656"/>
                  </a:lnTo>
                  <a:lnTo>
                    <a:pt x="73120" y="10107"/>
                  </a:lnTo>
                  <a:lnTo>
                    <a:pt x="73120" y="16574"/>
                  </a:lnTo>
                  <a:lnTo>
                    <a:pt x="69093" y="39781"/>
                  </a:lnTo>
                  <a:lnTo>
                    <a:pt x="66536" y="39518"/>
                  </a:lnTo>
                  <a:lnTo>
                    <a:pt x="73120" y="8884"/>
                  </a:lnTo>
                  <a:close/>
                  <a:moveTo>
                    <a:pt x="26198" y="30255"/>
                  </a:moveTo>
                  <a:lnTo>
                    <a:pt x="27867" y="39875"/>
                  </a:lnTo>
                  <a:lnTo>
                    <a:pt x="27858" y="39910"/>
                  </a:lnTo>
                  <a:lnTo>
                    <a:pt x="26599" y="40040"/>
                  </a:lnTo>
                  <a:lnTo>
                    <a:pt x="26198" y="30255"/>
                  </a:lnTo>
                  <a:close/>
                  <a:moveTo>
                    <a:pt x="72963" y="28229"/>
                  </a:moveTo>
                  <a:lnTo>
                    <a:pt x="72477" y="40134"/>
                  </a:lnTo>
                  <a:lnTo>
                    <a:pt x="70964" y="39973"/>
                  </a:lnTo>
                  <a:lnTo>
                    <a:pt x="70941" y="39893"/>
                  </a:lnTo>
                  <a:lnTo>
                    <a:pt x="72963" y="28229"/>
                  </a:lnTo>
                  <a:close/>
                  <a:moveTo>
                    <a:pt x="25283" y="24971"/>
                  </a:moveTo>
                  <a:lnTo>
                    <a:pt x="25970" y="28934"/>
                  </a:lnTo>
                  <a:lnTo>
                    <a:pt x="26425" y="40058"/>
                  </a:lnTo>
                  <a:lnTo>
                    <a:pt x="25283" y="40178"/>
                  </a:lnTo>
                  <a:lnTo>
                    <a:pt x="25283" y="24971"/>
                  </a:lnTo>
                  <a:close/>
                  <a:moveTo>
                    <a:pt x="73950" y="22538"/>
                  </a:moveTo>
                  <a:lnTo>
                    <a:pt x="73950" y="40285"/>
                  </a:lnTo>
                  <a:lnTo>
                    <a:pt x="72651" y="40151"/>
                  </a:lnTo>
                  <a:lnTo>
                    <a:pt x="73196" y="26908"/>
                  </a:lnTo>
                  <a:lnTo>
                    <a:pt x="73950" y="22538"/>
                  </a:lnTo>
                  <a:close/>
                  <a:moveTo>
                    <a:pt x="25109" y="25743"/>
                  </a:moveTo>
                  <a:lnTo>
                    <a:pt x="25109" y="40196"/>
                  </a:lnTo>
                  <a:lnTo>
                    <a:pt x="24028" y="40308"/>
                  </a:lnTo>
                  <a:lnTo>
                    <a:pt x="24417" y="30247"/>
                  </a:lnTo>
                  <a:lnTo>
                    <a:pt x="25109" y="25743"/>
                  </a:lnTo>
                  <a:close/>
                  <a:moveTo>
                    <a:pt x="24185" y="31782"/>
                  </a:moveTo>
                  <a:lnTo>
                    <a:pt x="23854" y="40308"/>
                  </a:lnTo>
                  <a:lnTo>
                    <a:pt x="23975" y="40312"/>
                  </a:lnTo>
                  <a:lnTo>
                    <a:pt x="23095" y="40406"/>
                  </a:lnTo>
                  <a:lnTo>
                    <a:pt x="22953" y="39848"/>
                  </a:lnTo>
                  <a:lnTo>
                    <a:pt x="24185" y="31782"/>
                  </a:lnTo>
                  <a:close/>
                  <a:moveTo>
                    <a:pt x="74128" y="23310"/>
                  </a:moveTo>
                  <a:lnTo>
                    <a:pt x="74883" y="28256"/>
                  </a:lnTo>
                  <a:lnTo>
                    <a:pt x="75351" y="40379"/>
                  </a:lnTo>
                  <a:lnTo>
                    <a:pt x="75530" y="40375"/>
                  </a:lnTo>
                  <a:lnTo>
                    <a:pt x="75119" y="29791"/>
                  </a:lnTo>
                  <a:lnTo>
                    <a:pt x="76659" y="39861"/>
                  </a:lnTo>
                  <a:lnTo>
                    <a:pt x="76476" y="40544"/>
                  </a:lnTo>
                  <a:lnTo>
                    <a:pt x="74128" y="40303"/>
                  </a:lnTo>
                  <a:lnTo>
                    <a:pt x="74128" y="23310"/>
                  </a:lnTo>
                  <a:close/>
                  <a:moveTo>
                    <a:pt x="24274" y="15084"/>
                  </a:moveTo>
                  <a:lnTo>
                    <a:pt x="24274" y="19020"/>
                  </a:lnTo>
                  <a:lnTo>
                    <a:pt x="21087" y="39884"/>
                  </a:lnTo>
                  <a:lnTo>
                    <a:pt x="21060" y="39888"/>
                  </a:lnTo>
                  <a:lnTo>
                    <a:pt x="21073" y="39946"/>
                  </a:lnTo>
                  <a:lnTo>
                    <a:pt x="21042" y="40174"/>
                  </a:lnTo>
                  <a:lnTo>
                    <a:pt x="21140" y="40187"/>
                  </a:lnTo>
                  <a:lnTo>
                    <a:pt x="21247" y="40598"/>
                  </a:lnTo>
                  <a:lnTo>
                    <a:pt x="20667" y="40656"/>
                  </a:lnTo>
                  <a:lnTo>
                    <a:pt x="24274" y="15084"/>
                  </a:lnTo>
                  <a:close/>
                  <a:moveTo>
                    <a:pt x="24274" y="13637"/>
                  </a:moveTo>
                  <a:lnTo>
                    <a:pt x="24274" y="13829"/>
                  </a:lnTo>
                  <a:lnTo>
                    <a:pt x="20489" y="40674"/>
                  </a:lnTo>
                  <a:lnTo>
                    <a:pt x="19475" y="40781"/>
                  </a:lnTo>
                  <a:lnTo>
                    <a:pt x="19475" y="40781"/>
                  </a:lnTo>
                  <a:lnTo>
                    <a:pt x="24274" y="13637"/>
                  </a:lnTo>
                  <a:close/>
                  <a:moveTo>
                    <a:pt x="74959" y="11339"/>
                  </a:moveTo>
                  <a:lnTo>
                    <a:pt x="79114" y="40821"/>
                  </a:lnTo>
                  <a:lnTo>
                    <a:pt x="78329" y="40736"/>
                  </a:lnTo>
                  <a:lnTo>
                    <a:pt x="78454" y="40254"/>
                  </a:lnTo>
                  <a:lnTo>
                    <a:pt x="78574" y="40236"/>
                  </a:lnTo>
                  <a:lnTo>
                    <a:pt x="78534" y="39959"/>
                  </a:lnTo>
                  <a:lnTo>
                    <a:pt x="78556" y="39875"/>
                  </a:lnTo>
                  <a:lnTo>
                    <a:pt x="78516" y="39866"/>
                  </a:lnTo>
                  <a:lnTo>
                    <a:pt x="74959" y="16583"/>
                  </a:lnTo>
                  <a:lnTo>
                    <a:pt x="74959" y="11339"/>
                  </a:lnTo>
                  <a:close/>
                  <a:moveTo>
                    <a:pt x="24274" y="12486"/>
                  </a:moveTo>
                  <a:lnTo>
                    <a:pt x="24274" y="12633"/>
                  </a:lnTo>
                  <a:lnTo>
                    <a:pt x="19292" y="40799"/>
                  </a:lnTo>
                  <a:lnTo>
                    <a:pt x="17967" y="40937"/>
                  </a:lnTo>
                  <a:lnTo>
                    <a:pt x="24274" y="12486"/>
                  </a:lnTo>
                  <a:close/>
                  <a:moveTo>
                    <a:pt x="74959" y="9892"/>
                  </a:moveTo>
                  <a:lnTo>
                    <a:pt x="80453" y="40959"/>
                  </a:lnTo>
                  <a:lnTo>
                    <a:pt x="79297" y="40839"/>
                  </a:lnTo>
                  <a:lnTo>
                    <a:pt x="74959" y="10084"/>
                  </a:lnTo>
                  <a:lnTo>
                    <a:pt x="74959" y="9892"/>
                  </a:lnTo>
                  <a:close/>
                  <a:moveTo>
                    <a:pt x="23979" y="13017"/>
                  </a:moveTo>
                  <a:lnTo>
                    <a:pt x="17784" y="40955"/>
                  </a:lnTo>
                  <a:lnTo>
                    <a:pt x="16766" y="41062"/>
                  </a:lnTo>
                  <a:lnTo>
                    <a:pt x="23979" y="13017"/>
                  </a:lnTo>
                  <a:close/>
                  <a:moveTo>
                    <a:pt x="74959" y="8741"/>
                  </a:moveTo>
                  <a:lnTo>
                    <a:pt x="82141" y="41133"/>
                  </a:lnTo>
                  <a:lnTo>
                    <a:pt x="80636" y="40977"/>
                  </a:lnTo>
                  <a:lnTo>
                    <a:pt x="74959" y="8888"/>
                  </a:lnTo>
                  <a:lnTo>
                    <a:pt x="74959" y="8741"/>
                  </a:lnTo>
                  <a:close/>
                  <a:moveTo>
                    <a:pt x="24104" y="11821"/>
                  </a:moveTo>
                  <a:lnTo>
                    <a:pt x="16579" y="41080"/>
                  </a:lnTo>
                  <a:lnTo>
                    <a:pt x="15168" y="41227"/>
                  </a:lnTo>
                  <a:lnTo>
                    <a:pt x="15168" y="41227"/>
                  </a:lnTo>
                  <a:lnTo>
                    <a:pt x="24104" y="11821"/>
                  </a:lnTo>
                  <a:close/>
                  <a:moveTo>
                    <a:pt x="75253" y="9267"/>
                  </a:moveTo>
                  <a:lnTo>
                    <a:pt x="83484" y="41272"/>
                  </a:lnTo>
                  <a:lnTo>
                    <a:pt x="82324" y="41151"/>
                  </a:lnTo>
                  <a:lnTo>
                    <a:pt x="75253" y="9267"/>
                  </a:lnTo>
                  <a:close/>
                  <a:moveTo>
                    <a:pt x="23903" y="11888"/>
                  </a:moveTo>
                  <a:lnTo>
                    <a:pt x="14976" y="41245"/>
                  </a:lnTo>
                  <a:lnTo>
                    <a:pt x="13557" y="41392"/>
                  </a:lnTo>
                  <a:lnTo>
                    <a:pt x="23903" y="11888"/>
                  </a:lnTo>
                  <a:close/>
                  <a:moveTo>
                    <a:pt x="75128" y="8071"/>
                  </a:moveTo>
                  <a:lnTo>
                    <a:pt x="85279" y="41459"/>
                  </a:lnTo>
                  <a:lnTo>
                    <a:pt x="85279" y="41459"/>
                  </a:lnTo>
                  <a:lnTo>
                    <a:pt x="83672" y="41290"/>
                  </a:lnTo>
                  <a:lnTo>
                    <a:pt x="75128" y="8071"/>
                  </a:lnTo>
                  <a:close/>
                  <a:moveTo>
                    <a:pt x="23560" y="12334"/>
                  </a:moveTo>
                  <a:lnTo>
                    <a:pt x="13365" y="41410"/>
                  </a:lnTo>
                  <a:lnTo>
                    <a:pt x="12075" y="41544"/>
                  </a:lnTo>
                  <a:lnTo>
                    <a:pt x="23560" y="12334"/>
                  </a:lnTo>
                  <a:close/>
                  <a:moveTo>
                    <a:pt x="75334" y="8143"/>
                  </a:moveTo>
                  <a:lnTo>
                    <a:pt x="87082" y="41642"/>
                  </a:lnTo>
                  <a:lnTo>
                    <a:pt x="85466" y="41477"/>
                  </a:lnTo>
                  <a:lnTo>
                    <a:pt x="75334" y="8143"/>
                  </a:lnTo>
                  <a:close/>
                  <a:moveTo>
                    <a:pt x="23609" y="11731"/>
                  </a:moveTo>
                  <a:lnTo>
                    <a:pt x="11878" y="41566"/>
                  </a:lnTo>
                  <a:lnTo>
                    <a:pt x="10316" y="41727"/>
                  </a:lnTo>
                  <a:lnTo>
                    <a:pt x="23609" y="11731"/>
                  </a:lnTo>
                  <a:close/>
                  <a:moveTo>
                    <a:pt x="75673" y="8584"/>
                  </a:moveTo>
                  <a:lnTo>
                    <a:pt x="88738" y="41816"/>
                  </a:lnTo>
                  <a:lnTo>
                    <a:pt x="88738" y="41816"/>
                  </a:lnTo>
                  <a:lnTo>
                    <a:pt x="87274" y="41665"/>
                  </a:lnTo>
                  <a:lnTo>
                    <a:pt x="75673" y="8584"/>
                  </a:lnTo>
                  <a:close/>
                  <a:moveTo>
                    <a:pt x="23212" y="12196"/>
                  </a:moveTo>
                  <a:lnTo>
                    <a:pt x="10115" y="41749"/>
                  </a:lnTo>
                  <a:lnTo>
                    <a:pt x="8700" y="41897"/>
                  </a:lnTo>
                  <a:lnTo>
                    <a:pt x="8700" y="41897"/>
                  </a:lnTo>
                  <a:lnTo>
                    <a:pt x="23212" y="12196"/>
                  </a:lnTo>
                  <a:close/>
                  <a:moveTo>
                    <a:pt x="75624" y="7982"/>
                  </a:moveTo>
                  <a:lnTo>
                    <a:pt x="90711" y="42022"/>
                  </a:lnTo>
                  <a:lnTo>
                    <a:pt x="88934" y="41834"/>
                  </a:lnTo>
                  <a:lnTo>
                    <a:pt x="75624" y="7982"/>
                  </a:lnTo>
                  <a:close/>
                  <a:moveTo>
                    <a:pt x="22479" y="13298"/>
                  </a:moveTo>
                  <a:lnTo>
                    <a:pt x="8495" y="41915"/>
                  </a:lnTo>
                  <a:lnTo>
                    <a:pt x="7383" y="42031"/>
                  </a:lnTo>
                  <a:lnTo>
                    <a:pt x="22479" y="13298"/>
                  </a:lnTo>
                  <a:close/>
                  <a:moveTo>
                    <a:pt x="22636" y="12624"/>
                  </a:moveTo>
                  <a:lnTo>
                    <a:pt x="7174" y="42053"/>
                  </a:lnTo>
                  <a:lnTo>
                    <a:pt x="5843" y="42191"/>
                  </a:lnTo>
                  <a:lnTo>
                    <a:pt x="5843" y="42191"/>
                  </a:lnTo>
                  <a:lnTo>
                    <a:pt x="22636" y="12624"/>
                  </a:lnTo>
                  <a:close/>
                  <a:moveTo>
                    <a:pt x="76021" y="8446"/>
                  </a:moveTo>
                  <a:lnTo>
                    <a:pt x="92519" y="42205"/>
                  </a:lnTo>
                  <a:lnTo>
                    <a:pt x="92519" y="42205"/>
                  </a:lnTo>
                  <a:lnTo>
                    <a:pt x="90912" y="42040"/>
                  </a:lnTo>
                  <a:lnTo>
                    <a:pt x="76021" y="8446"/>
                  </a:lnTo>
                  <a:close/>
                  <a:moveTo>
                    <a:pt x="22332" y="12803"/>
                  </a:moveTo>
                  <a:lnTo>
                    <a:pt x="5629" y="42214"/>
                  </a:lnTo>
                  <a:lnTo>
                    <a:pt x="4321" y="42348"/>
                  </a:lnTo>
                  <a:lnTo>
                    <a:pt x="4321" y="42348"/>
                  </a:lnTo>
                  <a:lnTo>
                    <a:pt x="22332" y="12803"/>
                  </a:lnTo>
                  <a:close/>
                  <a:moveTo>
                    <a:pt x="76753" y="9540"/>
                  </a:moveTo>
                  <a:lnTo>
                    <a:pt x="93992" y="42361"/>
                  </a:lnTo>
                  <a:lnTo>
                    <a:pt x="92724" y="42227"/>
                  </a:lnTo>
                  <a:lnTo>
                    <a:pt x="76753" y="9540"/>
                  </a:lnTo>
                  <a:close/>
                  <a:moveTo>
                    <a:pt x="21788" y="13361"/>
                  </a:moveTo>
                  <a:lnTo>
                    <a:pt x="4103" y="42370"/>
                  </a:lnTo>
                  <a:lnTo>
                    <a:pt x="2915" y="42495"/>
                  </a:lnTo>
                  <a:lnTo>
                    <a:pt x="21788" y="13361"/>
                  </a:lnTo>
                  <a:close/>
                  <a:moveTo>
                    <a:pt x="76601" y="8879"/>
                  </a:moveTo>
                  <a:lnTo>
                    <a:pt x="95715" y="42539"/>
                  </a:lnTo>
                  <a:lnTo>
                    <a:pt x="94197" y="42379"/>
                  </a:lnTo>
                  <a:lnTo>
                    <a:pt x="76601" y="8879"/>
                  </a:lnTo>
                  <a:close/>
                  <a:moveTo>
                    <a:pt x="76896" y="9049"/>
                  </a:moveTo>
                  <a:lnTo>
                    <a:pt x="97420" y="42714"/>
                  </a:lnTo>
                  <a:lnTo>
                    <a:pt x="95929" y="42562"/>
                  </a:lnTo>
                  <a:lnTo>
                    <a:pt x="76896" y="9049"/>
                  </a:lnTo>
                  <a:close/>
                  <a:moveTo>
                    <a:pt x="77449" y="9616"/>
                  </a:moveTo>
                  <a:lnTo>
                    <a:pt x="98995" y="42879"/>
                  </a:lnTo>
                  <a:lnTo>
                    <a:pt x="98995" y="42879"/>
                  </a:lnTo>
                  <a:lnTo>
                    <a:pt x="97639" y="42736"/>
                  </a:lnTo>
                  <a:lnTo>
                    <a:pt x="77449" y="9616"/>
                  </a:lnTo>
                  <a:close/>
                  <a:moveTo>
                    <a:pt x="27599" y="40906"/>
                  </a:moveTo>
                  <a:lnTo>
                    <a:pt x="25412" y="49230"/>
                  </a:lnTo>
                  <a:lnTo>
                    <a:pt x="23345" y="41348"/>
                  </a:lnTo>
                  <a:lnTo>
                    <a:pt x="27599" y="40906"/>
                  </a:lnTo>
                  <a:close/>
                  <a:moveTo>
                    <a:pt x="71223" y="40968"/>
                  </a:moveTo>
                  <a:lnTo>
                    <a:pt x="76231" y="41490"/>
                  </a:lnTo>
                  <a:lnTo>
                    <a:pt x="73794" y="50770"/>
                  </a:lnTo>
                  <a:lnTo>
                    <a:pt x="71223" y="40968"/>
                  </a:lnTo>
                  <a:close/>
                  <a:moveTo>
                    <a:pt x="48498" y="38616"/>
                  </a:moveTo>
                  <a:lnTo>
                    <a:pt x="69268" y="40767"/>
                  </a:lnTo>
                  <a:lnTo>
                    <a:pt x="72022" y="51257"/>
                  </a:lnTo>
                  <a:lnTo>
                    <a:pt x="72022" y="55301"/>
                  </a:lnTo>
                  <a:lnTo>
                    <a:pt x="27095" y="55301"/>
                  </a:lnTo>
                  <a:lnTo>
                    <a:pt x="27095" y="50061"/>
                  </a:lnTo>
                  <a:lnTo>
                    <a:pt x="29554" y="40705"/>
                  </a:lnTo>
                  <a:lnTo>
                    <a:pt x="48507" y="38741"/>
                  </a:lnTo>
                  <a:lnTo>
                    <a:pt x="48498" y="38616"/>
                  </a:lnTo>
                  <a:close/>
                  <a:moveTo>
                    <a:pt x="73731" y="1"/>
                  </a:moveTo>
                  <a:lnTo>
                    <a:pt x="73731" y="4188"/>
                  </a:lnTo>
                  <a:lnTo>
                    <a:pt x="73120" y="4188"/>
                  </a:lnTo>
                  <a:lnTo>
                    <a:pt x="73120" y="5246"/>
                  </a:lnTo>
                  <a:lnTo>
                    <a:pt x="48279" y="37625"/>
                  </a:lnTo>
                  <a:lnTo>
                    <a:pt x="48087" y="37607"/>
                  </a:lnTo>
                  <a:lnTo>
                    <a:pt x="48083" y="37629"/>
                  </a:lnTo>
                  <a:lnTo>
                    <a:pt x="26113" y="8991"/>
                  </a:lnTo>
                  <a:lnTo>
                    <a:pt x="26113" y="7937"/>
                  </a:lnTo>
                  <a:lnTo>
                    <a:pt x="25501" y="7937"/>
                  </a:lnTo>
                  <a:lnTo>
                    <a:pt x="25501" y="4188"/>
                  </a:lnTo>
                  <a:lnTo>
                    <a:pt x="24890" y="4188"/>
                  </a:lnTo>
                  <a:lnTo>
                    <a:pt x="24890" y="7937"/>
                  </a:lnTo>
                  <a:lnTo>
                    <a:pt x="24274" y="7937"/>
                  </a:lnTo>
                  <a:lnTo>
                    <a:pt x="24274" y="9196"/>
                  </a:lnTo>
                  <a:lnTo>
                    <a:pt x="2692" y="42517"/>
                  </a:lnTo>
                  <a:lnTo>
                    <a:pt x="0" y="42798"/>
                  </a:lnTo>
                  <a:lnTo>
                    <a:pt x="99" y="43754"/>
                  </a:lnTo>
                  <a:lnTo>
                    <a:pt x="21493" y="41540"/>
                  </a:lnTo>
                  <a:lnTo>
                    <a:pt x="23729" y="50061"/>
                  </a:lnTo>
                  <a:lnTo>
                    <a:pt x="23729" y="55301"/>
                  </a:lnTo>
                  <a:lnTo>
                    <a:pt x="5125" y="55301"/>
                  </a:lnTo>
                  <a:lnTo>
                    <a:pt x="5125" y="57180"/>
                  </a:lnTo>
                  <a:lnTo>
                    <a:pt x="112578" y="57180"/>
                  </a:lnTo>
                  <a:lnTo>
                    <a:pt x="112578" y="55301"/>
                  </a:lnTo>
                  <a:lnTo>
                    <a:pt x="75566" y="55301"/>
                  </a:lnTo>
                  <a:lnTo>
                    <a:pt x="75566" y="51257"/>
                  </a:lnTo>
                  <a:lnTo>
                    <a:pt x="78083" y="41682"/>
                  </a:lnTo>
                  <a:lnTo>
                    <a:pt x="102093" y="44169"/>
                  </a:lnTo>
                  <a:lnTo>
                    <a:pt x="102191" y="43209"/>
                  </a:lnTo>
                  <a:lnTo>
                    <a:pt x="99219" y="42901"/>
                  </a:lnTo>
                  <a:lnTo>
                    <a:pt x="74959" y="5447"/>
                  </a:lnTo>
                  <a:lnTo>
                    <a:pt x="74959" y="4188"/>
                  </a:lnTo>
                  <a:lnTo>
                    <a:pt x="74347" y="4188"/>
                  </a:lnTo>
                  <a:lnTo>
                    <a:pt x="74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3599" name="Google Shape;3599;p64"/>
            <p:cNvGrpSpPr/>
            <p:nvPr/>
          </p:nvGrpSpPr>
          <p:grpSpPr>
            <a:xfrm>
              <a:off x="-114300" y="4171950"/>
              <a:ext cx="9382202" cy="2034378"/>
              <a:chOff x="-114300" y="3409950"/>
              <a:chExt cx="9382202" cy="2034378"/>
            </a:xfrm>
          </p:grpSpPr>
          <p:sp>
            <p:nvSpPr>
              <p:cNvPr id="3600" name="Google Shape;3600;p64"/>
              <p:cNvSpPr/>
              <p:nvPr/>
            </p:nvSpPr>
            <p:spPr>
              <a:xfrm>
                <a:off x="-114300" y="3409950"/>
                <a:ext cx="9382131" cy="1897894"/>
              </a:xfrm>
              <a:custGeom>
                <a:avLst/>
                <a:gdLst/>
                <a:ahLst/>
                <a:cxnLst/>
                <a:rect l="l" t="t" r="r" b="b"/>
                <a:pathLst>
                  <a:path w="61916" h="20039" extrusionOk="0">
                    <a:moveTo>
                      <a:pt x="37321" y="1"/>
                    </a:moveTo>
                    <a:cubicBezTo>
                      <a:pt x="37223" y="301"/>
                      <a:pt x="37106" y="367"/>
                      <a:pt x="36981" y="367"/>
                    </a:cubicBezTo>
                    <a:cubicBezTo>
                      <a:pt x="36882" y="367"/>
                      <a:pt x="36778" y="326"/>
                      <a:pt x="36674" y="326"/>
                    </a:cubicBezTo>
                    <a:cubicBezTo>
                      <a:pt x="36647" y="326"/>
                      <a:pt x="36620" y="329"/>
                      <a:pt x="36594" y="336"/>
                    </a:cubicBezTo>
                    <a:cubicBezTo>
                      <a:pt x="36393" y="398"/>
                      <a:pt x="35928" y="398"/>
                      <a:pt x="35665" y="465"/>
                    </a:cubicBezTo>
                    <a:cubicBezTo>
                      <a:pt x="35134" y="599"/>
                      <a:pt x="34603" y="532"/>
                      <a:pt x="34009" y="666"/>
                    </a:cubicBezTo>
                    <a:cubicBezTo>
                      <a:pt x="33344" y="800"/>
                      <a:pt x="32947" y="1063"/>
                      <a:pt x="32349" y="1327"/>
                    </a:cubicBezTo>
                    <a:cubicBezTo>
                      <a:pt x="31755" y="1527"/>
                      <a:pt x="31291" y="1527"/>
                      <a:pt x="30760" y="1594"/>
                    </a:cubicBezTo>
                    <a:cubicBezTo>
                      <a:pt x="30300" y="1669"/>
                      <a:pt x="30084" y="1746"/>
                      <a:pt x="29829" y="1746"/>
                    </a:cubicBezTo>
                    <a:cubicBezTo>
                      <a:pt x="29644" y="1746"/>
                      <a:pt x="29438" y="1705"/>
                      <a:pt x="29104" y="1594"/>
                    </a:cubicBezTo>
                    <a:cubicBezTo>
                      <a:pt x="28505" y="1460"/>
                      <a:pt x="28108" y="1460"/>
                      <a:pt x="27443" y="1460"/>
                    </a:cubicBezTo>
                    <a:cubicBezTo>
                      <a:pt x="26452" y="1460"/>
                      <a:pt x="25504" y="1232"/>
                      <a:pt x="24605" y="1232"/>
                    </a:cubicBezTo>
                    <a:cubicBezTo>
                      <a:pt x="24423" y="1232"/>
                      <a:pt x="24242" y="1241"/>
                      <a:pt x="24064" y="1264"/>
                    </a:cubicBezTo>
                    <a:cubicBezTo>
                      <a:pt x="23253" y="1304"/>
                      <a:pt x="22331" y="1760"/>
                      <a:pt x="21493" y="1760"/>
                    </a:cubicBezTo>
                    <a:cubicBezTo>
                      <a:pt x="21031" y="1760"/>
                      <a:pt x="20594" y="1621"/>
                      <a:pt x="20216" y="1197"/>
                    </a:cubicBezTo>
                    <a:cubicBezTo>
                      <a:pt x="20020" y="1393"/>
                      <a:pt x="19953" y="1327"/>
                      <a:pt x="19752" y="1393"/>
                    </a:cubicBezTo>
                    <a:cubicBezTo>
                      <a:pt x="19752" y="1327"/>
                      <a:pt x="19819" y="1264"/>
                      <a:pt x="19886" y="1197"/>
                    </a:cubicBezTo>
                    <a:lnTo>
                      <a:pt x="19886" y="1197"/>
                    </a:lnTo>
                    <a:lnTo>
                      <a:pt x="18958" y="1460"/>
                    </a:lnTo>
                    <a:cubicBezTo>
                      <a:pt x="18438" y="1740"/>
                      <a:pt x="17678" y="1852"/>
                      <a:pt x="16938" y="1852"/>
                    </a:cubicBezTo>
                    <a:cubicBezTo>
                      <a:pt x="16452" y="1852"/>
                      <a:pt x="15974" y="1803"/>
                      <a:pt x="15579" y="1724"/>
                    </a:cubicBezTo>
                    <a:cubicBezTo>
                      <a:pt x="14914" y="1594"/>
                      <a:pt x="14449" y="929"/>
                      <a:pt x="13789" y="862"/>
                    </a:cubicBezTo>
                    <a:cubicBezTo>
                      <a:pt x="13495" y="862"/>
                      <a:pt x="13357" y="1074"/>
                      <a:pt x="13098" y="1074"/>
                    </a:cubicBezTo>
                    <a:cubicBezTo>
                      <a:pt x="13065" y="1074"/>
                      <a:pt x="13031" y="1071"/>
                      <a:pt x="12994" y="1063"/>
                    </a:cubicBezTo>
                    <a:cubicBezTo>
                      <a:pt x="12530" y="1063"/>
                      <a:pt x="12329" y="666"/>
                      <a:pt x="11999" y="465"/>
                    </a:cubicBezTo>
                    <a:cubicBezTo>
                      <a:pt x="11661" y="239"/>
                      <a:pt x="11419" y="170"/>
                      <a:pt x="11191" y="170"/>
                    </a:cubicBezTo>
                    <a:cubicBezTo>
                      <a:pt x="10882" y="170"/>
                      <a:pt x="10599" y="297"/>
                      <a:pt x="10142" y="336"/>
                    </a:cubicBezTo>
                    <a:cubicBezTo>
                      <a:pt x="9544" y="336"/>
                      <a:pt x="8883" y="269"/>
                      <a:pt x="8218" y="269"/>
                    </a:cubicBezTo>
                    <a:cubicBezTo>
                      <a:pt x="6892" y="336"/>
                      <a:pt x="5567" y="599"/>
                      <a:pt x="4241" y="666"/>
                    </a:cubicBezTo>
                    <a:cubicBezTo>
                      <a:pt x="3446" y="666"/>
                      <a:pt x="2786" y="929"/>
                      <a:pt x="1987" y="996"/>
                    </a:cubicBezTo>
                    <a:cubicBezTo>
                      <a:pt x="1723" y="996"/>
                      <a:pt x="1393" y="862"/>
                      <a:pt x="1125" y="862"/>
                    </a:cubicBezTo>
                    <a:cubicBezTo>
                      <a:pt x="837" y="911"/>
                      <a:pt x="829" y="1238"/>
                      <a:pt x="618" y="1238"/>
                    </a:cubicBezTo>
                    <a:cubicBezTo>
                      <a:pt x="538" y="1238"/>
                      <a:pt x="429" y="1191"/>
                      <a:pt x="264" y="1063"/>
                    </a:cubicBezTo>
                    <a:cubicBezTo>
                      <a:pt x="197" y="1130"/>
                      <a:pt x="1" y="1264"/>
                      <a:pt x="67" y="1264"/>
                    </a:cubicBezTo>
                    <a:lnTo>
                      <a:pt x="795" y="19989"/>
                    </a:lnTo>
                    <a:lnTo>
                      <a:pt x="61188" y="20038"/>
                    </a:lnTo>
                    <a:lnTo>
                      <a:pt x="61916" y="1661"/>
                    </a:lnTo>
                    <a:cubicBezTo>
                      <a:pt x="60783" y="1661"/>
                      <a:pt x="59651" y="1805"/>
                      <a:pt x="58476" y="1805"/>
                    </a:cubicBezTo>
                    <a:cubicBezTo>
                      <a:pt x="58276" y="1805"/>
                      <a:pt x="58075" y="1800"/>
                      <a:pt x="57872" y="1791"/>
                    </a:cubicBezTo>
                    <a:cubicBezTo>
                      <a:pt x="56778" y="1757"/>
                      <a:pt x="55685" y="1741"/>
                      <a:pt x="54591" y="1741"/>
                    </a:cubicBezTo>
                    <a:cubicBezTo>
                      <a:pt x="53497" y="1741"/>
                      <a:pt x="52404" y="1757"/>
                      <a:pt x="51310" y="1791"/>
                    </a:cubicBezTo>
                    <a:cubicBezTo>
                      <a:pt x="50910" y="1791"/>
                      <a:pt x="50057" y="1934"/>
                      <a:pt x="49352" y="1934"/>
                    </a:cubicBezTo>
                    <a:cubicBezTo>
                      <a:pt x="48886" y="1934"/>
                      <a:pt x="48484" y="1871"/>
                      <a:pt x="48324" y="1661"/>
                    </a:cubicBezTo>
                    <a:cubicBezTo>
                      <a:pt x="48200" y="1702"/>
                      <a:pt x="48067" y="1718"/>
                      <a:pt x="47929" y="1718"/>
                    </a:cubicBezTo>
                    <a:cubicBezTo>
                      <a:pt x="47549" y="1718"/>
                      <a:pt x="47135" y="1603"/>
                      <a:pt x="46776" y="1603"/>
                    </a:cubicBezTo>
                    <a:cubicBezTo>
                      <a:pt x="46643" y="1603"/>
                      <a:pt x="46518" y="1618"/>
                      <a:pt x="46405" y="1661"/>
                    </a:cubicBezTo>
                    <a:cubicBezTo>
                      <a:pt x="46338" y="1594"/>
                      <a:pt x="46338" y="1527"/>
                      <a:pt x="46204" y="1460"/>
                    </a:cubicBezTo>
                    <a:cubicBezTo>
                      <a:pt x="46035" y="1576"/>
                      <a:pt x="45323" y="1737"/>
                      <a:pt x="44915" y="1737"/>
                    </a:cubicBezTo>
                    <a:cubicBezTo>
                      <a:pt x="44849" y="1737"/>
                      <a:pt x="44791" y="1733"/>
                      <a:pt x="44744" y="1724"/>
                    </a:cubicBezTo>
                    <a:cubicBezTo>
                      <a:pt x="44084" y="1661"/>
                      <a:pt x="43820" y="929"/>
                      <a:pt x="43419" y="599"/>
                    </a:cubicBezTo>
                    <a:cubicBezTo>
                      <a:pt x="43298" y="792"/>
                      <a:pt x="43143" y="854"/>
                      <a:pt x="42968" y="854"/>
                    </a:cubicBezTo>
                    <a:cubicBezTo>
                      <a:pt x="42662" y="854"/>
                      <a:pt x="42298" y="666"/>
                      <a:pt x="41963" y="666"/>
                    </a:cubicBezTo>
                    <a:cubicBezTo>
                      <a:pt x="41499" y="666"/>
                      <a:pt x="40968" y="800"/>
                      <a:pt x="40437" y="800"/>
                    </a:cubicBezTo>
                    <a:cubicBezTo>
                      <a:pt x="39374" y="800"/>
                      <a:pt x="38250" y="733"/>
                      <a:pt x="37321" y="1"/>
                    </a:cubicBezTo>
                    <a:close/>
                  </a:path>
                </a:pathLst>
              </a:custGeom>
              <a:solidFill>
                <a:srgbClr val="26003F">
                  <a:alpha val="1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01" name="Google Shape;3601;p64"/>
              <p:cNvSpPr/>
              <p:nvPr/>
            </p:nvSpPr>
            <p:spPr>
              <a:xfrm>
                <a:off x="-114300" y="3781525"/>
                <a:ext cx="9382202" cy="1662803"/>
              </a:xfrm>
              <a:custGeom>
                <a:avLst/>
                <a:gdLst/>
                <a:ahLst/>
                <a:cxnLst/>
                <a:rect l="l" t="t" r="r" b="b"/>
                <a:pathLst>
                  <a:path w="46325" h="14990" extrusionOk="0">
                    <a:moveTo>
                      <a:pt x="18400" y="1"/>
                    </a:moveTo>
                    <a:cubicBezTo>
                      <a:pt x="17708" y="546"/>
                      <a:pt x="16864" y="595"/>
                      <a:pt x="16070" y="595"/>
                    </a:cubicBezTo>
                    <a:cubicBezTo>
                      <a:pt x="15672" y="595"/>
                      <a:pt x="15275" y="496"/>
                      <a:pt x="14927" y="496"/>
                    </a:cubicBezTo>
                    <a:cubicBezTo>
                      <a:pt x="14674" y="496"/>
                      <a:pt x="14401" y="638"/>
                      <a:pt x="14173" y="638"/>
                    </a:cubicBezTo>
                    <a:cubicBezTo>
                      <a:pt x="14043" y="638"/>
                      <a:pt x="13927" y="592"/>
                      <a:pt x="13838" y="447"/>
                    </a:cubicBezTo>
                    <a:cubicBezTo>
                      <a:pt x="13539" y="697"/>
                      <a:pt x="13342" y="1242"/>
                      <a:pt x="12847" y="1291"/>
                    </a:cubicBezTo>
                    <a:cubicBezTo>
                      <a:pt x="12813" y="1298"/>
                      <a:pt x="12770" y="1301"/>
                      <a:pt x="12722" y="1301"/>
                    </a:cubicBezTo>
                    <a:cubicBezTo>
                      <a:pt x="12418" y="1301"/>
                      <a:pt x="11884" y="1179"/>
                      <a:pt x="11753" y="1090"/>
                    </a:cubicBezTo>
                    <a:cubicBezTo>
                      <a:pt x="11655" y="1144"/>
                      <a:pt x="11655" y="1193"/>
                      <a:pt x="11606" y="1242"/>
                    </a:cubicBezTo>
                    <a:cubicBezTo>
                      <a:pt x="11521" y="1209"/>
                      <a:pt x="11427" y="1198"/>
                      <a:pt x="11328" y="1198"/>
                    </a:cubicBezTo>
                    <a:cubicBezTo>
                      <a:pt x="11059" y="1198"/>
                      <a:pt x="10749" y="1284"/>
                      <a:pt x="10464" y="1284"/>
                    </a:cubicBezTo>
                    <a:cubicBezTo>
                      <a:pt x="10361" y="1284"/>
                      <a:pt x="10262" y="1273"/>
                      <a:pt x="10169" y="1242"/>
                    </a:cubicBezTo>
                    <a:cubicBezTo>
                      <a:pt x="10049" y="1400"/>
                      <a:pt x="9749" y="1448"/>
                      <a:pt x="9399" y="1448"/>
                    </a:cubicBezTo>
                    <a:cubicBezTo>
                      <a:pt x="8872" y="1448"/>
                      <a:pt x="8234" y="1340"/>
                      <a:pt x="7937" y="1340"/>
                    </a:cubicBezTo>
                    <a:cubicBezTo>
                      <a:pt x="7118" y="1316"/>
                      <a:pt x="6299" y="1303"/>
                      <a:pt x="5480" y="1303"/>
                    </a:cubicBezTo>
                    <a:cubicBezTo>
                      <a:pt x="4662" y="1303"/>
                      <a:pt x="3844" y="1316"/>
                      <a:pt x="3027" y="1340"/>
                    </a:cubicBezTo>
                    <a:cubicBezTo>
                      <a:pt x="2878" y="1347"/>
                      <a:pt x="2729" y="1350"/>
                      <a:pt x="2582" y="1350"/>
                    </a:cubicBezTo>
                    <a:cubicBezTo>
                      <a:pt x="1699" y="1350"/>
                      <a:pt x="850" y="1242"/>
                      <a:pt x="0" y="1242"/>
                    </a:cubicBezTo>
                    <a:lnTo>
                      <a:pt x="545" y="14990"/>
                    </a:lnTo>
                    <a:lnTo>
                      <a:pt x="45726" y="14954"/>
                    </a:lnTo>
                    <a:lnTo>
                      <a:pt x="46275" y="943"/>
                    </a:lnTo>
                    <a:cubicBezTo>
                      <a:pt x="46324" y="943"/>
                      <a:pt x="46172" y="845"/>
                      <a:pt x="46123" y="796"/>
                    </a:cubicBezTo>
                    <a:cubicBezTo>
                      <a:pt x="46000" y="892"/>
                      <a:pt x="45918" y="927"/>
                      <a:pt x="45858" y="927"/>
                    </a:cubicBezTo>
                    <a:cubicBezTo>
                      <a:pt x="45701" y="927"/>
                      <a:pt x="45694" y="683"/>
                      <a:pt x="45481" y="644"/>
                    </a:cubicBezTo>
                    <a:cubicBezTo>
                      <a:pt x="45280" y="644"/>
                      <a:pt x="45034" y="746"/>
                      <a:pt x="44833" y="746"/>
                    </a:cubicBezTo>
                    <a:cubicBezTo>
                      <a:pt x="44240" y="697"/>
                      <a:pt x="43744" y="496"/>
                      <a:pt x="43151" y="496"/>
                    </a:cubicBezTo>
                    <a:cubicBezTo>
                      <a:pt x="42155" y="447"/>
                      <a:pt x="41164" y="251"/>
                      <a:pt x="40173" y="197"/>
                    </a:cubicBezTo>
                    <a:cubicBezTo>
                      <a:pt x="39678" y="197"/>
                      <a:pt x="39182" y="251"/>
                      <a:pt x="38736" y="251"/>
                    </a:cubicBezTo>
                    <a:cubicBezTo>
                      <a:pt x="38394" y="220"/>
                      <a:pt x="38183" y="127"/>
                      <a:pt x="37954" y="127"/>
                    </a:cubicBezTo>
                    <a:cubicBezTo>
                      <a:pt x="37783" y="127"/>
                      <a:pt x="37602" y="179"/>
                      <a:pt x="37348" y="349"/>
                    </a:cubicBezTo>
                    <a:cubicBezTo>
                      <a:pt x="37098" y="496"/>
                      <a:pt x="36951" y="796"/>
                      <a:pt x="36602" y="796"/>
                    </a:cubicBezTo>
                    <a:cubicBezTo>
                      <a:pt x="36575" y="801"/>
                      <a:pt x="36550" y="803"/>
                      <a:pt x="36526" y="803"/>
                    </a:cubicBezTo>
                    <a:cubicBezTo>
                      <a:pt x="36329" y="803"/>
                      <a:pt x="36227" y="644"/>
                      <a:pt x="36009" y="644"/>
                    </a:cubicBezTo>
                    <a:cubicBezTo>
                      <a:pt x="35509" y="697"/>
                      <a:pt x="35165" y="1193"/>
                      <a:pt x="34670" y="1291"/>
                    </a:cubicBezTo>
                    <a:cubicBezTo>
                      <a:pt x="34376" y="1349"/>
                      <a:pt x="34020" y="1384"/>
                      <a:pt x="33658" y="1384"/>
                    </a:cubicBezTo>
                    <a:cubicBezTo>
                      <a:pt x="33101" y="1384"/>
                      <a:pt x="32528" y="1301"/>
                      <a:pt x="32139" y="1090"/>
                    </a:cubicBezTo>
                    <a:lnTo>
                      <a:pt x="31442" y="894"/>
                    </a:lnTo>
                    <a:lnTo>
                      <a:pt x="31442" y="894"/>
                    </a:lnTo>
                    <a:cubicBezTo>
                      <a:pt x="31491" y="943"/>
                      <a:pt x="31545" y="992"/>
                      <a:pt x="31545" y="1041"/>
                    </a:cubicBezTo>
                    <a:cubicBezTo>
                      <a:pt x="31393" y="992"/>
                      <a:pt x="31344" y="1041"/>
                      <a:pt x="31197" y="894"/>
                    </a:cubicBezTo>
                    <a:cubicBezTo>
                      <a:pt x="30914" y="1211"/>
                      <a:pt x="30587" y="1315"/>
                      <a:pt x="30241" y="1315"/>
                    </a:cubicBezTo>
                    <a:cubicBezTo>
                      <a:pt x="29615" y="1315"/>
                      <a:pt x="28925" y="974"/>
                      <a:pt x="28318" y="943"/>
                    </a:cubicBezTo>
                    <a:cubicBezTo>
                      <a:pt x="28186" y="926"/>
                      <a:pt x="28053" y="920"/>
                      <a:pt x="27918" y="920"/>
                    </a:cubicBezTo>
                    <a:cubicBezTo>
                      <a:pt x="27245" y="920"/>
                      <a:pt x="26535" y="1090"/>
                      <a:pt x="25791" y="1090"/>
                    </a:cubicBezTo>
                    <a:cubicBezTo>
                      <a:pt x="25296" y="1090"/>
                      <a:pt x="24997" y="1090"/>
                      <a:pt x="24550" y="1193"/>
                    </a:cubicBezTo>
                    <a:cubicBezTo>
                      <a:pt x="24300" y="1276"/>
                      <a:pt x="24145" y="1306"/>
                      <a:pt x="24006" y="1306"/>
                    </a:cubicBezTo>
                    <a:cubicBezTo>
                      <a:pt x="23815" y="1306"/>
                      <a:pt x="23652" y="1249"/>
                      <a:pt x="23310" y="1193"/>
                    </a:cubicBezTo>
                    <a:cubicBezTo>
                      <a:pt x="22912" y="1144"/>
                      <a:pt x="22564" y="1144"/>
                      <a:pt x="22118" y="992"/>
                    </a:cubicBezTo>
                    <a:cubicBezTo>
                      <a:pt x="21671" y="796"/>
                      <a:pt x="21377" y="595"/>
                      <a:pt x="20881" y="496"/>
                    </a:cubicBezTo>
                    <a:cubicBezTo>
                      <a:pt x="20435" y="398"/>
                      <a:pt x="20038" y="447"/>
                      <a:pt x="19640" y="349"/>
                    </a:cubicBezTo>
                    <a:cubicBezTo>
                      <a:pt x="19440" y="300"/>
                      <a:pt x="19096" y="300"/>
                      <a:pt x="18944" y="251"/>
                    </a:cubicBezTo>
                    <a:cubicBezTo>
                      <a:pt x="18923" y="245"/>
                      <a:pt x="18902" y="243"/>
                      <a:pt x="18881" y="243"/>
                    </a:cubicBezTo>
                    <a:cubicBezTo>
                      <a:pt x="18804" y="243"/>
                      <a:pt x="18727" y="273"/>
                      <a:pt x="18653" y="273"/>
                    </a:cubicBezTo>
                    <a:cubicBezTo>
                      <a:pt x="18560" y="273"/>
                      <a:pt x="18473" y="224"/>
                      <a:pt x="18400" y="1"/>
                    </a:cubicBezTo>
                    <a:close/>
                  </a:path>
                </a:pathLst>
              </a:custGeom>
              <a:solidFill>
                <a:srgbClr val="26003F">
                  <a:alpha val="1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05"/>
        <p:cNvGrpSpPr/>
        <p:nvPr/>
      </p:nvGrpSpPr>
      <p:grpSpPr>
        <a:xfrm>
          <a:off x="0" y="0"/>
          <a:ext cx="0" cy="0"/>
          <a:chOff x="0" y="0"/>
          <a:chExt cx="0" cy="0"/>
        </a:xfrm>
      </p:grpSpPr>
      <p:sp>
        <p:nvSpPr>
          <p:cNvPr id="3606" name="Google Shape;3606;p65"/>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Our </a:t>
            </a:r>
            <a:r>
              <a:rPr lang="id-ID" noProof="0" dirty="0" err="1"/>
              <a:t>process</a:t>
            </a:r>
            <a:endParaRPr lang="id-ID" noProof="0" dirty="0"/>
          </a:p>
        </p:txBody>
      </p:sp>
      <p:sp>
        <p:nvSpPr>
          <p:cNvPr id="3607" name="Google Shape;3607;p65"/>
          <p:cNvSpPr txBox="1"/>
          <p:nvPr/>
        </p:nvSpPr>
        <p:spPr>
          <a:xfrm>
            <a:off x="709425" y="1633300"/>
            <a:ext cx="1540800" cy="527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Day 1</a:t>
            </a:r>
          </a:p>
        </p:txBody>
      </p:sp>
      <p:sp>
        <p:nvSpPr>
          <p:cNvPr id="3608" name="Google Shape;3608;p65"/>
          <p:cNvSpPr txBox="1"/>
          <p:nvPr/>
        </p:nvSpPr>
        <p:spPr>
          <a:xfrm>
            <a:off x="709426" y="3639500"/>
            <a:ext cx="1540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solidFill>
                  <a:schemeClr val="dk1"/>
                </a:solidFill>
                <a:latin typeface="Assistant"/>
                <a:ea typeface="Assistant"/>
                <a:cs typeface="Assistant"/>
                <a:sym typeface="Assistant"/>
              </a:rPr>
              <a:t>Mercury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smallest</a:t>
            </a:r>
            <a:r>
              <a:rPr lang="id-ID" noProof="0" dirty="0">
                <a:solidFill>
                  <a:schemeClr val="dk1"/>
                </a:solidFill>
                <a:latin typeface="Assistant"/>
                <a:ea typeface="Assistant"/>
                <a:cs typeface="Assistant"/>
                <a:sym typeface="Assistant"/>
              </a:rPr>
              <a:t> planet</a:t>
            </a:r>
          </a:p>
        </p:txBody>
      </p:sp>
      <p:sp>
        <p:nvSpPr>
          <p:cNvPr id="3609" name="Google Shape;3609;p65"/>
          <p:cNvSpPr/>
          <p:nvPr/>
        </p:nvSpPr>
        <p:spPr>
          <a:xfrm>
            <a:off x="1149675" y="2570100"/>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10" name="Google Shape;3610;p65"/>
          <p:cNvSpPr txBox="1"/>
          <p:nvPr/>
        </p:nvSpPr>
        <p:spPr>
          <a:xfrm>
            <a:off x="2250226" y="1633300"/>
            <a:ext cx="1540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solidFill>
                  <a:schemeClr val="dk1"/>
                </a:solidFill>
                <a:latin typeface="Assistant"/>
                <a:ea typeface="Assistant"/>
                <a:cs typeface="Assistant"/>
                <a:sym typeface="Assistant"/>
              </a:rPr>
              <a:t>Jupiter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biggest</a:t>
            </a:r>
            <a:r>
              <a:rPr lang="id-ID" noProof="0" dirty="0">
                <a:solidFill>
                  <a:schemeClr val="dk1"/>
                </a:solidFill>
                <a:latin typeface="Assistant"/>
                <a:ea typeface="Assistant"/>
                <a:cs typeface="Assistant"/>
                <a:sym typeface="Assistant"/>
              </a:rPr>
              <a:t> planet</a:t>
            </a:r>
          </a:p>
        </p:txBody>
      </p:sp>
      <p:sp>
        <p:nvSpPr>
          <p:cNvPr id="3611" name="Google Shape;3611;p65"/>
          <p:cNvSpPr txBox="1"/>
          <p:nvPr/>
        </p:nvSpPr>
        <p:spPr>
          <a:xfrm>
            <a:off x="2250225" y="3639500"/>
            <a:ext cx="1540800" cy="527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Day 2</a:t>
            </a:r>
          </a:p>
        </p:txBody>
      </p:sp>
      <p:sp>
        <p:nvSpPr>
          <p:cNvPr id="3612" name="Google Shape;3612;p65"/>
          <p:cNvSpPr txBox="1"/>
          <p:nvPr/>
        </p:nvSpPr>
        <p:spPr>
          <a:xfrm>
            <a:off x="3791025" y="1633300"/>
            <a:ext cx="1540800" cy="527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Day 3</a:t>
            </a:r>
          </a:p>
        </p:txBody>
      </p:sp>
      <p:sp>
        <p:nvSpPr>
          <p:cNvPr id="3613" name="Google Shape;3613;p65"/>
          <p:cNvSpPr txBox="1"/>
          <p:nvPr/>
        </p:nvSpPr>
        <p:spPr>
          <a:xfrm>
            <a:off x="3791026" y="3639500"/>
            <a:ext cx="1540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solidFill>
                  <a:schemeClr val="dk1"/>
                </a:solidFill>
                <a:latin typeface="Assistant"/>
                <a:ea typeface="Assistant"/>
                <a:cs typeface="Assistant"/>
                <a:sym typeface="Assistant"/>
              </a:rPr>
              <a:t>Mars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actually</a:t>
            </a:r>
            <a:r>
              <a:rPr lang="id-ID" noProof="0" dirty="0">
                <a:solidFill>
                  <a:schemeClr val="dk1"/>
                </a:solidFill>
                <a:latin typeface="Assistant"/>
                <a:ea typeface="Assistant"/>
                <a:cs typeface="Assistant"/>
                <a:sym typeface="Assistant"/>
              </a:rPr>
              <a:t> a </a:t>
            </a:r>
            <a:r>
              <a:rPr lang="id-ID" noProof="0" dirty="0" err="1">
                <a:solidFill>
                  <a:schemeClr val="dk1"/>
                </a:solidFill>
                <a:latin typeface="Assistant"/>
                <a:ea typeface="Assistant"/>
                <a:cs typeface="Assistant"/>
                <a:sym typeface="Assistant"/>
              </a:rPr>
              <a:t>cold</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place</a:t>
            </a:r>
            <a:endParaRPr lang="id-ID" noProof="0" dirty="0">
              <a:solidFill>
                <a:schemeClr val="dk1"/>
              </a:solidFill>
              <a:latin typeface="Assistant"/>
              <a:ea typeface="Assistant"/>
              <a:cs typeface="Assistant"/>
              <a:sym typeface="Assistant"/>
            </a:endParaRPr>
          </a:p>
        </p:txBody>
      </p:sp>
      <p:sp>
        <p:nvSpPr>
          <p:cNvPr id="3614" name="Google Shape;3614;p65"/>
          <p:cNvSpPr txBox="1"/>
          <p:nvPr/>
        </p:nvSpPr>
        <p:spPr>
          <a:xfrm>
            <a:off x="5331826" y="1633300"/>
            <a:ext cx="1540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solidFill>
                  <a:schemeClr val="dk1"/>
                </a:solidFill>
                <a:latin typeface="Assistant"/>
                <a:ea typeface="Assistant"/>
                <a:cs typeface="Assistant"/>
                <a:sym typeface="Assistant"/>
              </a:rPr>
              <a:t>Venus has a </a:t>
            </a:r>
            <a:r>
              <a:rPr lang="id-ID" noProof="0" dirty="0" err="1">
                <a:solidFill>
                  <a:schemeClr val="dk1"/>
                </a:solidFill>
                <a:latin typeface="Assistant"/>
                <a:ea typeface="Assistant"/>
                <a:cs typeface="Assistant"/>
                <a:sym typeface="Assistant"/>
              </a:rPr>
              <a:t>beautiful</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name</a:t>
            </a:r>
            <a:endParaRPr lang="id-ID" noProof="0" dirty="0">
              <a:solidFill>
                <a:schemeClr val="dk1"/>
              </a:solidFill>
              <a:latin typeface="Assistant"/>
              <a:ea typeface="Assistant"/>
              <a:cs typeface="Assistant"/>
              <a:sym typeface="Assistant"/>
            </a:endParaRPr>
          </a:p>
        </p:txBody>
      </p:sp>
      <p:sp>
        <p:nvSpPr>
          <p:cNvPr id="3615" name="Google Shape;3615;p65"/>
          <p:cNvSpPr txBox="1"/>
          <p:nvPr/>
        </p:nvSpPr>
        <p:spPr>
          <a:xfrm>
            <a:off x="5331825" y="3639500"/>
            <a:ext cx="1540800" cy="527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Day 4</a:t>
            </a:r>
          </a:p>
        </p:txBody>
      </p:sp>
      <p:sp>
        <p:nvSpPr>
          <p:cNvPr id="3616" name="Google Shape;3616;p65"/>
          <p:cNvSpPr txBox="1"/>
          <p:nvPr/>
        </p:nvSpPr>
        <p:spPr>
          <a:xfrm>
            <a:off x="6872625" y="1633300"/>
            <a:ext cx="1540800" cy="527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2000" noProof="0" dirty="0">
                <a:solidFill>
                  <a:schemeClr val="dk1"/>
                </a:solidFill>
                <a:latin typeface="Archivo Black"/>
                <a:ea typeface="Archivo Black"/>
                <a:cs typeface="Archivo Black"/>
                <a:sym typeface="Archivo Black"/>
              </a:rPr>
              <a:t>Day 5</a:t>
            </a:r>
          </a:p>
        </p:txBody>
      </p:sp>
      <p:sp>
        <p:nvSpPr>
          <p:cNvPr id="3617" name="Google Shape;3617;p65"/>
          <p:cNvSpPr txBox="1"/>
          <p:nvPr/>
        </p:nvSpPr>
        <p:spPr>
          <a:xfrm>
            <a:off x="6872626" y="3639500"/>
            <a:ext cx="15408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id-ID" noProof="0" dirty="0" err="1">
                <a:solidFill>
                  <a:schemeClr val="dk1"/>
                </a:solidFill>
                <a:latin typeface="Assistant"/>
                <a:ea typeface="Assistant"/>
                <a:cs typeface="Assistant"/>
                <a:sym typeface="Assistant"/>
              </a:rPr>
              <a:t>Neptune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far</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away</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from</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us</a:t>
            </a:r>
            <a:endParaRPr lang="id-ID" noProof="0" dirty="0">
              <a:solidFill>
                <a:schemeClr val="dk1"/>
              </a:solidFill>
              <a:latin typeface="Assistant"/>
              <a:ea typeface="Assistant"/>
              <a:cs typeface="Assistant"/>
              <a:sym typeface="Assistant"/>
            </a:endParaRPr>
          </a:p>
        </p:txBody>
      </p:sp>
      <p:sp>
        <p:nvSpPr>
          <p:cNvPr id="3618" name="Google Shape;3618;p65"/>
          <p:cNvSpPr/>
          <p:nvPr/>
        </p:nvSpPr>
        <p:spPr>
          <a:xfrm>
            <a:off x="2690475" y="2570100"/>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19" name="Google Shape;3619;p65"/>
          <p:cNvSpPr/>
          <p:nvPr/>
        </p:nvSpPr>
        <p:spPr>
          <a:xfrm>
            <a:off x="4231275" y="2570100"/>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20" name="Google Shape;3620;p65"/>
          <p:cNvSpPr/>
          <p:nvPr/>
        </p:nvSpPr>
        <p:spPr>
          <a:xfrm>
            <a:off x="5772075" y="2570100"/>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21" name="Google Shape;3621;p65"/>
          <p:cNvSpPr/>
          <p:nvPr/>
        </p:nvSpPr>
        <p:spPr>
          <a:xfrm>
            <a:off x="7312875" y="2570100"/>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3622" name="Google Shape;3622;p65"/>
          <p:cNvCxnSpPr>
            <a:stCxn id="3609" idx="6"/>
            <a:endCxn id="3618" idx="2"/>
          </p:cNvCxnSpPr>
          <p:nvPr/>
        </p:nvCxnSpPr>
        <p:spPr>
          <a:xfrm>
            <a:off x="1809975" y="2900250"/>
            <a:ext cx="880500" cy="0"/>
          </a:xfrm>
          <a:prstGeom prst="straightConnector1">
            <a:avLst/>
          </a:prstGeom>
          <a:noFill/>
          <a:ln w="38100" cap="flat" cmpd="sng">
            <a:solidFill>
              <a:schemeClr val="accent4"/>
            </a:solidFill>
            <a:prstDash val="solid"/>
            <a:round/>
            <a:headEnd type="none" w="med" len="med"/>
            <a:tailEnd type="none" w="med" len="med"/>
          </a:ln>
        </p:spPr>
      </p:cxnSp>
      <p:cxnSp>
        <p:nvCxnSpPr>
          <p:cNvPr id="3623" name="Google Shape;3623;p65"/>
          <p:cNvCxnSpPr>
            <a:stCxn id="3618" idx="6"/>
            <a:endCxn id="3619" idx="2"/>
          </p:cNvCxnSpPr>
          <p:nvPr/>
        </p:nvCxnSpPr>
        <p:spPr>
          <a:xfrm>
            <a:off x="3350775" y="2900250"/>
            <a:ext cx="880500" cy="0"/>
          </a:xfrm>
          <a:prstGeom prst="straightConnector1">
            <a:avLst/>
          </a:prstGeom>
          <a:noFill/>
          <a:ln w="38100" cap="flat" cmpd="sng">
            <a:solidFill>
              <a:schemeClr val="accent4"/>
            </a:solidFill>
            <a:prstDash val="solid"/>
            <a:round/>
            <a:headEnd type="none" w="med" len="med"/>
            <a:tailEnd type="none" w="med" len="med"/>
          </a:ln>
        </p:spPr>
      </p:cxnSp>
      <p:cxnSp>
        <p:nvCxnSpPr>
          <p:cNvPr id="3624" name="Google Shape;3624;p65"/>
          <p:cNvCxnSpPr>
            <a:stCxn id="3619" idx="6"/>
            <a:endCxn id="3620" idx="2"/>
          </p:cNvCxnSpPr>
          <p:nvPr/>
        </p:nvCxnSpPr>
        <p:spPr>
          <a:xfrm>
            <a:off x="4891575" y="2900250"/>
            <a:ext cx="880500" cy="0"/>
          </a:xfrm>
          <a:prstGeom prst="straightConnector1">
            <a:avLst/>
          </a:prstGeom>
          <a:noFill/>
          <a:ln w="38100" cap="flat" cmpd="sng">
            <a:solidFill>
              <a:schemeClr val="accent4"/>
            </a:solidFill>
            <a:prstDash val="solid"/>
            <a:round/>
            <a:headEnd type="none" w="med" len="med"/>
            <a:tailEnd type="none" w="med" len="med"/>
          </a:ln>
        </p:spPr>
      </p:cxnSp>
      <p:cxnSp>
        <p:nvCxnSpPr>
          <p:cNvPr id="3625" name="Google Shape;3625;p65"/>
          <p:cNvCxnSpPr>
            <a:stCxn id="3620" idx="6"/>
            <a:endCxn id="3621" idx="2"/>
          </p:cNvCxnSpPr>
          <p:nvPr/>
        </p:nvCxnSpPr>
        <p:spPr>
          <a:xfrm>
            <a:off x="6432375" y="2900250"/>
            <a:ext cx="880500" cy="0"/>
          </a:xfrm>
          <a:prstGeom prst="straightConnector1">
            <a:avLst/>
          </a:prstGeom>
          <a:noFill/>
          <a:ln w="38100" cap="flat" cmpd="sng">
            <a:solidFill>
              <a:schemeClr val="accent4"/>
            </a:solidFill>
            <a:prstDash val="solid"/>
            <a:round/>
            <a:headEnd type="none" w="med" len="med"/>
            <a:tailEnd type="none" w="med" len="med"/>
          </a:ln>
        </p:spPr>
      </p:cxnSp>
      <p:cxnSp>
        <p:nvCxnSpPr>
          <p:cNvPr id="3626" name="Google Shape;3626;p65"/>
          <p:cNvCxnSpPr>
            <a:stCxn id="3609" idx="0"/>
            <a:endCxn id="3607" idx="2"/>
          </p:cNvCxnSpPr>
          <p:nvPr/>
        </p:nvCxnSpPr>
        <p:spPr>
          <a:xfrm rot="10800000">
            <a:off x="1479825" y="2160900"/>
            <a:ext cx="0" cy="409200"/>
          </a:xfrm>
          <a:prstGeom prst="straightConnector1">
            <a:avLst/>
          </a:prstGeom>
          <a:noFill/>
          <a:ln w="28575" cap="flat" cmpd="sng">
            <a:solidFill>
              <a:schemeClr val="accent4"/>
            </a:solidFill>
            <a:prstDash val="solid"/>
            <a:round/>
            <a:headEnd type="none" w="med" len="med"/>
            <a:tailEnd type="none" w="med" len="med"/>
          </a:ln>
        </p:spPr>
      </p:cxnSp>
      <p:cxnSp>
        <p:nvCxnSpPr>
          <p:cNvPr id="3627" name="Google Shape;3627;p65"/>
          <p:cNvCxnSpPr>
            <a:stCxn id="3618" idx="4"/>
            <a:endCxn id="3611" idx="0"/>
          </p:cNvCxnSpPr>
          <p:nvPr/>
        </p:nvCxnSpPr>
        <p:spPr>
          <a:xfrm>
            <a:off x="3020625" y="3230400"/>
            <a:ext cx="0" cy="409200"/>
          </a:xfrm>
          <a:prstGeom prst="straightConnector1">
            <a:avLst/>
          </a:prstGeom>
          <a:noFill/>
          <a:ln w="38100" cap="flat" cmpd="sng">
            <a:solidFill>
              <a:schemeClr val="accent4"/>
            </a:solidFill>
            <a:prstDash val="solid"/>
            <a:round/>
            <a:headEnd type="none" w="med" len="med"/>
            <a:tailEnd type="none" w="med" len="med"/>
          </a:ln>
        </p:spPr>
      </p:cxnSp>
      <p:cxnSp>
        <p:nvCxnSpPr>
          <p:cNvPr id="3628" name="Google Shape;3628;p65"/>
          <p:cNvCxnSpPr>
            <a:stCxn id="3619" idx="0"/>
            <a:endCxn id="3612" idx="2"/>
          </p:cNvCxnSpPr>
          <p:nvPr/>
        </p:nvCxnSpPr>
        <p:spPr>
          <a:xfrm rot="10800000">
            <a:off x="4561425" y="2160900"/>
            <a:ext cx="0" cy="409200"/>
          </a:xfrm>
          <a:prstGeom prst="straightConnector1">
            <a:avLst/>
          </a:prstGeom>
          <a:noFill/>
          <a:ln w="28575" cap="flat" cmpd="sng">
            <a:solidFill>
              <a:schemeClr val="accent4"/>
            </a:solidFill>
            <a:prstDash val="solid"/>
            <a:round/>
            <a:headEnd type="none" w="med" len="med"/>
            <a:tailEnd type="none" w="med" len="med"/>
          </a:ln>
        </p:spPr>
      </p:cxnSp>
      <p:cxnSp>
        <p:nvCxnSpPr>
          <p:cNvPr id="3629" name="Google Shape;3629;p65"/>
          <p:cNvCxnSpPr>
            <a:stCxn id="3620" idx="4"/>
            <a:endCxn id="3615" idx="0"/>
          </p:cNvCxnSpPr>
          <p:nvPr/>
        </p:nvCxnSpPr>
        <p:spPr>
          <a:xfrm>
            <a:off x="6102225" y="3230400"/>
            <a:ext cx="0" cy="409200"/>
          </a:xfrm>
          <a:prstGeom prst="straightConnector1">
            <a:avLst/>
          </a:prstGeom>
          <a:noFill/>
          <a:ln w="38100" cap="flat" cmpd="sng">
            <a:solidFill>
              <a:schemeClr val="accent4"/>
            </a:solidFill>
            <a:prstDash val="solid"/>
            <a:round/>
            <a:headEnd type="none" w="med" len="med"/>
            <a:tailEnd type="none" w="med" len="med"/>
          </a:ln>
        </p:spPr>
      </p:cxnSp>
      <p:cxnSp>
        <p:nvCxnSpPr>
          <p:cNvPr id="3630" name="Google Shape;3630;p65"/>
          <p:cNvCxnSpPr>
            <a:stCxn id="3621" idx="0"/>
            <a:endCxn id="3616" idx="2"/>
          </p:cNvCxnSpPr>
          <p:nvPr/>
        </p:nvCxnSpPr>
        <p:spPr>
          <a:xfrm rot="10800000">
            <a:off x="7643025" y="2160900"/>
            <a:ext cx="0" cy="409200"/>
          </a:xfrm>
          <a:prstGeom prst="straightConnector1">
            <a:avLst/>
          </a:prstGeom>
          <a:noFill/>
          <a:ln w="28575" cap="flat" cmpd="sng">
            <a:solidFill>
              <a:schemeClr val="accent4"/>
            </a:solidFill>
            <a:prstDash val="solid"/>
            <a:round/>
            <a:headEnd type="none" w="med" len="med"/>
            <a:tailEnd type="none" w="med" len="med"/>
          </a:ln>
        </p:spPr>
      </p:cxnSp>
      <p:sp>
        <p:nvSpPr>
          <p:cNvPr id="3631" name="Google Shape;3631;p65"/>
          <p:cNvSpPr/>
          <p:nvPr/>
        </p:nvSpPr>
        <p:spPr>
          <a:xfrm>
            <a:off x="5916030" y="2716277"/>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32" name="Google Shape;3632;p65"/>
          <p:cNvSpPr/>
          <p:nvPr/>
        </p:nvSpPr>
        <p:spPr>
          <a:xfrm>
            <a:off x="2836112" y="2717969"/>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3633" name="Google Shape;3633;p65"/>
          <p:cNvGrpSpPr/>
          <p:nvPr/>
        </p:nvGrpSpPr>
        <p:grpSpPr>
          <a:xfrm>
            <a:off x="1348186" y="2716667"/>
            <a:ext cx="263294" cy="367165"/>
            <a:chOff x="-63987100" y="2646800"/>
            <a:chExt cx="227625" cy="317425"/>
          </a:xfrm>
        </p:grpSpPr>
        <p:sp>
          <p:nvSpPr>
            <p:cNvPr id="3634" name="Google Shape;3634;p6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35" name="Google Shape;3635;p6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636" name="Google Shape;3636;p65"/>
          <p:cNvGrpSpPr/>
          <p:nvPr/>
        </p:nvGrpSpPr>
        <p:grpSpPr>
          <a:xfrm>
            <a:off x="4378290" y="2716884"/>
            <a:ext cx="366269" cy="366732"/>
            <a:chOff x="-61784125" y="1931250"/>
            <a:chExt cx="316650" cy="317050"/>
          </a:xfrm>
        </p:grpSpPr>
        <p:sp>
          <p:nvSpPr>
            <p:cNvPr id="3637" name="Google Shape;3637;p6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38" name="Google Shape;3638;p6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39" name="Google Shape;3639;p6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40" name="Google Shape;3640;p6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641" name="Google Shape;3641;p65"/>
          <p:cNvGrpSpPr/>
          <p:nvPr/>
        </p:nvGrpSpPr>
        <p:grpSpPr>
          <a:xfrm>
            <a:off x="7456849" y="2717040"/>
            <a:ext cx="366648" cy="366420"/>
            <a:chOff x="6479471" y="2079003"/>
            <a:chExt cx="348923" cy="348706"/>
          </a:xfrm>
        </p:grpSpPr>
        <p:sp>
          <p:nvSpPr>
            <p:cNvPr id="3642" name="Google Shape;3642;p6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3643" name="Google Shape;3643;p65"/>
            <p:cNvGrpSpPr/>
            <p:nvPr/>
          </p:nvGrpSpPr>
          <p:grpSpPr>
            <a:xfrm>
              <a:off x="6520582" y="2079003"/>
              <a:ext cx="307811" cy="348706"/>
              <a:chOff x="-60218325" y="2304850"/>
              <a:chExt cx="279625" cy="316775"/>
            </a:xfrm>
          </p:grpSpPr>
          <p:sp>
            <p:nvSpPr>
              <p:cNvPr id="3644" name="Google Shape;3644;p6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45" name="Google Shape;3645;p6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46" name="Google Shape;3646;p6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47" name="Google Shape;3647;p6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48" name="Google Shape;3648;p6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49" name="Google Shape;3649;p6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50" name="Google Shape;3650;p6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54"/>
        <p:cNvGrpSpPr/>
        <p:nvPr/>
      </p:nvGrpSpPr>
      <p:grpSpPr>
        <a:xfrm>
          <a:off x="0" y="0"/>
          <a:ext cx="0" cy="0"/>
          <a:chOff x="0" y="0"/>
          <a:chExt cx="0" cy="0"/>
        </a:xfrm>
      </p:grpSpPr>
      <p:sp>
        <p:nvSpPr>
          <p:cNvPr id="3655" name="Google Shape;3655;p66"/>
          <p:cNvSpPr/>
          <p:nvPr/>
        </p:nvSpPr>
        <p:spPr>
          <a:xfrm>
            <a:off x="4099612" y="328557"/>
            <a:ext cx="1542900" cy="1542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56" name="Google Shape;3656;p66"/>
          <p:cNvSpPr txBox="1">
            <a:spLocks noGrp="1"/>
          </p:cNvSpPr>
          <p:nvPr>
            <p:ph type="title"/>
          </p:nvPr>
        </p:nvSpPr>
        <p:spPr>
          <a:xfrm>
            <a:off x="3960375" y="1841942"/>
            <a:ext cx="3708000" cy="16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Financial plan</a:t>
            </a:r>
          </a:p>
        </p:txBody>
      </p:sp>
      <p:sp>
        <p:nvSpPr>
          <p:cNvPr id="3657" name="Google Shape;3657;p66"/>
          <p:cNvSpPr txBox="1">
            <a:spLocks noGrp="1"/>
          </p:cNvSpPr>
          <p:nvPr>
            <p:ph type="subTitle" idx="1"/>
          </p:nvPr>
        </p:nvSpPr>
        <p:spPr>
          <a:xfrm>
            <a:off x="3960375" y="3526150"/>
            <a:ext cx="3708000" cy="50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enter</a:t>
            </a:r>
            <a:r>
              <a:rPr lang="id-ID" noProof="0" dirty="0"/>
              <a:t> a </a:t>
            </a:r>
            <a:r>
              <a:rPr lang="id-ID" noProof="0" dirty="0" err="1"/>
              <a:t>subtitle</a:t>
            </a:r>
            <a:r>
              <a:rPr lang="id-ID" noProof="0" dirty="0"/>
              <a:t> </a:t>
            </a:r>
            <a:r>
              <a:rPr lang="id-ID" noProof="0" dirty="0" err="1"/>
              <a:t>here</a:t>
            </a:r>
            <a:r>
              <a:rPr lang="id-ID" noProof="0" dirty="0"/>
              <a:t> </a:t>
            </a:r>
            <a:r>
              <a:rPr lang="id-ID" noProof="0" dirty="0" err="1"/>
              <a:t>if</a:t>
            </a:r>
            <a:r>
              <a:rPr lang="id-ID" noProof="0" dirty="0"/>
              <a:t> </a:t>
            </a:r>
            <a:r>
              <a:rPr lang="id-ID" noProof="0" dirty="0" err="1"/>
              <a:t>you</a:t>
            </a:r>
            <a:r>
              <a:rPr lang="id-ID" noProof="0" dirty="0"/>
              <a:t> </a:t>
            </a:r>
            <a:r>
              <a:rPr lang="id-ID" noProof="0" dirty="0" err="1"/>
              <a:t>need</a:t>
            </a:r>
            <a:r>
              <a:rPr lang="id-ID" noProof="0" dirty="0"/>
              <a:t> </a:t>
            </a:r>
            <a:r>
              <a:rPr lang="id-ID" noProof="0" dirty="0" err="1"/>
              <a:t>it</a:t>
            </a:r>
            <a:endParaRPr lang="id-ID" noProof="0" dirty="0"/>
          </a:p>
        </p:txBody>
      </p:sp>
      <p:sp>
        <p:nvSpPr>
          <p:cNvPr id="3658" name="Google Shape;3658;p66"/>
          <p:cNvSpPr txBox="1">
            <a:spLocks noGrp="1"/>
          </p:cNvSpPr>
          <p:nvPr>
            <p:ph type="title" idx="2"/>
          </p:nvPr>
        </p:nvSpPr>
        <p:spPr>
          <a:xfrm>
            <a:off x="4064737" y="702207"/>
            <a:ext cx="1612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06</a:t>
            </a:r>
          </a:p>
        </p:txBody>
      </p:sp>
      <p:grpSp>
        <p:nvGrpSpPr>
          <p:cNvPr id="3659" name="Google Shape;3659;p66"/>
          <p:cNvGrpSpPr/>
          <p:nvPr/>
        </p:nvGrpSpPr>
        <p:grpSpPr>
          <a:xfrm rot="899955">
            <a:off x="6722583" y="571899"/>
            <a:ext cx="4895150" cy="3999304"/>
            <a:chOff x="5793050" y="3574250"/>
            <a:chExt cx="1261975" cy="1031025"/>
          </a:xfrm>
        </p:grpSpPr>
        <p:sp>
          <p:nvSpPr>
            <p:cNvPr id="3660" name="Google Shape;3660;p66"/>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1" name="Google Shape;3661;p66"/>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2" name="Google Shape;3662;p66"/>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3" name="Google Shape;3663;p66"/>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4" name="Google Shape;3664;p66"/>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5" name="Google Shape;3665;p66"/>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6" name="Google Shape;3666;p66"/>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7" name="Google Shape;3667;p66"/>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8" name="Google Shape;3668;p66"/>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69" name="Google Shape;3669;p66"/>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0" name="Google Shape;3670;p66"/>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1" name="Google Shape;3671;p66"/>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2" name="Google Shape;3672;p66"/>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3" name="Google Shape;3673;p66"/>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4" name="Google Shape;3674;p66"/>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5" name="Google Shape;3675;p66"/>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6" name="Google Shape;3676;p66"/>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7" name="Google Shape;3677;p66"/>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8" name="Google Shape;3678;p66"/>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79" name="Google Shape;3679;p66"/>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0" name="Google Shape;3680;p66"/>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1" name="Google Shape;3681;p66"/>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2" name="Google Shape;3682;p66"/>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3" name="Google Shape;3683;p66"/>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4" name="Google Shape;3684;p66"/>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5" name="Google Shape;3685;p66"/>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6" name="Google Shape;3686;p66"/>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7" name="Google Shape;3687;p66"/>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8" name="Google Shape;3688;p66"/>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89" name="Google Shape;3689;p66"/>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0" name="Google Shape;3690;p66"/>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1" name="Google Shape;3691;p66"/>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2" name="Google Shape;3692;p66"/>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3" name="Google Shape;3693;p66"/>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4" name="Google Shape;3694;p66"/>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5" name="Google Shape;3695;p66"/>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6" name="Google Shape;3696;p66"/>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7" name="Google Shape;3697;p66"/>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8" name="Google Shape;3698;p66"/>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699" name="Google Shape;3699;p66"/>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0" name="Google Shape;3700;p66"/>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1" name="Google Shape;3701;p66"/>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2" name="Google Shape;3702;p66"/>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3" name="Google Shape;3703;p66"/>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4" name="Google Shape;3704;p66"/>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5" name="Google Shape;3705;p66"/>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6" name="Google Shape;3706;p66"/>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7" name="Google Shape;3707;p66"/>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8" name="Google Shape;3708;p66"/>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09" name="Google Shape;3709;p66"/>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0" name="Google Shape;3710;p66"/>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1" name="Google Shape;3711;p66"/>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2" name="Google Shape;3712;p66"/>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3" name="Google Shape;3713;p66"/>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4" name="Google Shape;3714;p66"/>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5" name="Google Shape;3715;p66"/>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6" name="Google Shape;3716;p66"/>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7" name="Google Shape;3717;p66"/>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8" name="Google Shape;3718;p66"/>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19" name="Google Shape;3719;p66"/>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0" name="Google Shape;3720;p66"/>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1" name="Google Shape;3721;p66"/>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2" name="Google Shape;3722;p66"/>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3" name="Google Shape;3723;p66"/>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4" name="Google Shape;3724;p66"/>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5" name="Google Shape;3725;p66"/>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6" name="Google Shape;3726;p66"/>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7" name="Google Shape;3727;p66"/>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8" name="Google Shape;3728;p66"/>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29" name="Google Shape;3729;p66"/>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0" name="Google Shape;3730;p66"/>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1" name="Google Shape;3731;p66"/>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2" name="Google Shape;3732;p66"/>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3" name="Google Shape;3733;p66"/>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4" name="Google Shape;3734;p66"/>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5" name="Google Shape;3735;p66"/>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6" name="Google Shape;3736;p66"/>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7" name="Google Shape;3737;p66"/>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8" name="Google Shape;3738;p66"/>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39" name="Google Shape;3739;p66"/>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0" name="Google Shape;3740;p66"/>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1" name="Google Shape;3741;p66"/>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2" name="Google Shape;3742;p66"/>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3" name="Google Shape;3743;p66"/>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4" name="Google Shape;3744;p66"/>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5" name="Google Shape;3745;p66"/>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6" name="Google Shape;3746;p66"/>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7" name="Google Shape;3747;p66"/>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8" name="Google Shape;3748;p66"/>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49" name="Google Shape;3749;p66"/>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0" name="Google Shape;3750;p66"/>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1" name="Google Shape;3751;p66"/>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2" name="Google Shape;3752;p66"/>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3" name="Google Shape;3753;p66"/>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4" name="Google Shape;3754;p66"/>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5" name="Google Shape;3755;p66"/>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6" name="Google Shape;3756;p66"/>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7" name="Google Shape;3757;p66"/>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8" name="Google Shape;3758;p66"/>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59" name="Google Shape;3759;p66"/>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0" name="Google Shape;3760;p66"/>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1" name="Google Shape;3761;p66"/>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2" name="Google Shape;3762;p66"/>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3" name="Google Shape;3763;p66"/>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4" name="Google Shape;3764;p66"/>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5" name="Google Shape;3765;p66"/>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6" name="Google Shape;3766;p66"/>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7" name="Google Shape;3767;p66"/>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8" name="Google Shape;3768;p66"/>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69" name="Google Shape;3769;p66"/>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0" name="Google Shape;3770;p66"/>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1" name="Google Shape;3771;p66"/>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2" name="Google Shape;3772;p66"/>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3" name="Google Shape;3773;p66"/>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4" name="Google Shape;3774;p66"/>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5" name="Google Shape;3775;p66"/>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6" name="Google Shape;3776;p66"/>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7" name="Google Shape;3777;p66"/>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8" name="Google Shape;3778;p66"/>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79" name="Google Shape;3779;p66"/>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0" name="Google Shape;3780;p66"/>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1" name="Google Shape;3781;p66"/>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2" name="Google Shape;3782;p66"/>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3" name="Google Shape;3783;p66"/>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4" name="Google Shape;3784;p66"/>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5" name="Google Shape;3785;p66"/>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6" name="Google Shape;3786;p66"/>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7" name="Google Shape;3787;p66"/>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8" name="Google Shape;3788;p66"/>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89" name="Google Shape;3789;p66"/>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0" name="Google Shape;3790;p66"/>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1" name="Google Shape;3791;p66"/>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2" name="Google Shape;3792;p66"/>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3" name="Google Shape;3793;p66"/>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4" name="Google Shape;3794;p66"/>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5" name="Google Shape;3795;p66"/>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6" name="Google Shape;3796;p66"/>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7" name="Google Shape;3797;p66"/>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8" name="Google Shape;3798;p66"/>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799" name="Google Shape;3799;p66"/>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00" name="Google Shape;3800;p66"/>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01" name="Google Shape;3801;p66"/>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02" name="Google Shape;3802;p66"/>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03" name="Google Shape;3803;p66"/>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04" name="Google Shape;3804;p66"/>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rgbClr val="260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805" name="Google Shape;3805;p66"/>
          <p:cNvGrpSpPr/>
          <p:nvPr/>
        </p:nvGrpSpPr>
        <p:grpSpPr>
          <a:xfrm>
            <a:off x="-1706253" y="-349972"/>
            <a:ext cx="10869303" cy="7398437"/>
            <a:chOff x="-1706253" y="-349972"/>
            <a:chExt cx="10869303" cy="7398437"/>
          </a:xfrm>
        </p:grpSpPr>
        <p:sp>
          <p:nvSpPr>
            <p:cNvPr id="3806" name="Google Shape;3806;p66"/>
            <p:cNvSpPr/>
            <p:nvPr/>
          </p:nvSpPr>
          <p:spPr>
            <a:xfrm>
              <a:off x="-9450" y="4253825"/>
              <a:ext cx="9172500" cy="889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3807" name="Google Shape;3807;p66"/>
            <p:cNvGrpSpPr/>
            <p:nvPr/>
          </p:nvGrpSpPr>
          <p:grpSpPr>
            <a:xfrm>
              <a:off x="-145950" y="1412900"/>
              <a:ext cx="4375082" cy="5635566"/>
              <a:chOff x="-145950" y="1412900"/>
              <a:chExt cx="4375082" cy="5635566"/>
            </a:xfrm>
          </p:grpSpPr>
          <p:grpSp>
            <p:nvGrpSpPr>
              <p:cNvPr id="3808" name="Google Shape;3808;p66"/>
              <p:cNvGrpSpPr/>
              <p:nvPr/>
            </p:nvGrpSpPr>
            <p:grpSpPr>
              <a:xfrm>
                <a:off x="-145950" y="1412900"/>
                <a:ext cx="4375082" cy="2849437"/>
                <a:chOff x="-145950" y="1184300"/>
                <a:chExt cx="4375082" cy="2849437"/>
              </a:xfrm>
            </p:grpSpPr>
            <p:sp>
              <p:nvSpPr>
                <p:cNvPr id="3809" name="Google Shape;3809;p66"/>
                <p:cNvSpPr/>
                <p:nvPr/>
              </p:nvSpPr>
              <p:spPr>
                <a:xfrm>
                  <a:off x="2817639" y="2459654"/>
                  <a:ext cx="604738" cy="1019192"/>
                </a:xfrm>
                <a:custGeom>
                  <a:avLst/>
                  <a:gdLst/>
                  <a:ahLst/>
                  <a:cxnLst/>
                  <a:rect l="l" t="t" r="r" b="b"/>
                  <a:pathLst>
                    <a:path w="15579" h="26256" extrusionOk="0">
                      <a:moveTo>
                        <a:pt x="7722" y="1"/>
                      </a:moveTo>
                      <a:lnTo>
                        <a:pt x="7633" y="5723"/>
                      </a:lnTo>
                      <a:lnTo>
                        <a:pt x="3196" y="21033"/>
                      </a:lnTo>
                      <a:lnTo>
                        <a:pt x="0" y="26256"/>
                      </a:lnTo>
                      <a:lnTo>
                        <a:pt x="0" y="26256"/>
                      </a:lnTo>
                      <a:lnTo>
                        <a:pt x="15578" y="26247"/>
                      </a:lnTo>
                      <a:lnTo>
                        <a:pt x="12373" y="21029"/>
                      </a:lnTo>
                      <a:lnTo>
                        <a:pt x="7923" y="5719"/>
                      </a:lnTo>
                      <a:lnTo>
                        <a:pt x="78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10" name="Google Shape;3810;p66"/>
                <p:cNvSpPr/>
                <p:nvPr/>
              </p:nvSpPr>
              <p:spPr>
                <a:xfrm>
                  <a:off x="-145950" y="1184300"/>
                  <a:ext cx="4375082" cy="2849437"/>
                </a:xfrm>
                <a:custGeom>
                  <a:avLst/>
                  <a:gdLst/>
                  <a:ahLst/>
                  <a:cxnLst/>
                  <a:rect l="l" t="t" r="r" b="b"/>
                  <a:pathLst>
                    <a:path w="112709" h="73406" extrusionOk="0">
                      <a:moveTo>
                        <a:pt x="53525" y="60216"/>
                      </a:moveTo>
                      <a:lnTo>
                        <a:pt x="53770" y="60760"/>
                      </a:lnTo>
                      <a:lnTo>
                        <a:pt x="53730" y="61090"/>
                      </a:lnTo>
                      <a:lnTo>
                        <a:pt x="53569" y="61090"/>
                      </a:lnTo>
                      <a:lnTo>
                        <a:pt x="53525" y="60979"/>
                      </a:lnTo>
                      <a:lnTo>
                        <a:pt x="53525" y="60216"/>
                      </a:lnTo>
                      <a:close/>
                      <a:moveTo>
                        <a:pt x="18132" y="63126"/>
                      </a:moveTo>
                      <a:lnTo>
                        <a:pt x="18132" y="63130"/>
                      </a:lnTo>
                      <a:lnTo>
                        <a:pt x="17766" y="64068"/>
                      </a:lnTo>
                      <a:lnTo>
                        <a:pt x="17739" y="63867"/>
                      </a:lnTo>
                      <a:lnTo>
                        <a:pt x="18132" y="63126"/>
                      </a:lnTo>
                      <a:close/>
                      <a:moveTo>
                        <a:pt x="36290" y="1"/>
                      </a:moveTo>
                      <a:cubicBezTo>
                        <a:pt x="36143" y="1"/>
                        <a:pt x="36023" y="121"/>
                        <a:pt x="36023" y="269"/>
                      </a:cubicBezTo>
                      <a:cubicBezTo>
                        <a:pt x="36023" y="380"/>
                        <a:pt x="36089" y="479"/>
                        <a:pt x="36188" y="519"/>
                      </a:cubicBezTo>
                      <a:cubicBezTo>
                        <a:pt x="36192" y="666"/>
                        <a:pt x="36188" y="880"/>
                        <a:pt x="36183" y="1135"/>
                      </a:cubicBezTo>
                      <a:cubicBezTo>
                        <a:pt x="36174" y="1394"/>
                        <a:pt x="36156" y="1697"/>
                        <a:pt x="36134" y="2023"/>
                      </a:cubicBezTo>
                      <a:cubicBezTo>
                        <a:pt x="36116" y="2184"/>
                        <a:pt x="36107" y="2349"/>
                        <a:pt x="36089" y="2523"/>
                      </a:cubicBezTo>
                      <a:cubicBezTo>
                        <a:pt x="36067" y="2692"/>
                        <a:pt x="35987" y="2867"/>
                        <a:pt x="35938" y="3036"/>
                      </a:cubicBezTo>
                      <a:cubicBezTo>
                        <a:pt x="35915" y="3125"/>
                        <a:pt x="35902" y="3210"/>
                        <a:pt x="35902" y="3295"/>
                      </a:cubicBezTo>
                      <a:cubicBezTo>
                        <a:pt x="35902" y="3384"/>
                        <a:pt x="35906" y="3469"/>
                        <a:pt x="35906" y="3554"/>
                      </a:cubicBezTo>
                      <a:cubicBezTo>
                        <a:pt x="35915" y="3724"/>
                        <a:pt x="35924" y="3893"/>
                        <a:pt x="35933" y="4054"/>
                      </a:cubicBezTo>
                      <a:cubicBezTo>
                        <a:pt x="35938" y="4130"/>
                        <a:pt x="35947" y="4201"/>
                        <a:pt x="35951" y="4273"/>
                      </a:cubicBezTo>
                      <a:cubicBezTo>
                        <a:pt x="34152" y="4523"/>
                        <a:pt x="32746" y="6728"/>
                        <a:pt x="32746" y="8571"/>
                      </a:cubicBezTo>
                      <a:cubicBezTo>
                        <a:pt x="32746" y="8660"/>
                        <a:pt x="32755" y="8750"/>
                        <a:pt x="32760" y="8834"/>
                      </a:cubicBezTo>
                      <a:lnTo>
                        <a:pt x="32760" y="20119"/>
                      </a:lnTo>
                      <a:lnTo>
                        <a:pt x="31550" y="20119"/>
                      </a:lnTo>
                      <a:lnTo>
                        <a:pt x="31550" y="14642"/>
                      </a:lnTo>
                      <a:lnTo>
                        <a:pt x="31541" y="14642"/>
                      </a:lnTo>
                      <a:cubicBezTo>
                        <a:pt x="31532" y="14338"/>
                        <a:pt x="31309" y="13986"/>
                        <a:pt x="31019" y="13927"/>
                      </a:cubicBezTo>
                      <a:cubicBezTo>
                        <a:pt x="31019" y="13910"/>
                        <a:pt x="31023" y="13896"/>
                        <a:pt x="31023" y="13883"/>
                      </a:cubicBezTo>
                      <a:cubicBezTo>
                        <a:pt x="31028" y="13852"/>
                        <a:pt x="31028" y="13825"/>
                        <a:pt x="31032" y="13794"/>
                      </a:cubicBezTo>
                      <a:cubicBezTo>
                        <a:pt x="31032" y="13780"/>
                        <a:pt x="31032" y="13767"/>
                        <a:pt x="31032" y="13749"/>
                      </a:cubicBezTo>
                      <a:cubicBezTo>
                        <a:pt x="31032" y="13736"/>
                        <a:pt x="31028" y="13722"/>
                        <a:pt x="31023" y="13704"/>
                      </a:cubicBezTo>
                      <a:cubicBezTo>
                        <a:pt x="31010" y="13678"/>
                        <a:pt x="30992" y="13646"/>
                        <a:pt x="30983" y="13615"/>
                      </a:cubicBezTo>
                      <a:cubicBezTo>
                        <a:pt x="30979" y="13588"/>
                        <a:pt x="30979" y="13557"/>
                        <a:pt x="30974" y="13530"/>
                      </a:cubicBezTo>
                      <a:cubicBezTo>
                        <a:pt x="30965" y="13472"/>
                        <a:pt x="30965" y="13423"/>
                        <a:pt x="30961" y="13378"/>
                      </a:cubicBezTo>
                      <a:cubicBezTo>
                        <a:pt x="30961" y="13334"/>
                        <a:pt x="30956" y="13294"/>
                        <a:pt x="30961" y="13267"/>
                      </a:cubicBezTo>
                      <a:cubicBezTo>
                        <a:pt x="30961" y="13267"/>
                        <a:pt x="30961" y="13267"/>
                        <a:pt x="30961" y="13262"/>
                      </a:cubicBezTo>
                      <a:cubicBezTo>
                        <a:pt x="30970" y="13253"/>
                        <a:pt x="30979" y="13245"/>
                        <a:pt x="30979" y="13227"/>
                      </a:cubicBezTo>
                      <a:cubicBezTo>
                        <a:pt x="30979" y="13204"/>
                        <a:pt x="30956" y="13182"/>
                        <a:pt x="30934" y="13182"/>
                      </a:cubicBezTo>
                      <a:cubicBezTo>
                        <a:pt x="30907" y="13182"/>
                        <a:pt x="30885" y="13204"/>
                        <a:pt x="30885" y="13227"/>
                      </a:cubicBezTo>
                      <a:cubicBezTo>
                        <a:pt x="30885" y="13245"/>
                        <a:pt x="30894" y="13253"/>
                        <a:pt x="30907" y="13262"/>
                      </a:cubicBezTo>
                      <a:cubicBezTo>
                        <a:pt x="30907" y="13267"/>
                        <a:pt x="30907" y="13267"/>
                        <a:pt x="30907" y="13267"/>
                      </a:cubicBezTo>
                      <a:cubicBezTo>
                        <a:pt x="30907" y="13294"/>
                        <a:pt x="30907" y="13334"/>
                        <a:pt x="30903" y="13378"/>
                      </a:cubicBezTo>
                      <a:cubicBezTo>
                        <a:pt x="30903" y="13423"/>
                        <a:pt x="30898" y="13472"/>
                        <a:pt x="30889" y="13530"/>
                      </a:cubicBezTo>
                      <a:cubicBezTo>
                        <a:pt x="30889" y="13557"/>
                        <a:pt x="30885" y="13588"/>
                        <a:pt x="30880" y="13615"/>
                      </a:cubicBezTo>
                      <a:cubicBezTo>
                        <a:pt x="30876" y="13646"/>
                        <a:pt x="30854" y="13678"/>
                        <a:pt x="30840" y="13704"/>
                      </a:cubicBezTo>
                      <a:cubicBezTo>
                        <a:pt x="30836" y="13722"/>
                        <a:pt x="30831" y="13736"/>
                        <a:pt x="30831" y="13749"/>
                      </a:cubicBezTo>
                      <a:cubicBezTo>
                        <a:pt x="30831" y="13767"/>
                        <a:pt x="30831" y="13780"/>
                        <a:pt x="30831" y="13794"/>
                      </a:cubicBezTo>
                      <a:cubicBezTo>
                        <a:pt x="30836" y="13825"/>
                        <a:pt x="30836" y="13852"/>
                        <a:pt x="30840" y="13883"/>
                      </a:cubicBezTo>
                      <a:cubicBezTo>
                        <a:pt x="30840" y="13896"/>
                        <a:pt x="30845" y="13910"/>
                        <a:pt x="30849" y="13927"/>
                      </a:cubicBezTo>
                      <a:cubicBezTo>
                        <a:pt x="30550" y="13990"/>
                        <a:pt x="30322" y="14352"/>
                        <a:pt x="30322" y="14660"/>
                      </a:cubicBezTo>
                      <a:cubicBezTo>
                        <a:pt x="30322" y="14668"/>
                        <a:pt x="30322" y="14673"/>
                        <a:pt x="30322" y="14682"/>
                      </a:cubicBezTo>
                      <a:lnTo>
                        <a:pt x="30322" y="20119"/>
                      </a:lnTo>
                      <a:lnTo>
                        <a:pt x="30322" y="30046"/>
                      </a:lnTo>
                      <a:lnTo>
                        <a:pt x="29202" y="30046"/>
                      </a:lnTo>
                      <a:lnTo>
                        <a:pt x="29202" y="31952"/>
                      </a:lnTo>
                      <a:lnTo>
                        <a:pt x="29220" y="31952"/>
                      </a:lnTo>
                      <a:lnTo>
                        <a:pt x="29028" y="32630"/>
                      </a:lnTo>
                      <a:lnTo>
                        <a:pt x="28827" y="32630"/>
                      </a:lnTo>
                      <a:lnTo>
                        <a:pt x="28827" y="33349"/>
                      </a:lnTo>
                      <a:lnTo>
                        <a:pt x="28599" y="34161"/>
                      </a:lnTo>
                      <a:lnTo>
                        <a:pt x="28394" y="34161"/>
                      </a:lnTo>
                      <a:lnTo>
                        <a:pt x="28394" y="34893"/>
                      </a:lnTo>
                      <a:lnTo>
                        <a:pt x="28113" y="35898"/>
                      </a:lnTo>
                      <a:lnTo>
                        <a:pt x="27961" y="35898"/>
                      </a:lnTo>
                      <a:lnTo>
                        <a:pt x="27961" y="36438"/>
                      </a:lnTo>
                      <a:lnTo>
                        <a:pt x="27649" y="37558"/>
                      </a:lnTo>
                      <a:lnTo>
                        <a:pt x="27470" y="37558"/>
                      </a:lnTo>
                      <a:lnTo>
                        <a:pt x="27470" y="38192"/>
                      </a:lnTo>
                      <a:lnTo>
                        <a:pt x="27171" y="39254"/>
                      </a:lnTo>
                      <a:lnTo>
                        <a:pt x="27006" y="39254"/>
                      </a:lnTo>
                      <a:lnTo>
                        <a:pt x="27006" y="39839"/>
                      </a:lnTo>
                      <a:lnTo>
                        <a:pt x="26689" y="40982"/>
                      </a:lnTo>
                      <a:lnTo>
                        <a:pt x="26515" y="40982"/>
                      </a:lnTo>
                      <a:lnTo>
                        <a:pt x="26515" y="41589"/>
                      </a:lnTo>
                      <a:lnTo>
                        <a:pt x="26153" y="42888"/>
                      </a:lnTo>
                      <a:lnTo>
                        <a:pt x="25966" y="42888"/>
                      </a:lnTo>
                      <a:lnTo>
                        <a:pt x="25966" y="43548"/>
                      </a:lnTo>
                      <a:lnTo>
                        <a:pt x="25600" y="44865"/>
                      </a:lnTo>
                      <a:lnTo>
                        <a:pt x="25417" y="44865"/>
                      </a:lnTo>
                      <a:lnTo>
                        <a:pt x="25417" y="45503"/>
                      </a:lnTo>
                      <a:lnTo>
                        <a:pt x="24779" y="47784"/>
                      </a:lnTo>
                      <a:lnTo>
                        <a:pt x="23131" y="47784"/>
                      </a:lnTo>
                      <a:lnTo>
                        <a:pt x="23131" y="50315"/>
                      </a:lnTo>
                      <a:lnTo>
                        <a:pt x="23163" y="50315"/>
                      </a:lnTo>
                      <a:lnTo>
                        <a:pt x="22810" y="51221"/>
                      </a:lnTo>
                      <a:lnTo>
                        <a:pt x="22435" y="51221"/>
                      </a:lnTo>
                      <a:lnTo>
                        <a:pt x="22435" y="52177"/>
                      </a:lnTo>
                      <a:lnTo>
                        <a:pt x="22011" y="53252"/>
                      </a:lnTo>
                      <a:lnTo>
                        <a:pt x="21627" y="53252"/>
                      </a:lnTo>
                      <a:lnTo>
                        <a:pt x="21627" y="54230"/>
                      </a:lnTo>
                      <a:lnTo>
                        <a:pt x="21105" y="55564"/>
                      </a:lnTo>
                      <a:lnTo>
                        <a:pt x="20819" y="55564"/>
                      </a:lnTo>
                      <a:lnTo>
                        <a:pt x="20819" y="56283"/>
                      </a:lnTo>
                      <a:lnTo>
                        <a:pt x="20239" y="57769"/>
                      </a:lnTo>
                      <a:lnTo>
                        <a:pt x="19909" y="57769"/>
                      </a:lnTo>
                      <a:lnTo>
                        <a:pt x="19909" y="58613"/>
                      </a:lnTo>
                      <a:lnTo>
                        <a:pt x="19355" y="60024"/>
                      </a:lnTo>
                      <a:lnTo>
                        <a:pt x="19047" y="60024"/>
                      </a:lnTo>
                      <a:lnTo>
                        <a:pt x="19047" y="60800"/>
                      </a:lnTo>
                      <a:lnTo>
                        <a:pt x="18449" y="62322"/>
                      </a:lnTo>
                      <a:lnTo>
                        <a:pt x="18132" y="62322"/>
                      </a:lnTo>
                      <a:lnTo>
                        <a:pt x="18132" y="62791"/>
                      </a:lnTo>
                      <a:lnTo>
                        <a:pt x="17601" y="62791"/>
                      </a:lnTo>
                      <a:lnTo>
                        <a:pt x="17521" y="62157"/>
                      </a:lnTo>
                      <a:lnTo>
                        <a:pt x="18047" y="61090"/>
                      </a:lnTo>
                      <a:lnTo>
                        <a:pt x="17382" y="61090"/>
                      </a:lnTo>
                      <a:lnTo>
                        <a:pt x="17342" y="60760"/>
                      </a:lnTo>
                      <a:lnTo>
                        <a:pt x="17793" y="59760"/>
                      </a:lnTo>
                      <a:lnTo>
                        <a:pt x="17213" y="59760"/>
                      </a:lnTo>
                      <a:lnTo>
                        <a:pt x="17128" y="59095"/>
                      </a:lnTo>
                      <a:lnTo>
                        <a:pt x="17128" y="54038"/>
                      </a:lnTo>
                      <a:lnTo>
                        <a:pt x="16574" y="50561"/>
                      </a:lnTo>
                      <a:lnTo>
                        <a:pt x="16574" y="44285"/>
                      </a:lnTo>
                      <a:lnTo>
                        <a:pt x="16557" y="44285"/>
                      </a:lnTo>
                      <a:cubicBezTo>
                        <a:pt x="16534" y="43450"/>
                        <a:pt x="15941" y="42486"/>
                        <a:pt x="15155" y="42263"/>
                      </a:cubicBezTo>
                      <a:cubicBezTo>
                        <a:pt x="15164" y="42218"/>
                        <a:pt x="15173" y="42173"/>
                        <a:pt x="15182" y="42124"/>
                      </a:cubicBezTo>
                      <a:cubicBezTo>
                        <a:pt x="15191" y="42044"/>
                        <a:pt x="15200" y="41959"/>
                        <a:pt x="15209" y="41879"/>
                      </a:cubicBezTo>
                      <a:cubicBezTo>
                        <a:pt x="15209" y="41834"/>
                        <a:pt x="15213" y="41794"/>
                        <a:pt x="15213" y="41749"/>
                      </a:cubicBezTo>
                      <a:cubicBezTo>
                        <a:pt x="15213" y="41709"/>
                        <a:pt x="15200" y="41665"/>
                        <a:pt x="15177" y="41624"/>
                      </a:cubicBezTo>
                      <a:cubicBezTo>
                        <a:pt x="15128" y="41540"/>
                        <a:pt x="15048" y="41455"/>
                        <a:pt x="15025" y="41370"/>
                      </a:cubicBezTo>
                      <a:cubicBezTo>
                        <a:pt x="15008" y="41290"/>
                        <a:pt x="14999" y="41205"/>
                        <a:pt x="14981" y="41125"/>
                      </a:cubicBezTo>
                      <a:cubicBezTo>
                        <a:pt x="14959" y="40968"/>
                        <a:pt x="14941" y="40817"/>
                        <a:pt x="14932" y="40692"/>
                      </a:cubicBezTo>
                      <a:cubicBezTo>
                        <a:pt x="14927" y="40562"/>
                        <a:pt x="14923" y="40459"/>
                        <a:pt x="14927" y="40384"/>
                      </a:cubicBezTo>
                      <a:cubicBezTo>
                        <a:pt x="14927" y="40370"/>
                        <a:pt x="14927" y="40357"/>
                        <a:pt x="14927" y="40348"/>
                      </a:cubicBezTo>
                      <a:cubicBezTo>
                        <a:pt x="14945" y="40326"/>
                        <a:pt x="14954" y="40299"/>
                        <a:pt x="14954" y="40268"/>
                      </a:cubicBezTo>
                      <a:cubicBezTo>
                        <a:pt x="14954" y="40196"/>
                        <a:pt x="14896" y="40134"/>
                        <a:pt x="14825" y="40134"/>
                      </a:cubicBezTo>
                      <a:cubicBezTo>
                        <a:pt x="14753" y="40134"/>
                        <a:pt x="14691" y="40196"/>
                        <a:pt x="14691" y="40268"/>
                      </a:cubicBezTo>
                      <a:cubicBezTo>
                        <a:pt x="14691" y="40299"/>
                        <a:pt x="14704" y="40326"/>
                        <a:pt x="14722" y="40348"/>
                      </a:cubicBezTo>
                      <a:cubicBezTo>
                        <a:pt x="14722" y="40357"/>
                        <a:pt x="14722" y="40370"/>
                        <a:pt x="14722" y="40384"/>
                      </a:cubicBezTo>
                      <a:cubicBezTo>
                        <a:pt x="14726" y="40459"/>
                        <a:pt x="14722" y="40562"/>
                        <a:pt x="14717" y="40692"/>
                      </a:cubicBezTo>
                      <a:cubicBezTo>
                        <a:pt x="14709" y="40817"/>
                        <a:pt x="14691" y="40968"/>
                        <a:pt x="14668" y="41125"/>
                      </a:cubicBezTo>
                      <a:cubicBezTo>
                        <a:pt x="14651" y="41205"/>
                        <a:pt x="14642" y="41290"/>
                        <a:pt x="14624" y="41370"/>
                      </a:cubicBezTo>
                      <a:cubicBezTo>
                        <a:pt x="14597" y="41455"/>
                        <a:pt x="14521" y="41540"/>
                        <a:pt x="14472" y="41624"/>
                      </a:cubicBezTo>
                      <a:cubicBezTo>
                        <a:pt x="14450" y="41665"/>
                        <a:pt x="14436" y="41709"/>
                        <a:pt x="14436" y="41749"/>
                      </a:cubicBezTo>
                      <a:cubicBezTo>
                        <a:pt x="14436" y="41794"/>
                        <a:pt x="14441" y="41834"/>
                        <a:pt x="14441" y="41879"/>
                      </a:cubicBezTo>
                      <a:cubicBezTo>
                        <a:pt x="14450" y="41959"/>
                        <a:pt x="14459" y="42044"/>
                        <a:pt x="14468" y="42124"/>
                      </a:cubicBezTo>
                      <a:cubicBezTo>
                        <a:pt x="14476" y="42173"/>
                        <a:pt x="14485" y="42218"/>
                        <a:pt x="14494" y="42263"/>
                      </a:cubicBezTo>
                      <a:cubicBezTo>
                        <a:pt x="13691" y="42490"/>
                        <a:pt x="13088" y="43490"/>
                        <a:pt x="13088" y="44334"/>
                      </a:cubicBezTo>
                      <a:cubicBezTo>
                        <a:pt x="13088" y="44379"/>
                        <a:pt x="13093" y="44423"/>
                        <a:pt x="13093" y="44463"/>
                      </a:cubicBezTo>
                      <a:lnTo>
                        <a:pt x="13093" y="50561"/>
                      </a:lnTo>
                      <a:lnTo>
                        <a:pt x="12620" y="54038"/>
                      </a:lnTo>
                      <a:lnTo>
                        <a:pt x="12620" y="59095"/>
                      </a:lnTo>
                      <a:lnTo>
                        <a:pt x="12535" y="59760"/>
                      </a:lnTo>
                      <a:lnTo>
                        <a:pt x="11954" y="59760"/>
                      </a:lnTo>
                      <a:lnTo>
                        <a:pt x="12405" y="60765"/>
                      </a:lnTo>
                      <a:lnTo>
                        <a:pt x="12365" y="61090"/>
                      </a:lnTo>
                      <a:lnTo>
                        <a:pt x="11700" y="61090"/>
                      </a:lnTo>
                      <a:lnTo>
                        <a:pt x="12227" y="62157"/>
                      </a:lnTo>
                      <a:lnTo>
                        <a:pt x="12146" y="62791"/>
                      </a:lnTo>
                      <a:lnTo>
                        <a:pt x="11432" y="62791"/>
                      </a:lnTo>
                      <a:lnTo>
                        <a:pt x="12008" y="63867"/>
                      </a:lnTo>
                      <a:lnTo>
                        <a:pt x="11896" y="64728"/>
                      </a:lnTo>
                      <a:lnTo>
                        <a:pt x="11115" y="64728"/>
                      </a:lnTo>
                      <a:lnTo>
                        <a:pt x="11758" y="65826"/>
                      </a:lnTo>
                      <a:lnTo>
                        <a:pt x="11660" y="66590"/>
                      </a:lnTo>
                      <a:lnTo>
                        <a:pt x="11013" y="66590"/>
                      </a:lnTo>
                      <a:lnTo>
                        <a:pt x="11544" y="67482"/>
                      </a:lnTo>
                      <a:lnTo>
                        <a:pt x="11361" y="68911"/>
                      </a:lnTo>
                      <a:lnTo>
                        <a:pt x="10142" y="68911"/>
                      </a:lnTo>
                      <a:lnTo>
                        <a:pt x="9776" y="66058"/>
                      </a:lnTo>
                      <a:lnTo>
                        <a:pt x="10504" y="64853"/>
                      </a:lnTo>
                      <a:lnTo>
                        <a:pt x="9624" y="64853"/>
                      </a:lnTo>
                      <a:lnTo>
                        <a:pt x="9491" y="63813"/>
                      </a:lnTo>
                      <a:lnTo>
                        <a:pt x="10361" y="62322"/>
                      </a:lnTo>
                      <a:lnTo>
                        <a:pt x="9299" y="62322"/>
                      </a:lnTo>
                      <a:lnTo>
                        <a:pt x="9147" y="61144"/>
                      </a:lnTo>
                      <a:lnTo>
                        <a:pt x="9928" y="59684"/>
                      </a:lnTo>
                      <a:lnTo>
                        <a:pt x="8959" y="59684"/>
                      </a:lnTo>
                      <a:lnTo>
                        <a:pt x="8848" y="58823"/>
                      </a:lnTo>
                      <a:lnTo>
                        <a:pt x="9566" y="57372"/>
                      </a:lnTo>
                      <a:lnTo>
                        <a:pt x="8665" y="57372"/>
                      </a:lnTo>
                      <a:lnTo>
                        <a:pt x="8607" y="56926"/>
                      </a:lnTo>
                      <a:lnTo>
                        <a:pt x="9223" y="55564"/>
                      </a:lnTo>
                      <a:lnTo>
                        <a:pt x="8433" y="55564"/>
                      </a:lnTo>
                      <a:lnTo>
                        <a:pt x="8317" y="54663"/>
                      </a:lnTo>
                      <a:lnTo>
                        <a:pt x="8317" y="47784"/>
                      </a:lnTo>
                      <a:lnTo>
                        <a:pt x="7562" y="43057"/>
                      </a:lnTo>
                      <a:lnTo>
                        <a:pt x="7562" y="34523"/>
                      </a:lnTo>
                      <a:lnTo>
                        <a:pt x="7540" y="34523"/>
                      </a:lnTo>
                      <a:cubicBezTo>
                        <a:pt x="7509" y="33349"/>
                        <a:pt x="6643" y="31983"/>
                        <a:pt x="5518" y="31751"/>
                      </a:cubicBezTo>
                      <a:cubicBezTo>
                        <a:pt x="5527" y="31693"/>
                        <a:pt x="5536" y="31639"/>
                        <a:pt x="5540" y="31581"/>
                      </a:cubicBezTo>
                      <a:cubicBezTo>
                        <a:pt x="5554" y="31474"/>
                        <a:pt x="5558" y="31363"/>
                        <a:pt x="5567" y="31251"/>
                      </a:cubicBezTo>
                      <a:cubicBezTo>
                        <a:pt x="5567" y="31193"/>
                        <a:pt x="5571" y="31135"/>
                        <a:pt x="5576" y="31077"/>
                      </a:cubicBezTo>
                      <a:cubicBezTo>
                        <a:pt x="5571" y="31019"/>
                        <a:pt x="5558" y="30961"/>
                        <a:pt x="5536" y="30903"/>
                      </a:cubicBezTo>
                      <a:cubicBezTo>
                        <a:pt x="5487" y="30791"/>
                        <a:pt x="5411" y="30675"/>
                        <a:pt x="5384" y="30559"/>
                      </a:cubicBezTo>
                      <a:cubicBezTo>
                        <a:pt x="5366" y="30447"/>
                        <a:pt x="5357" y="30336"/>
                        <a:pt x="5344" y="30229"/>
                      </a:cubicBezTo>
                      <a:cubicBezTo>
                        <a:pt x="5317" y="30010"/>
                        <a:pt x="5304" y="29809"/>
                        <a:pt x="5295" y="29635"/>
                      </a:cubicBezTo>
                      <a:cubicBezTo>
                        <a:pt x="5286" y="29461"/>
                        <a:pt x="5281" y="29318"/>
                        <a:pt x="5286" y="29215"/>
                      </a:cubicBezTo>
                      <a:cubicBezTo>
                        <a:pt x="5286" y="29211"/>
                        <a:pt x="5286" y="29207"/>
                        <a:pt x="5286" y="29202"/>
                      </a:cubicBezTo>
                      <a:cubicBezTo>
                        <a:pt x="5330" y="29171"/>
                        <a:pt x="5362" y="29117"/>
                        <a:pt x="5362" y="29059"/>
                      </a:cubicBezTo>
                      <a:cubicBezTo>
                        <a:pt x="5362" y="28961"/>
                        <a:pt x="5281" y="28881"/>
                        <a:pt x="5183" y="28881"/>
                      </a:cubicBezTo>
                      <a:cubicBezTo>
                        <a:pt x="5085" y="28881"/>
                        <a:pt x="5005" y="28961"/>
                        <a:pt x="5005" y="29059"/>
                      </a:cubicBezTo>
                      <a:cubicBezTo>
                        <a:pt x="5005" y="29117"/>
                        <a:pt x="5036" y="29171"/>
                        <a:pt x="5085" y="29202"/>
                      </a:cubicBezTo>
                      <a:cubicBezTo>
                        <a:pt x="5085" y="29207"/>
                        <a:pt x="5085" y="29211"/>
                        <a:pt x="5085" y="29215"/>
                      </a:cubicBezTo>
                      <a:cubicBezTo>
                        <a:pt x="5085" y="29318"/>
                        <a:pt x="5085" y="29461"/>
                        <a:pt x="5076" y="29635"/>
                      </a:cubicBezTo>
                      <a:cubicBezTo>
                        <a:pt x="5067" y="29809"/>
                        <a:pt x="5049" y="30010"/>
                        <a:pt x="5027" y="30229"/>
                      </a:cubicBezTo>
                      <a:cubicBezTo>
                        <a:pt x="5014" y="30336"/>
                        <a:pt x="5005" y="30447"/>
                        <a:pt x="4982" y="30559"/>
                      </a:cubicBezTo>
                      <a:cubicBezTo>
                        <a:pt x="4960" y="30675"/>
                        <a:pt x="4880" y="30791"/>
                        <a:pt x="4830" y="30903"/>
                      </a:cubicBezTo>
                      <a:cubicBezTo>
                        <a:pt x="4808" y="30961"/>
                        <a:pt x="4795" y="31019"/>
                        <a:pt x="4795" y="31077"/>
                      </a:cubicBezTo>
                      <a:cubicBezTo>
                        <a:pt x="4795" y="31135"/>
                        <a:pt x="4799" y="31193"/>
                        <a:pt x="4804" y="31251"/>
                      </a:cubicBezTo>
                      <a:cubicBezTo>
                        <a:pt x="4808" y="31363"/>
                        <a:pt x="4817" y="31474"/>
                        <a:pt x="4830" y="31581"/>
                      </a:cubicBezTo>
                      <a:cubicBezTo>
                        <a:pt x="4835" y="31639"/>
                        <a:pt x="4844" y="31693"/>
                        <a:pt x="4848" y="31751"/>
                      </a:cubicBezTo>
                      <a:cubicBezTo>
                        <a:pt x="3706" y="31987"/>
                        <a:pt x="2822" y="33402"/>
                        <a:pt x="2822" y="34590"/>
                      </a:cubicBezTo>
                      <a:cubicBezTo>
                        <a:pt x="2822" y="34652"/>
                        <a:pt x="2826" y="34710"/>
                        <a:pt x="2831" y="34773"/>
                      </a:cubicBezTo>
                      <a:lnTo>
                        <a:pt x="2831" y="43057"/>
                      </a:lnTo>
                      <a:lnTo>
                        <a:pt x="2188" y="47784"/>
                      </a:lnTo>
                      <a:lnTo>
                        <a:pt x="2188" y="54663"/>
                      </a:lnTo>
                      <a:lnTo>
                        <a:pt x="2072" y="55564"/>
                      </a:lnTo>
                      <a:lnTo>
                        <a:pt x="1282" y="55564"/>
                      </a:lnTo>
                      <a:lnTo>
                        <a:pt x="1898" y="56926"/>
                      </a:lnTo>
                      <a:lnTo>
                        <a:pt x="1840" y="57372"/>
                      </a:lnTo>
                      <a:lnTo>
                        <a:pt x="938" y="57372"/>
                      </a:lnTo>
                      <a:lnTo>
                        <a:pt x="1652" y="58823"/>
                      </a:lnTo>
                      <a:lnTo>
                        <a:pt x="1545" y="59684"/>
                      </a:lnTo>
                      <a:lnTo>
                        <a:pt x="577" y="59684"/>
                      </a:lnTo>
                      <a:lnTo>
                        <a:pt x="1358" y="61144"/>
                      </a:lnTo>
                      <a:lnTo>
                        <a:pt x="1206" y="62322"/>
                      </a:lnTo>
                      <a:lnTo>
                        <a:pt x="144" y="62322"/>
                      </a:lnTo>
                      <a:lnTo>
                        <a:pt x="1014" y="63813"/>
                      </a:lnTo>
                      <a:lnTo>
                        <a:pt x="880" y="64853"/>
                      </a:lnTo>
                      <a:lnTo>
                        <a:pt x="1" y="64853"/>
                      </a:lnTo>
                      <a:lnTo>
                        <a:pt x="724" y="66058"/>
                      </a:lnTo>
                      <a:lnTo>
                        <a:pt x="358" y="68911"/>
                      </a:lnTo>
                      <a:lnTo>
                        <a:pt x="37" y="68911"/>
                      </a:lnTo>
                      <a:lnTo>
                        <a:pt x="37" y="71428"/>
                      </a:lnTo>
                      <a:lnTo>
                        <a:pt x="37" y="73406"/>
                      </a:lnTo>
                      <a:lnTo>
                        <a:pt x="112708" y="73406"/>
                      </a:lnTo>
                      <a:lnTo>
                        <a:pt x="112708" y="71428"/>
                      </a:lnTo>
                      <a:lnTo>
                        <a:pt x="91019" y="71428"/>
                      </a:lnTo>
                      <a:lnTo>
                        <a:pt x="91015" y="58885"/>
                      </a:lnTo>
                      <a:lnTo>
                        <a:pt x="77119" y="58890"/>
                      </a:lnTo>
                      <a:lnTo>
                        <a:pt x="77124" y="71428"/>
                      </a:lnTo>
                      <a:lnTo>
                        <a:pt x="71424" y="71428"/>
                      </a:lnTo>
                      <a:lnTo>
                        <a:pt x="71424" y="68911"/>
                      </a:lnTo>
                      <a:lnTo>
                        <a:pt x="71102" y="68911"/>
                      </a:lnTo>
                      <a:lnTo>
                        <a:pt x="70736" y="66058"/>
                      </a:lnTo>
                      <a:lnTo>
                        <a:pt x="71460" y="64853"/>
                      </a:lnTo>
                      <a:lnTo>
                        <a:pt x="70580" y="64853"/>
                      </a:lnTo>
                      <a:lnTo>
                        <a:pt x="70451" y="63813"/>
                      </a:lnTo>
                      <a:lnTo>
                        <a:pt x="71317" y="62322"/>
                      </a:lnTo>
                      <a:lnTo>
                        <a:pt x="70259" y="62322"/>
                      </a:lnTo>
                      <a:lnTo>
                        <a:pt x="70107" y="61144"/>
                      </a:lnTo>
                      <a:lnTo>
                        <a:pt x="70888" y="59684"/>
                      </a:lnTo>
                      <a:lnTo>
                        <a:pt x="69920" y="59684"/>
                      </a:lnTo>
                      <a:lnTo>
                        <a:pt x="69808" y="58823"/>
                      </a:lnTo>
                      <a:lnTo>
                        <a:pt x="70522" y="57372"/>
                      </a:lnTo>
                      <a:lnTo>
                        <a:pt x="69620" y="57372"/>
                      </a:lnTo>
                      <a:lnTo>
                        <a:pt x="69567" y="56926"/>
                      </a:lnTo>
                      <a:lnTo>
                        <a:pt x="70183" y="55564"/>
                      </a:lnTo>
                      <a:lnTo>
                        <a:pt x="69393" y="55564"/>
                      </a:lnTo>
                      <a:lnTo>
                        <a:pt x="69277" y="54663"/>
                      </a:lnTo>
                      <a:lnTo>
                        <a:pt x="69277" y="47784"/>
                      </a:lnTo>
                      <a:lnTo>
                        <a:pt x="68522" y="43057"/>
                      </a:lnTo>
                      <a:lnTo>
                        <a:pt x="68522" y="34523"/>
                      </a:lnTo>
                      <a:lnTo>
                        <a:pt x="68500" y="34523"/>
                      </a:lnTo>
                      <a:cubicBezTo>
                        <a:pt x="68469" y="33349"/>
                        <a:pt x="67603" y="31983"/>
                        <a:pt x="66478" y="31751"/>
                      </a:cubicBezTo>
                      <a:cubicBezTo>
                        <a:pt x="66487" y="31693"/>
                        <a:pt x="66491" y="31639"/>
                        <a:pt x="66500" y="31581"/>
                      </a:cubicBezTo>
                      <a:cubicBezTo>
                        <a:pt x="66509" y="31474"/>
                        <a:pt x="66518" y="31363"/>
                        <a:pt x="66527" y="31251"/>
                      </a:cubicBezTo>
                      <a:cubicBezTo>
                        <a:pt x="66527" y="31193"/>
                        <a:pt x="66532" y="31135"/>
                        <a:pt x="66536" y="31077"/>
                      </a:cubicBezTo>
                      <a:cubicBezTo>
                        <a:pt x="66532" y="31019"/>
                        <a:pt x="66518" y="30961"/>
                        <a:pt x="66496" y="30903"/>
                      </a:cubicBezTo>
                      <a:cubicBezTo>
                        <a:pt x="66447" y="30791"/>
                        <a:pt x="66371" y="30675"/>
                        <a:pt x="66344" y="30559"/>
                      </a:cubicBezTo>
                      <a:cubicBezTo>
                        <a:pt x="66326" y="30447"/>
                        <a:pt x="66317" y="30336"/>
                        <a:pt x="66300" y="30229"/>
                      </a:cubicBezTo>
                      <a:cubicBezTo>
                        <a:pt x="66277" y="30010"/>
                        <a:pt x="66264" y="29809"/>
                        <a:pt x="66250" y="29635"/>
                      </a:cubicBezTo>
                      <a:cubicBezTo>
                        <a:pt x="66246" y="29461"/>
                        <a:pt x="66242" y="29318"/>
                        <a:pt x="66246" y="29215"/>
                      </a:cubicBezTo>
                      <a:lnTo>
                        <a:pt x="66246" y="29202"/>
                      </a:lnTo>
                      <a:cubicBezTo>
                        <a:pt x="66291" y="29171"/>
                        <a:pt x="66322" y="29117"/>
                        <a:pt x="66322" y="29059"/>
                      </a:cubicBezTo>
                      <a:cubicBezTo>
                        <a:pt x="66322" y="28961"/>
                        <a:pt x="66242" y="28881"/>
                        <a:pt x="66143" y="28881"/>
                      </a:cubicBezTo>
                      <a:cubicBezTo>
                        <a:pt x="66045" y="28881"/>
                        <a:pt x="65965" y="28961"/>
                        <a:pt x="65965" y="29059"/>
                      </a:cubicBezTo>
                      <a:cubicBezTo>
                        <a:pt x="65965" y="29117"/>
                        <a:pt x="65996" y="29171"/>
                        <a:pt x="66041" y="29202"/>
                      </a:cubicBezTo>
                      <a:cubicBezTo>
                        <a:pt x="66041" y="29207"/>
                        <a:pt x="66041" y="29211"/>
                        <a:pt x="66041" y="29215"/>
                      </a:cubicBezTo>
                      <a:cubicBezTo>
                        <a:pt x="66045" y="29318"/>
                        <a:pt x="66041" y="29461"/>
                        <a:pt x="66036" y="29635"/>
                      </a:cubicBezTo>
                      <a:cubicBezTo>
                        <a:pt x="66027" y="29809"/>
                        <a:pt x="66009" y="30010"/>
                        <a:pt x="65987" y="30229"/>
                      </a:cubicBezTo>
                      <a:cubicBezTo>
                        <a:pt x="65974" y="30336"/>
                        <a:pt x="65960" y="30447"/>
                        <a:pt x="65942" y="30559"/>
                      </a:cubicBezTo>
                      <a:cubicBezTo>
                        <a:pt x="65920" y="30675"/>
                        <a:pt x="65840" y="30791"/>
                        <a:pt x="65791" y="30903"/>
                      </a:cubicBezTo>
                      <a:cubicBezTo>
                        <a:pt x="65768" y="30961"/>
                        <a:pt x="65755" y="31019"/>
                        <a:pt x="65755" y="31077"/>
                      </a:cubicBezTo>
                      <a:cubicBezTo>
                        <a:pt x="65755" y="31135"/>
                        <a:pt x="65759" y="31193"/>
                        <a:pt x="65759" y="31251"/>
                      </a:cubicBezTo>
                      <a:cubicBezTo>
                        <a:pt x="65768" y="31363"/>
                        <a:pt x="65777" y="31474"/>
                        <a:pt x="65786" y="31581"/>
                      </a:cubicBezTo>
                      <a:cubicBezTo>
                        <a:pt x="65795" y="31639"/>
                        <a:pt x="65804" y="31693"/>
                        <a:pt x="65809" y="31751"/>
                      </a:cubicBezTo>
                      <a:cubicBezTo>
                        <a:pt x="64666" y="31987"/>
                        <a:pt x="63782" y="33402"/>
                        <a:pt x="63782" y="34590"/>
                      </a:cubicBezTo>
                      <a:cubicBezTo>
                        <a:pt x="63782" y="34652"/>
                        <a:pt x="63786" y="34710"/>
                        <a:pt x="63791" y="34773"/>
                      </a:cubicBezTo>
                      <a:lnTo>
                        <a:pt x="63791" y="43057"/>
                      </a:lnTo>
                      <a:lnTo>
                        <a:pt x="63148" y="47784"/>
                      </a:lnTo>
                      <a:lnTo>
                        <a:pt x="63148" y="54663"/>
                      </a:lnTo>
                      <a:lnTo>
                        <a:pt x="63032" y="55564"/>
                      </a:lnTo>
                      <a:lnTo>
                        <a:pt x="62242" y="55564"/>
                      </a:lnTo>
                      <a:lnTo>
                        <a:pt x="62858" y="56926"/>
                      </a:lnTo>
                      <a:lnTo>
                        <a:pt x="62800" y="57372"/>
                      </a:lnTo>
                      <a:lnTo>
                        <a:pt x="61898" y="57372"/>
                      </a:lnTo>
                      <a:lnTo>
                        <a:pt x="62613" y="58823"/>
                      </a:lnTo>
                      <a:lnTo>
                        <a:pt x="62505" y="59684"/>
                      </a:lnTo>
                      <a:lnTo>
                        <a:pt x="61532" y="59684"/>
                      </a:lnTo>
                      <a:lnTo>
                        <a:pt x="62318" y="61144"/>
                      </a:lnTo>
                      <a:lnTo>
                        <a:pt x="62166" y="62322"/>
                      </a:lnTo>
                      <a:lnTo>
                        <a:pt x="61104" y="62322"/>
                      </a:lnTo>
                      <a:lnTo>
                        <a:pt x="61974" y="63813"/>
                      </a:lnTo>
                      <a:lnTo>
                        <a:pt x="61840" y="64853"/>
                      </a:lnTo>
                      <a:lnTo>
                        <a:pt x="60961" y="64853"/>
                      </a:lnTo>
                      <a:lnTo>
                        <a:pt x="61684" y="66058"/>
                      </a:lnTo>
                      <a:lnTo>
                        <a:pt x="61318" y="68911"/>
                      </a:lnTo>
                      <a:lnTo>
                        <a:pt x="59751" y="68911"/>
                      </a:lnTo>
                      <a:lnTo>
                        <a:pt x="59568" y="67482"/>
                      </a:lnTo>
                      <a:lnTo>
                        <a:pt x="60100" y="66590"/>
                      </a:lnTo>
                      <a:lnTo>
                        <a:pt x="59452" y="66590"/>
                      </a:lnTo>
                      <a:lnTo>
                        <a:pt x="59354" y="65826"/>
                      </a:lnTo>
                      <a:lnTo>
                        <a:pt x="59997" y="64728"/>
                      </a:lnTo>
                      <a:lnTo>
                        <a:pt x="59216" y="64728"/>
                      </a:lnTo>
                      <a:lnTo>
                        <a:pt x="59104" y="63867"/>
                      </a:lnTo>
                      <a:lnTo>
                        <a:pt x="59680" y="62791"/>
                      </a:lnTo>
                      <a:lnTo>
                        <a:pt x="58966" y="62791"/>
                      </a:lnTo>
                      <a:lnTo>
                        <a:pt x="58885" y="62157"/>
                      </a:lnTo>
                      <a:lnTo>
                        <a:pt x="59412" y="61090"/>
                      </a:lnTo>
                      <a:lnTo>
                        <a:pt x="58747" y="61090"/>
                      </a:lnTo>
                      <a:lnTo>
                        <a:pt x="58707" y="60760"/>
                      </a:lnTo>
                      <a:lnTo>
                        <a:pt x="59158" y="59760"/>
                      </a:lnTo>
                      <a:lnTo>
                        <a:pt x="58577" y="59760"/>
                      </a:lnTo>
                      <a:lnTo>
                        <a:pt x="58493" y="59095"/>
                      </a:lnTo>
                      <a:lnTo>
                        <a:pt x="58493" y="54038"/>
                      </a:lnTo>
                      <a:lnTo>
                        <a:pt x="57939" y="50561"/>
                      </a:lnTo>
                      <a:lnTo>
                        <a:pt x="57939" y="44285"/>
                      </a:lnTo>
                      <a:lnTo>
                        <a:pt x="57926" y="44285"/>
                      </a:lnTo>
                      <a:cubicBezTo>
                        <a:pt x="57899" y="43450"/>
                        <a:pt x="57305" y="42486"/>
                        <a:pt x="56520" y="42263"/>
                      </a:cubicBezTo>
                      <a:cubicBezTo>
                        <a:pt x="56529" y="42218"/>
                        <a:pt x="56538" y="42173"/>
                        <a:pt x="56546" y="42124"/>
                      </a:cubicBezTo>
                      <a:cubicBezTo>
                        <a:pt x="56555" y="42044"/>
                        <a:pt x="56564" y="41959"/>
                        <a:pt x="56573" y="41879"/>
                      </a:cubicBezTo>
                      <a:cubicBezTo>
                        <a:pt x="56573" y="41834"/>
                        <a:pt x="56578" y="41794"/>
                        <a:pt x="56578" y="41749"/>
                      </a:cubicBezTo>
                      <a:cubicBezTo>
                        <a:pt x="56578" y="41709"/>
                        <a:pt x="56564" y="41665"/>
                        <a:pt x="56542" y="41624"/>
                      </a:cubicBezTo>
                      <a:cubicBezTo>
                        <a:pt x="56493" y="41540"/>
                        <a:pt x="56417" y="41455"/>
                        <a:pt x="56390" y="41370"/>
                      </a:cubicBezTo>
                      <a:cubicBezTo>
                        <a:pt x="56372" y="41290"/>
                        <a:pt x="56363" y="41205"/>
                        <a:pt x="56346" y="41125"/>
                      </a:cubicBezTo>
                      <a:cubicBezTo>
                        <a:pt x="56323" y="40968"/>
                        <a:pt x="56305" y="40817"/>
                        <a:pt x="56296" y="40692"/>
                      </a:cubicBezTo>
                      <a:cubicBezTo>
                        <a:pt x="56292" y="40562"/>
                        <a:pt x="56288" y="40459"/>
                        <a:pt x="56292" y="40384"/>
                      </a:cubicBezTo>
                      <a:cubicBezTo>
                        <a:pt x="56292" y="40370"/>
                        <a:pt x="56292" y="40357"/>
                        <a:pt x="56292" y="40348"/>
                      </a:cubicBezTo>
                      <a:cubicBezTo>
                        <a:pt x="56310" y="40326"/>
                        <a:pt x="56323" y="40299"/>
                        <a:pt x="56323" y="40268"/>
                      </a:cubicBezTo>
                      <a:cubicBezTo>
                        <a:pt x="56323" y="40196"/>
                        <a:pt x="56261" y="40134"/>
                        <a:pt x="56189" y="40134"/>
                      </a:cubicBezTo>
                      <a:cubicBezTo>
                        <a:pt x="56118" y="40134"/>
                        <a:pt x="56060" y="40196"/>
                        <a:pt x="56060" y="40268"/>
                      </a:cubicBezTo>
                      <a:cubicBezTo>
                        <a:pt x="56060" y="40299"/>
                        <a:pt x="56069" y="40326"/>
                        <a:pt x="56087" y="40348"/>
                      </a:cubicBezTo>
                      <a:cubicBezTo>
                        <a:pt x="56087" y="40357"/>
                        <a:pt x="56087" y="40370"/>
                        <a:pt x="56087" y="40384"/>
                      </a:cubicBezTo>
                      <a:cubicBezTo>
                        <a:pt x="56091" y="40459"/>
                        <a:pt x="56087" y="40562"/>
                        <a:pt x="56082" y="40692"/>
                      </a:cubicBezTo>
                      <a:cubicBezTo>
                        <a:pt x="56073" y="40817"/>
                        <a:pt x="56055" y="40968"/>
                        <a:pt x="56033" y="41125"/>
                      </a:cubicBezTo>
                      <a:cubicBezTo>
                        <a:pt x="56015" y="41205"/>
                        <a:pt x="56006" y="41290"/>
                        <a:pt x="55988" y="41370"/>
                      </a:cubicBezTo>
                      <a:cubicBezTo>
                        <a:pt x="55966" y="41455"/>
                        <a:pt x="55886" y="41540"/>
                        <a:pt x="55837" y="41624"/>
                      </a:cubicBezTo>
                      <a:cubicBezTo>
                        <a:pt x="55814" y="41665"/>
                        <a:pt x="55801" y="41709"/>
                        <a:pt x="55801" y="41749"/>
                      </a:cubicBezTo>
                      <a:cubicBezTo>
                        <a:pt x="55801" y="41794"/>
                        <a:pt x="55805" y="41834"/>
                        <a:pt x="55805" y="41879"/>
                      </a:cubicBezTo>
                      <a:cubicBezTo>
                        <a:pt x="55814" y="41959"/>
                        <a:pt x="55823" y="42044"/>
                        <a:pt x="55832" y="42124"/>
                      </a:cubicBezTo>
                      <a:cubicBezTo>
                        <a:pt x="55841" y="42173"/>
                        <a:pt x="55850" y="42218"/>
                        <a:pt x="55859" y="42263"/>
                      </a:cubicBezTo>
                      <a:cubicBezTo>
                        <a:pt x="55060" y="42490"/>
                        <a:pt x="54453" y="43490"/>
                        <a:pt x="54453" y="44334"/>
                      </a:cubicBezTo>
                      <a:cubicBezTo>
                        <a:pt x="54453" y="44379"/>
                        <a:pt x="54457" y="44423"/>
                        <a:pt x="54462" y="44463"/>
                      </a:cubicBezTo>
                      <a:lnTo>
                        <a:pt x="54462" y="50561"/>
                      </a:lnTo>
                      <a:lnTo>
                        <a:pt x="53984" y="54038"/>
                      </a:lnTo>
                      <a:lnTo>
                        <a:pt x="53984" y="59095"/>
                      </a:lnTo>
                      <a:lnTo>
                        <a:pt x="53899" y="59760"/>
                      </a:lnTo>
                      <a:lnTo>
                        <a:pt x="53319" y="59760"/>
                      </a:lnTo>
                      <a:lnTo>
                        <a:pt x="53435" y="60024"/>
                      </a:lnTo>
                      <a:lnTo>
                        <a:pt x="53150" y="60024"/>
                      </a:lnTo>
                      <a:lnTo>
                        <a:pt x="52650" y="58751"/>
                      </a:lnTo>
                      <a:lnTo>
                        <a:pt x="52663" y="58751"/>
                      </a:lnTo>
                      <a:lnTo>
                        <a:pt x="52663" y="57769"/>
                      </a:lnTo>
                      <a:lnTo>
                        <a:pt x="52266" y="57769"/>
                      </a:lnTo>
                      <a:lnTo>
                        <a:pt x="51752" y="56462"/>
                      </a:lnTo>
                      <a:lnTo>
                        <a:pt x="51752" y="55564"/>
                      </a:lnTo>
                      <a:lnTo>
                        <a:pt x="51400" y="55564"/>
                      </a:lnTo>
                      <a:lnTo>
                        <a:pt x="50878" y="54234"/>
                      </a:lnTo>
                      <a:lnTo>
                        <a:pt x="50945" y="54234"/>
                      </a:lnTo>
                      <a:lnTo>
                        <a:pt x="50945" y="53252"/>
                      </a:lnTo>
                      <a:lnTo>
                        <a:pt x="50489" y="53252"/>
                      </a:lnTo>
                      <a:lnTo>
                        <a:pt x="50079" y="52203"/>
                      </a:lnTo>
                      <a:lnTo>
                        <a:pt x="50137" y="52203"/>
                      </a:lnTo>
                      <a:lnTo>
                        <a:pt x="50137" y="51221"/>
                      </a:lnTo>
                      <a:lnTo>
                        <a:pt x="49695" y="51221"/>
                      </a:lnTo>
                      <a:lnTo>
                        <a:pt x="49338" y="50315"/>
                      </a:lnTo>
                      <a:lnTo>
                        <a:pt x="49440" y="50315"/>
                      </a:lnTo>
                      <a:lnTo>
                        <a:pt x="49440" y="47784"/>
                      </a:lnTo>
                      <a:lnTo>
                        <a:pt x="47722" y="47784"/>
                      </a:lnTo>
                      <a:lnTo>
                        <a:pt x="47110" y="45602"/>
                      </a:lnTo>
                      <a:lnTo>
                        <a:pt x="47119" y="45602"/>
                      </a:lnTo>
                      <a:lnTo>
                        <a:pt x="47119" y="44865"/>
                      </a:lnTo>
                      <a:lnTo>
                        <a:pt x="46905" y="44865"/>
                      </a:lnTo>
                      <a:lnTo>
                        <a:pt x="46557" y="43624"/>
                      </a:lnTo>
                      <a:lnTo>
                        <a:pt x="46570" y="43624"/>
                      </a:lnTo>
                      <a:lnTo>
                        <a:pt x="46570" y="42888"/>
                      </a:lnTo>
                      <a:lnTo>
                        <a:pt x="46347" y="42888"/>
                      </a:lnTo>
                      <a:lnTo>
                        <a:pt x="46021" y="41718"/>
                      </a:lnTo>
                      <a:lnTo>
                        <a:pt x="46021" y="40982"/>
                      </a:lnTo>
                      <a:lnTo>
                        <a:pt x="45816" y="40982"/>
                      </a:lnTo>
                      <a:lnTo>
                        <a:pt x="45530" y="39973"/>
                      </a:lnTo>
                      <a:lnTo>
                        <a:pt x="45530" y="39254"/>
                      </a:lnTo>
                      <a:lnTo>
                        <a:pt x="45329" y="39254"/>
                      </a:lnTo>
                      <a:lnTo>
                        <a:pt x="45061" y="38295"/>
                      </a:lnTo>
                      <a:lnTo>
                        <a:pt x="45070" y="38295"/>
                      </a:lnTo>
                      <a:lnTo>
                        <a:pt x="45070" y="37558"/>
                      </a:lnTo>
                      <a:lnTo>
                        <a:pt x="44856" y="37558"/>
                      </a:lnTo>
                      <a:lnTo>
                        <a:pt x="44579" y="36576"/>
                      </a:lnTo>
                      <a:lnTo>
                        <a:pt x="44579" y="35898"/>
                      </a:lnTo>
                      <a:lnTo>
                        <a:pt x="44387" y="35898"/>
                      </a:lnTo>
                      <a:lnTo>
                        <a:pt x="44111" y="34898"/>
                      </a:lnTo>
                      <a:lnTo>
                        <a:pt x="44146" y="34898"/>
                      </a:lnTo>
                      <a:lnTo>
                        <a:pt x="44146" y="34161"/>
                      </a:lnTo>
                      <a:lnTo>
                        <a:pt x="43901" y="34161"/>
                      </a:lnTo>
                      <a:lnTo>
                        <a:pt x="43682" y="33371"/>
                      </a:lnTo>
                      <a:lnTo>
                        <a:pt x="43713" y="33371"/>
                      </a:lnTo>
                      <a:lnTo>
                        <a:pt x="43713" y="32630"/>
                      </a:lnTo>
                      <a:lnTo>
                        <a:pt x="43472" y="32630"/>
                      </a:lnTo>
                      <a:lnTo>
                        <a:pt x="43280" y="31952"/>
                      </a:lnTo>
                      <a:lnTo>
                        <a:pt x="43338" y="31952"/>
                      </a:lnTo>
                      <a:lnTo>
                        <a:pt x="43338" y="30046"/>
                      </a:lnTo>
                      <a:lnTo>
                        <a:pt x="42218" y="30046"/>
                      </a:lnTo>
                      <a:lnTo>
                        <a:pt x="42218" y="21623"/>
                      </a:lnTo>
                      <a:lnTo>
                        <a:pt x="42218" y="20119"/>
                      </a:lnTo>
                      <a:lnTo>
                        <a:pt x="42218" y="14642"/>
                      </a:lnTo>
                      <a:lnTo>
                        <a:pt x="42214" y="14642"/>
                      </a:lnTo>
                      <a:cubicBezTo>
                        <a:pt x="42205" y="14338"/>
                        <a:pt x="41977" y="13986"/>
                        <a:pt x="41687" y="13927"/>
                      </a:cubicBezTo>
                      <a:cubicBezTo>
                        <a:pt x="41691" y="13910"/>
                        <a:pt x="41691" y="13896"/>
                        <a:pt x="41696" y="13883"/>
                      </a:cubicBezTo>
                      <a:cubicBezTo>
                        <a:pt x="41696" y="13852"/>
                        <a:pt x="41700" y="13825"/>
                        <a:pt x="41700" y="13794"/>
                      </a:cubicBezTo>
                      <a:cubicBezTo>
                        <a:pt x="41700" y="13780"/>
                        <a:pt x="41705" y="13767"/>
                        <a:pt x="41705" y="13749"/>
                      </a:cubicBezTo>
                      <a:cubicBezTo>
                        <a:pt x="41705" y="13736"/>
                        <a:pt x="41700" y="13722"/>
                        <a:pt x="41691" y="13704"/>
                      </a:cubicBezTo>
                      <a:cubicBezTo>
                        <a:pt x="41682" y="13678"/>
                        <a:pt x="41660" y="13646"/>
                        <a:pt x="41656" y="13615"/>
                      </a:cubicBezTo>
                      <a:cubicBezTo>
                        <a:pt x="41651" y="13588"/>
                        <a:pt x="41647" y="13557"/>
                        <a:pt x="41642" y="13530"/>
                      </a:cubicBezTo>
                      <a:cubicBezTo>
                        <a:pt x="41638" y="13472"/>
                        <a:pt x="41633" y="13423"/>
                        <a:pt x="41629" y="13378"/>
                      </a:cubicBezTo>
                      <a:cubicBezTo>
                        <a:pt x="41629" y="13334"/>
                        <a:pt x="41629" y="13294"/>
                        <a:pt x="41629" y="13267"/>
                      </a:cubicBezTo>
                      <a:cubicBezTo>
                        <a:pt x="41629" y="13267"/>
                        <a:pt x="41629" y="13267"/>
                        <a:pt x="41629" y="13262"/>
                      </a:cubicBezTo>
                      <a:cubicBezTo>
                        <a:pt x="41638" y="13253"/>
                        <a:pt x="41647" y="13245"/>
                        <a:pt x="41647" y="13227"/>
                      </a:cubicBezTo>
                      <a:cubicBezTo>
                        <a:pt x="41647" y="13204"/>
                        <a:pt x="41629" y="13182"/>
                        <a:pt x="41602" y="13182"/>
                      </a:cubicBezTo>
                      <a:cubicBezTo>
                        <a:pt x="41575" y="13182"/>
                        <a:pt x="41557" y="13204"/>
                        <a:pt x="41557" y="13227"/>
                      </a:cubicBezTo>
                      <a:cubicBezTo>
                        <a:pt x="41557" y="13245"/>
                        <a:pt x="41566" y="13253"/>
                        <a:pt x="41575" y="13262"/>
                      </a:cubicBezTo>
                      <a:cubicBezTo>
                        <a:pt x="41575" y="13267"/>
                        <a:pt x="41575" y="13267"/>
                        <a:pt x="41575" y="13267"/>
                      </a:cubicBezTo>
                      <a:cubicBezTo>
                        <a:pt x="41575" y="13294"/>
                        <a:pt x="41575" y="13334"/>
                        <a:pt x="41575" y="13378"/>
                      </a:cubicBezTo>
                      <a:cubicBezTo>
                        <a:pt x="41571" y="13423"/>
                        <a:pt x="41566" y="13472"/>
                        <a:pt x="41562" y="13530"/>
                      </a:cubicBezTo>
                      <a:cubicBezTo>
                        <a:pt x="41557" y="13557"/>
                        <a:pt x="41553" y="13588"/>
                        <a:pt x="41549" y="13615"/>
                      </a:cubicBezTo>
                      <a:cubicBezTo>
                        <a:pt x="41544" y="13646"/>
                        <a:pt x="41522" y="13678"/>
                        <a:pt x="41513" y="13704"/>
                      </a:cubicBezTo>
                      <a:cubicBezTo>
                        <a:pt x="41504" y="13722"/>
                        <a:pt x="41499" y="13736"/>
                        <a:pt x="41499" y="13749"/>
                      </a:cubicBezTo>
                      <a:cubicBezTo>
                        <a:pt x="41499" y="13767"/>
                        <a:pt x="41504" y="13780"/>
                        <a:pt x="41504" y="13794"/>
                      </a:cubicBezTo>
                      <a:cubicBezTo>
                        <a:pt x="41504" y="13825"/>
                        <a:pt x="41508" y="13852"/>
                        <a:pt x="41508" y="13883"/>
                      </a:cubicBezTo>
                      <a:cubicBezTo>
                        <a:pt x="41513" y="13896"/>
                        <a:pt x="41513" y="13910"/>
                        <a:pt x="41517" y="13927"/>
                      </a:cubicBezTo>
                      <a:cubicBezTo>
                        <a:pt x="41218" y="13990"/>
                        <a:pt x="40991" y="14352"/>
                        <a:pt x="40991" y="14660"/>
                      </a:cubicBezTo>
                      <a:cubicBezTo>
                        <a:pt x="40991" y="14668"/>
                        <a:pt x="40995" y="14677"/>
                        <a:pt x="40995" y="14682"/>
                      </a:cubicBezTo>
                      <a:lnTo>
                        <a:pt x="40995" y="20119"/>
                      </a:lnTo>
                      <a:lnTo>
                        <a:pt x="39861" y="20119"/>
                      </a:lnTo>
                      <a:lnTo>
                        <a:pt x="39861" y="8468"/>
                      </a:lnTo>
                      <a:lnTo>
                        <a:pt x="39830" y="8468"/>
                      </a:lnTo>
                      <a:cubicBezTo>
                        <a:pt x="39776" y="6647"/>
                        <a:pt x="38393" y="4518"/>
                        <a:pt x="36630" y="4273"/>
                      </a:cubicBezTo>
                      <a:cubicBezTo>
                        <a:pt x="36634" y="4201"/>
                        <a:pt x="36643" y="4130"/>
                        <a:pt x="36647" y="4054"/>
                      </a:cubicBezTo>
                      <a:cubicBezTo>
                        <a:pt x="36656" y="3893"/>
                        <a:pt x="36665" y="3724"/>
                        <a:pt x="36674" y="3554"/>
                      </a:cubicBezTo>
                      <a:cubicBezTo>
                        <a:pt x="36674" y="3469"/>
                        <a:pt x="36679" y="3384"/>
                        <a:pt x="36679" y="3295"/>
                      </a:cubicBezTo>
                      <a:cubicBezTo>
                        <a:pt x="36679" y="3210"/>
                        <a:pt x="36665" y="3125"/>
                        <a:pt x="36643" y="3036"/>
                      </a:cubicBezTo>
                      <a:cubicBezTo>
                        <a:pt x="36594" y="2867"/>
                        <a:pt x="36518" y="2692"/>
                        <a:pt x="36491" y="2523"/>
                      </a:cubicBezTo>
                      <a:cubicBezTo>
                        <a:pt x="36473" y="2349"/>
                        <a:pt x="36464" y="2184"/>
                        <a:pt x="36447" y="2023"/>
                      </a:cubicBezTo>
                      <a:cubicBezTo>
                        <a:pt x="36424" y="1697"/>
                        <a:pt x="36406" y="1394"/>
                        <a:pt x="36397" y="1135"/>
                      </a:cubicBezTo>
                      <a:cubicBezTo>
                        <a:pt x="36393" y="880"/>
                        <a:pt x="36389" y="666"/>
                        <a:pt x="36393" y="519"/>
                      </a:cubicBezTo>
                      <a:cubicBezTo>
                        <a:pt x="36491" y="479"/>
                        <a:pt x="36558" y="380"/>
                        <a:pt x="36558" y="269"/>
                      </a:cubicBezTo>
                      <a:cubicBezTo>
                        <a:pt x="36558" y="121"/>
                        <a:pt x="36438" y="1"/>
                        <a:pt x="362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811" name="Google Shape;3811;p66"/>
              <p:cNvGrpSpPr/>
              <p:nvPr/>
            </p:nvGrpSpPr>
            <p:grpSpPr>
              <a:xfrm rot="10800000" flipH="1">
                <a:off x="-145950" y="4199028"/>
                <a:ext cx="4375082" cy="2849437"/>
                <a:chOff x="-145950" y="1184300"/>
                <a:chExt cx="4375082" cy="2849437"/>
              </a:xfrm>
            </p:grpSpPr>
            <p:sp>
              <p:nvSpPr>
                <p:cNvPr id="3812" name="Google Shape;3812;p66"/>
                <p:cNvSpPr/>
                <p:nvPr/>
              </p:nvSpPr>
              <p:spPr>
                <a:xfrm>
                  <a:off x="2817639" y="2459654"/>
                  <a:ext cx="604738" cy="1019192"/>
                </a:xfrm>
                <a:custGeom>
                  <a:avLst/>
                  <a:gdLst/>
                  <a:ahLst/>
                  <a:cxnLst/>
                  <a:rect l="l" t="t" r="r" b="b"/>
                  <a:pathLst>
                    <a:path w="15579" h="26256" extrusionOk="0">
                      <a:moveTo>
                        <a:pt x="7722" y="1"/>
                      </a:moveTo>
                      <a:lnTo>
                        <a:pt x="7633" y="5723"/>
                      </a:lnTo>
                      <a:lnTo>
                        <a:pt x="3196" y="21033"/>
                      </a:lnTo>
                      <a:lnTo>
                        <a:pt x="0" y="26256"/>
                      </a:lnTo>
                      <a:lnTo>
                        <a:pt x="0" y="26256"/>
                      </a:lnTo>
                      <a:lnTo>
                        <a:pt x="15578" y="26247"/>
                      </a:lnTo>
                      <a:lnTo>
                        <a:pt x="12373" y="21029"/>
                      </a:lnTo>
                      <a:lnTo>
                        <a:pt x="7923" y="5719"/>
                      </a:lnTo>
                      <a:lnTo>
                        <a:pt x="7829" y="1"/>
                      </a:lnTo>
                      <a:close/>
                    </a:path>
                  </a:pathLst>
                </a:custGeom>
                <a:solidFill>
                  <a:srgbClr val="E87D4D">
                    <a:alpha val="6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13" name="Google Shape;3813;p66"/>
                <p:cNvSpPr/>
                <p:nvPr/>
              </p:nvSpPr>
              <p:spPr>
                <a:xfrm>
                  <a:off x="-145950" y="1184300"/>
                  <a:ext cx="4375082" cy="2849437"/>
                </a:xfrm>
                <a:custGeom>
                  <a:avLst/>
                  <a:gdLst/>
                  <a:ahLst/>
                  <a:cxnLst/>
                  <a:rect l="l" t="t" r="r" b="b"/>
                  <a:pathLst>
                    <a:path w="112709" h="73406" extrusionOk="0">
                      <a:moveTo>
                        <a:pt x="53525" y="60216"/>
                      </a:moveTo>
                      <a:lnTo>
                        <a:pt x="53770" y="60760"/>
                      </a:lnTo>
                      <a:lnTo>
                        <a:pt x="53730" y="61090"/>
                      </a:lnTo>
                      <a:lnTo>
                        <a:pt x="53569" y="61090"/>
                      </a:lnTo>
                      <a:lnTo>
                        <a:pt x="53525" y="60979"/>
                      </a:lnTo>
                      <a:lnTo>
                        <a:pt x="53525" y="60216"/>
                      </a:lnTo>
                      <a:close/>
                      <a:moveTo>
                        <a:pt x="18132" y="63126"/>
                      </a:moveTo>
                      <a:lnTo>
                        <a:pt x="18132" y="63130"/>
                      </a:lnTo>
                      <a:lnTo>
                        <a:pt x="17766" y="64068"/>
                      </a:lnTo>
                      <a:lnTo>
                        <a:pt x="17739" y="63867"/>
                      </a:lnTo>
                      <a:lnTo>
                        <a:pt x="18132" y="63126"/>
                      </a:lnTo>
                      <a:close/>
                      <a:moveTo>
                        <a:pt x="36290" y="1"/>
                      </a:moveTo>
                      <a:cubicBezTo>
                        <a:pt x="36143" y="1"/>
                        <a:pt x="36023" y="121"/>
                        <a:pt x="36023" y="269"/>
                      </a:cubicBezTo>
                      <a:cubicBezTo>
                        <a:pt x="36023" y="380"/>
                        <a:pt x="36089" y="479"/>
                        <a:pt x="36188" y="519"/>
                      </a:cubicBezTo>
                      <a:cubicBezTo>
                        <a:pt x="36192" y="666"/>
                        <a:pt x="36188" y="880"/>
                        <a:pt x="36183" y="1135"/>
                      </a:cubicBezTo>
                      <a:cubicBezTo>
                        <a:pt x="36174" y="1394"/>
                        <a:pt x="36156" y="1697"/>
                        <a:pt x="36134" y="2023"/>
                      </a:cubicBezTo>
                      <a:cubicBezTo>
                        <a:pt x="36116" y="2184"/>
                        <a:pt x="36107" y="2349"/>
                        <a:pt x="36089" y="2523"/>
                      </a:cubicBezTo>
                      <a:cubicBezTo>
                        <a:pt x="36067" y="2692"/>
                        <a:pt x="35987" y="2867"/>
                        <a:pt x="35938" y="3036"/>
                      </a:cubicBezTo>
                      <a:cubicBezTo>
                        <a:pt x="35915" y="3125"/>
                        <a:pt x="35902" y="3210"/>
                        <a:pt x="35902" y="3295"/>
                      </a:cubicBezTo>
                      <a:cubicBezTo>
                        <a:pt x="35902" y="3384"/>
                        <a:pt x="35906" y="3469"/>
                        <a:pt x="35906" y="3554"/>
                      </a:cubicBezTo>
                      <a:cubicBezTo>
                        <a:pt x="35915" y="3724"/>
                        <a:pt x="35924" y="3893"/>
                        <a:pt x="35933" y="4054"/>
                      </a:cubicBezTo>
                      <a:cubicBezTo>
                        <a:pt x="35938" y="4130"/>
                        <a:pt x="35947" y="4201"/>
                        <a:pt x="35951" y="4273"/>
                      </a:cubicBezTo>
                      <a:cubicBezTo>
                        <a:pt x="34152" y="4523"/>
                        <a:pt x="32746" y="6728"/>
                        <a:pt x="32746" y="8571"/>
                      </a:cubicBezTo>
                      <a:cubicBezTo>
                        <a:pt x="32746" y="8660"/>
                        <a:pt x="32755" y="8750"/>
                        <a:pt x="32760" y="8834"/>
                      </a:cubicBezTo>
                      <a:lnTo>
                        <a:pt x="32760" y="20119"/>
                      </a:lnTo>
                      <a:lnTo>
                        <a:pt x="31550" y="20119"/>
                      </a:lnTo>
                      <a:lnTo>
                        <a:pt x="31550" y="14642"/>
                      </a:lnTo>
                      <a:lnTo>
                        <a:pt x="31541" y="14642"/>
                      </a:lnTo>
                      <a:cubicBezTo>
                        <a:pt x="31532" y="14338"/>
                        <a:pt x="31309" y="13986"/>
                        <a:pt x="31019" y="13927"/>
                      </a:cubicBezTo>
                      <a:cubicBezTo>
                        <a:pt x="31019" y="13910"/>
                        <a:pt x="31023" y="13896"/>
                        <a:pt x="31023" y="13883"/>
                      </a:cubicBezTo>
                      <a:cubicBezTo>
                        <a:pt x="31028" y="13852"/>
                        <a:pt x="31028" y="13825"/>
                        <a:pt x="31032" y="13794"/>
                      </a:cubicBezTo>
                      <a:cubicBezTo>
                        <a:pt x="31032" y="13780"/>
                        <a:pt x="31032" y="13767"/>
                        <a:pt x="31032" y="13749"/>
                      </a:cubicBezTo>
                      <a:cubicBezTo>
                        <a:pt x="31032" y="13736"/>
                        <a:pt x="31028" y="13722"/>
                        <a:pt x="31023" y="13704"/>
                      </a:cubicBezTo>
                      <a:cubicBezTo>
                        <a:pt x="31010" y="13678"/>
                        <a:pt x="30992" y="13646"/>
                        <a:pt x="30983" y="13615"/>
                      </a:cubicBezTo>
                      <a:cubicBezTo>
                        <a:pt x="30979" y="13588"/>
                        <a:pt x="30979" y="13557"/>
                        <a:pt x="30974" y="13530"/>
                      </a:cubicBezTo>
                      <a:cubicBezTo>
                        <a:pt x="30965" y="13472"/>
                        <a:pt x="30965" y="13423"/>
                        <a:pt x="30961" y="13378"/>
                      </a:cubicBezTo>
                      <a:cubicBezTo>
                        <a:pt x="30961" y="13334"/>
                        <a:pt x="30956" y="13294"/>
                        <a:pt x="30961" y="13267"/>
                      </a:cubicBezTo>
                      <a:cubicBezTo>
                        <a:pt x="30961" y="13267"/>
                        <a:pt x="30961" y="13267"/>
                        <a:pt x="30961" y="13262"/>
                      </a:cubicBezTo>
                      <a:cubicBezTo>
                        <a:pt x="30970" y="13253"/>
                        <a:pt x="30979" y="13245"/>
                        <a:pt x="30979" y="13227"/>
                      </a:cubicBezTo>
                      <a:cubicBezTo>
                        <a:pt x="30979" y="13204"/>
                        <a:pt x="30956" y="13182"/>
                        <a:pt x="30934" y="13182"/>
                      </a:cubicBezTo>
                      <a:cubicBezTo>
                        <a:pt x="30907" y="13182"/>
                        <a:pt x="30885" y="13204"/>
                        <a:pt x="30885" y="13227"/>
                      </a:cubicBezTo>
                      <a:cubicBezTo>
                        <a:pt x="30885" y="13245"/>
                        <a:pt x="30894" y="13253"/>
                        <a:pt x="30907" y="13262"/>
                      </a:cubicBezTo>
                      <a:cubicBezTo>
                        <a:pt x="30907" y="13267"/>
                        <a:pt x="30907" y="13267"/>
                        <a:pt x="30907" y="13267"/>
                      </a:cubicBezTo>
                      <a:cubicBezTo>
                        <a:pt x="30907" y="13294"/>
                        <a:pt x="30907" y="13334"/>
                        <a:pt x="30903" y="13378"/>
                      </a:cubicBezTo>
                      <a:cubicBezTo>
                        <a:pt x="30903" y="13423"/>
                        <a:pt x="30898" y="13472"/>
                        <a:pt x="30889" y="13530"/>
                      </a:cubicBezTo>
                      <a:cubicBezTo>
                        <a:pt x="30889" y="13557"/>
                        <a:pt x="30885" y="13588"/>
                        <a:pt x="30880" y="13615"/>
                      </a:cubicBezTo>
                      <a:cubicBezTo>
                        <a:pt x="30876" y="13646"/>
                        <a:pt x="30854" y="13678"/>
                        <a:pt x="30840" y="13704"/>
                      </a:cubicBezTo>
                      <a:cubicBezTo>
                        <a:pt x="30836" y="13722"/>
                        <a:pt x="30831" y="13736"/>
                        <a:pt x="30831" y="13749"/>
                      </a:cubicBezTo>
                      <a:cubicBezTo>
                        <a:pt x="30831" y="13767"/>
                        <a:pt x="30831" y="13780"/>
                        <a:pt x="30831" y="13794"/>
                      </a:cubicBezTo>
                      <a:cubicBezTo>
                        <a:pt x="30836" y="13825"/>
                        <a:pt x="30836" y="13852"/>
                        <a:pt x="30840" y="13883"/>
                      </a:cubicBezTo>
                      <a:cubicBezTo>
                        <a:pt x="30840" y="13896"/>
                        <a:pt x="30845" y="13910"/>
                        <a:pt x="30849" y="13927"/>
                      </a:cubicBezTo>
                      <a:cubicBezTo>
                        <a:pt x="30550" y="13990"/>
                        <a:pt x="30322" y="14352"/>
                        <a:pt x="30322" y="14660"/>
                      </a:cubicBezTo>
                      <a:cubicBezTo>
                        <a:pt x="30322" y="14668"/>
                        <a:pt x="30322" y="14673"/>
                        <a:pt x="30322" y="14682"/>
                      </a:cubicBezTo>
                      <a:lnTo>
                        <a:pt x="30322" y="20119"/>
                      </a:lnTo>
                      <a:lnTo>
                        <a:pt x="30322" y="30046"/>
                      </a:lnTo>
                      <a:lnTo>
                        <a:pt x="29202" y="30046"/>
                      </a:lnTo>
                      <a:lnTo>
                        <a:pt x="29202" y="31952"/>
                      </a:lnTo>
                      <a:lnTo>
                        <a:pt x="29220" y="31952"/>
                      </a:lnTo>
                      <a:lnTo>
                        <a:pt x="29028" y="32630"/>
                      </a:lnTo>
                      <a:lnTo>
                        <a:pt x="28827" y="32630"/>
                      </a:lnTo>
                      <a:lnTo>
                        <a:pt x="28827" y="33349"/>
                      </a:lnTo>
                      <a:lnTo>
                        <a:pt x="28599" y="34161"/>
                      </a:lnTo>
                      <a:lnTo>
                        <a:pt x="28394" y="34161"/>
                      </a:lnTo>
                      <a:lnTo>
                        <a:pt x="28394" y="34893"/>
                      </a:lnTo>
                      <a:lnTo>
                        <a:pt x="28113" y="35898"/>
                      </a:lnTo>
                      <a:lnTo>
                        <a:pt x="27961" y="35898"/>
                      </a:lnTo>
                      <a:lnTo>
                        <a:pt x="27961" y="36438"/>
                      </a:lnTo>
                      <a:lnTo>
                        <a:pt x="27649" y="37558"/>
                      </a:lnTo>
                      <a:lnTo>
                        <a:pt x="27470" y="37558"/>
                      </a:lnTo>
                      <a:lnTo>
                        <a:pt x="27470" y="38192"/>
                      </a:lnTo>
                      <a:lnTo>
                        <a:pt x="27171" y="39254"/>
                      </a:lnTo>
                      <a:lnTo>
                        <a:pt x="27006" y="39254"/>
                      </a:lnTo>
                      <a:lnTo>
                        <a:pt x="27006" y="39839"/>
                      </a:lnTo>
                      <a:lnTo>
                        <a:pt x="26689" y="40982"/>
                      </a:lnTo>
                      <a:lnTo>
                        <a:pt x="26515" y="40982"/>
                      </a:lnTo>
                      <a:lnTo>
                        <a:pt x="26515" y="41589"/>
                      </a:lnTo>
                      <a:lnTo>
                        <a:pt x="26153" y="42888"/>
                      </a:lnTo>
                      <a:lnTo>
                        <a:pt x="25966" y="42888"/>
                      </a:lnTo>
                      <a:lnTo>
                        <a:pt x="25966" y="43548"/>
                      </a:lnTo>
                      <a:lnTo>
                        <a:pt x="25600" y="44865"/>
                      </a:lnTo>
                      <a:lnTo>
                        <a:pt x="25417" y="44865"/>
                      </a:lnTo>
                      <a:lnTo>
                        <a:pt x="25417" y="45503"/>
                      </a:lnTo>
                      <a:lnTo>
                        <a:pt x="24779" y="47784"/>
                      </a:lnTo>
                      <a:lnTo>
                        <a:pt x="23131" y="47784"/>
                      </a:lnTo>
                      <a:lnTo>
                        <a:pt x="23131" y="50315"/>
                      </a:lnTo>
                      <a:lnTo>
                        <a:pt x="23163" y="50315"/>
                      </a:lnTo>
                      <a:lnTo>
                        <a:pt x="22810" y="51221"/>
                      </a:lnTo>
                      <a:lnTo>
                        <a:pt x="22435" y="51221"/>
                      </a:lnTo>
                      <a:lnTo>
                        <a:pt x="22435" y="52177"/>
                      </a:lnTo>
                      <a:lnTo>
                        <a:pt x="22011" y="53252"/>
                      </a:lnTo>
                      <a:lnTo>
                        <a:pt x="21627" y="53252"/>
                      </a:lnTo>
                      <a:lnTo>
                        <a:pt x="21627" y="54230"/>
                      </a:lnTo>
                      <a:lnTo>
                        <a:pt x="21105" y="55564"/>
                      </a:lnTo>
                      <a:lnTo>
                        <a:pt x="20819" y="55564"/>
                      </a:lnTo>
                      <a:lnTo>
                        <a:pt x="20819" y="56283"/>
                      </a:lnTo>
                      <a:lnTo>
                        <a:pt x="20239" y="57769"/>
                      </a:lnTo>
                      <a:lnTo>
                        <a:pt x="19909" y="57769"/>
                      </a:lnTo>
                      <a:lnTo>
                        <a:pt x="19909" y="58613"/>
                      </a:lnTo>
                      <a:lnTo>
                        <a:pt x="19355" y="60024"/>
                      </a:lnTo>
                      <a:lnTo>
                        <a:pt x="19047" y="60024"/>
                      </a:lnTo>
                      <a:lnTo>
                        <a:pt x="19047" y="60800"/>
                      </a:lnTo>
                      <a:lnTo>
                        <a:pt x="18449" y="62322"/>
                      </a:lnTo>
                      <a:lnTo>
                        <a:pt x="18132" y="62322"/>
                      </a:lnTo>
                      <a:lnTo>
                        <a:pt x="18132" y="62791"/>
                      </a:lnTo>
                      <a:lnTo>
                        <a:pt x="17601" y="62791"/>
                      </a:lnTo>
                      <a:lnTo>
                        <a:pt x="17521" y="62157"/>
                      </a:lnTo>
                      <a:lnTo>
                        <a:pt x="18047" y="61090"/>
                      </a:lnTo>
                      <a:lnTo>
                        <a:pt x="17382" y="61090"/>
                      </a:lnTo>
                      <a:lnTo>
                        <a:pt x="17342" y="60760"/>
                      </a:lnTo>
                      <a:lnTo>
                        <a:pt x="17793" y="59760"/>
                      </a:lnTo>
                      <a:lnTo>
                        <a:pt x="17213" y="59760"/>
                      </a:lnTo>
                      <a:lnTo>
                        <a:pt x="17128" y="59095"/>
                      </a:lnTo>
                      <a:lnTo>
                        <a:pt x="17128" y="54038"/>
                      </a:lnTo>
                      <a:lnTo>
                        <a:pt x="16574" y="50561"/>
                      </a:lnTo>
                      <a:lnTo>
                        <a:pt x="16574" y="44285"/>
                      </a:lnTo>
                      <a:lnTo>
                        <a:pt x="16557" y="44285"/>
                      </a:lnTo>
                      <a:cubicBezTo>
                        <a:pt x="16534" y="43450"/>
                        <a:pt x="15941" y="42486"/>
                        <a:pt x="15155" y="42263"/>
                      </a:cubicBezTo>
                      <a:cubicBezTo>
                        <a:pt x="15164" y="42218"/>
                        <a:pt x="15173" y="42173"/>
                        <a:pt x="15182" y="42124"/>
                      </a:cubicBezTo>
                      <a:cubicBezTo>
                        <a:pt x="15191" y="42044"/>
                        <a:pt x="15200" y="41959"/>
                        <a:pt x="15209" y="41879"/>
                      </a:cubicBezTo>
                      <a:cubicBezTo>
                        <a:pt x="15209" y="41834"/>
                        <a:pt x="15213" y="41794"/>
                        <a:pt x="15213" y="41749"/>
                      </a:cubicBezTo>
                      <a:cubicBezTo>
                        <a:pt x="15213" y="41709"/>
                        <a:pt x="15200" y="41665"/>
                        <a:pt x="15177" y="41624"/>
                      </a:cubicBezTo>
                      <a:cubicBezTo>
                        <a:pt x="15128" y="41540"/>
                        <a:pt x="15048" y="41455"/>
                        <a:pt x="15025" y="41370"/>
                      </a:cubicBezTo>
                      <a:cubicBezTo>
                        <a:pt x="15008" y="41290"/>
                        <a:pt x="14999" y="41205"/>
                        <a:pt x="14981" y="41125"/>
                      </a:cubicBezTo>
                      <a:cubicBezTo>
                        <a:pt x="14959" y="40968"/>
                        <a:pt x="14941" y="40817"/>
                        <a:pt x="14932" y="40692"/>
                      </a:cubicBezTo>
                      <a:cubicBezTo>
                        <a:pt x="14927" y="40562"/>
                        <a:pt x="14923" y="40459"/>
                        <a:pt x="14927" y="40384"/>
                      </a:cubicBezTo>
                      <a:cubicBezTo>
                        <a:pt x="14927" y="40370"/>
                        <a:pt x="14927" y="40357"/>
                        <a:pt x="14927" y="40348"/>
                      </a:cubicBezTo>
                      <a:cubicBezTo>
                        <a:pt x="14945" y="40326"/>
                        <a:pt x="14954" y="40299"/>
                        <a:pt x="14954" y="40268"/>
                      </a:cubicBezTo>
                      <a:cubicBezTo>
                        <a:pt x="14954" y="40196"/>
                        <a:pt x="14896" y="40134"/>
                        <a:pt x="14825" y="40134"/>
                      </a:cubicBezTo>
                      <a:cubicBezTo>
                        <a:pt x="14753" y="40134"/>
                        <a:pt x="14691" y="40196"/>
                        <a:pt x="14691" y="40268"/>
                      </a:cubicBezTo>
                      <a:cubicBezTo>
                        <a:pt x="14691" y="40299"/>
                        <a:pt x="14704" y="40326"/>
                        <a:pt x="14722" y="40348"/>
                      </a:cubicBezTo>
                      <a:cubicBezTo>
                        <a:pt x="14722" y="40357"/>
                        <a:pt x="14722" y="40370"/>
                        <a:pt x="14722" y="40384"/>
                      </a:cubicBezTo>
                      <a:cubicBezTo>
                        <a:pt x="14726" y="40459"/>
                        <a:pt x="14722" y="40562"/>
                        <a:pt x="14717" y="40692"/>
                      </a:cubicBezTo>
                      <a:cubicBezTo>
                        <a:pt x="14709" y="40817"/>
                        <a:pt x="14691" y="40968"/>
                        <a:pt x="14668" y="41125"/>
                      </a:cubicBezTo>
                      <a:cubicBezTo>
                        <a:pt x="14651" y="41205"/>
                        <a:pt x="14642" y="41290"/>
                        <a:pt x="14624" y="41370"/>
                      </a:cubicBezTo>
                      <a:cubicBezTo>
                        <a:pt x="14597" y="41455"/>
                        <a:pt x="14521" y="41540"/>
                        <a:pt x="14472" y="41624"/>
                      </a:cubicBezTo>
                      <a:cubicBezTo>
                        <a:pt x="14450" y="41665"/>
                        <a:pt x="14436" y="41709"/>
                        <a:pt x="14436" y="41749"/>
                      </a:cubicBezTo>
                      <a:cubicBezTo>
                        <a:pt x="14436" y="41794"/>
                        <a:pt x="14441" y="41834"/>
                        <a:pt x="14441" y="41879"/>
                      </a:cubicBezTo>
                      <a:cubicBezTo>
                        <a:pt x="14450" y="41959"/>
                        <a:pt x="14459" y="42044"/>
                        <a:pt x="14468" y="42124"/>
                      </a:cubicBezTo>
                      <a:cubicBezTo>
                        <a:pt x="14476" y="42173"/>
                        <a:pt x="14485" y="42218"/>
                        <a:pt x="14494" y="42263"/>
                      </a:cubicBezTo>
                      <a:cubicBezTo>
                        <a:pt x="13691" y="42490"/>
                        <a:pt x="13088" y="43490"/>
                        <a:pt x="13088" y="44334"/>
                      </a:cubicBezTo>
                      <a:cubicBezTo>
                        <a:pt x="13088" y="44379"/>
                        <a:pt x="13093" y="44423"/>
                        <a:pt x="13093" y="44463"/>
                      </a:cubicBezTo>
                      <a:lnTo>
                        <a:pt x="13093" y="50561"/>
                      </a:lnTo>
                      <a:lnTo>
                        <a:pt x="12620" y="54038"/>
                      </a:lnTo>
                      <a:lnTo>
                        <a:pt x="12620" y="59095"/>
                      </a:lnTo>
                      <a:lnTo>
                        <a:pt x="12535" y="59760"/>
                      </a:lnTo>
                      <a:lnTo>
                        <a:pt x="11954" y="59760"/>
                      </a:lnTo>
                      <a:lnTo>
                        <a:pt x="12405" y="60765"/>
                      </a:lnTo>
                      <a:lnTo>
                        <a:pt x="12365" y="61090"/>
                      </a:lnTo>
                      <a:lnTo>
                        <a:pt x="11700" y="61090"/>
                      </a:lnTo>
                      <a:lnTo>
                        <a:pt x="12227" y="62157"/>
                      </a:lnTo>
                      <a:lnTo>
                        <a:pt x="12146" y="62791"/>
                      </a:lnTo>
                      <a:lnTo>
                        <a:pt x="11432" y="62791"/>
                      </a:lnTo>
                      <a:lnTo>
                        <a:pt x="12008" y="63867"/>
                      </a:lnTo>
                      <a:lnTo>
                        <a:pt x="11896" y="64728"/>
                      </a:lnTo>
                      <a:lnTo>
                        <a:pt x="11115" y="64728"/>
                      </a:lnTo>
                      <a:lnTo>
                        <a:pt x="11758" y="65826"/>
                      </a:lnTo>
                      <a:lnTo>
                        <a:pt x="11660" y="66590"/>
                      </a:lnTo>
                      <a:lnTo>
                        <a:pt x="11013" y="66590"/>
                      </a:lnTo>
                      <a:lnTo>
                        <a:pt x="11544" y="67482"/>
                      </a:lnTo>
                      <a:lnTo>
                        <a:pt x="11361" y="68911"/>
                      </a:lnTo>
                      <a:lnTo>
                        <a:pt x="10142" y="68911"/>
                      </a:lnTo>
                      <a:lnTo>
                        <a:pt x="9776" y="66058"/>
                      </a:lnTo>
                      <a:lnTo>
                        <a:pt x="10504" y="64853"/>
                      </a:lnTo>
                      <a:lnTo>
                        <a:pt x="9624" y="64853"/>
                      </a:lnTo>
                      <a:lnTo>
                        <a:pt x="9491" y="63813"/>
                      </a:lnTo>
                      <a:lnTo>
                        <a:pt x="10361" y="62322"/>
                      </a:lnTo>
                      <a:lnTo>
                        <a:pt x="9299" y="62322"/>
                      </a:lnTo>
                      <a:lnTo>
                        <a:pt x="9147" y="61144"/>
                      </a:lnTo>
                      <a:lnTo>
                        <a:pt x="9928" y="59684"/>
                      </a:lnTo>
                      <a:lnTo>
                        <a:pt x="8959" y="59684"/>
                      </a:lnTo>
                      <a:lnTo>
                        <a:pt x="8848" y="58823"/>
                      </a:lnTo>
                      <a:lnTo>
                        <a:pt x="9566" y="57372"/>
                      </a:lnTo>
                      <a:lnTo>
                        <a:pt x="8665" y="57372"/>
                      </a:lnTo>
                      <a:lnTo>
                        <a:pt x="8607" y="56926"/>
                      </a:lnTo>
                      <a:lnTo>
                        <a:pt x="9223" y="55564"/>
                      </a:lnTo>
                      <a:lnTo>
                        <a:pt x="8433" y="55564"/>
                      </a:lnTo>
                      <a:lnTo>
                        <a:pt x="8317" y="54663"/>
                      </a:lnTo>
                      <a:lnTo>
                        <a:pt x="8317" y="47784"/>
                      </a:lnTo>
                      <a:lnTo>
                        <a:pt x="7562" y="43057"/>
                      </a:lnTo>
                      <a:lnTo>
                        <a:pt x="7562" y="34523"/>
                      </a:lnTo>
                      <a:lnTo>
                        <a:pt x="7540" y="34523"/>
                      </a:lnTo>
                      <a:cubicBezTo>
                        <a:pt x="7509" y="33349"/>
                        <a:pt x="6643" y="31983"/>
                        <a:pt x="5518" y="31751"/>
                      </a:cubicBezTo>
                      <a:cubicBezTo>
                        <a:pt x="5527" y="31693"/>
                        <a:pt x="5536" y="31639"/>
                        <a:pt x="5540" y="31581"/>
                      </a:cubicBezTo>
                      <a:cubicBezTo>
                        <a:pt x="5554" y="31474"/>
                        <a:pt x="5558" y="31363"/>
                        <a:pt x="5567" y="31251"/>
                      </a:cubicBezTo>
                      <a:cubicBezTo>
                        <a:pt x="5567" y="31193"/>
                        <a:pt x="5571" y="31135"/>
                        <a:pt x="5576" y="31077"/>
                      </a:cubicBezTo>
                      <a:cubicBezTo>
                        <a:pt x="5571" y="31019"/>
                        <a:pt x="5558" y="30961"/>
                        <a:pt x="5536" y="30903"/>
                      </a:cubicBezTo>
                      <a:cubicBezTo>
                        <a:pt x="5487" y="30791"/>
                        <a:pt x="5411" y="30675"/>
                        <a:pt x="5384" y="30559"/>
                      </a:cubicBezTo>
                      <a:cubicBezTo>
                        <a:pt x="5366" y="30447"/>
                        <a:pt x="5357" y="30336"/>
                        <a:pt x="5344" y="30229"/>
                      </a:cubicBezTo>
                      <a:cubicBezTo>
                        <a:pt x="5317" y="30010"/>
                        <a:pt x="5304" y="29809"/>
                        <a:pt x="5295" y="29635"/>
                      </a:cubicBezTo>
                      <a:cubicBezTo>
                        <a:pt x="5286" y="29461"/>
                        <a:pt x="5281" y="29318"/>
                        <a:pt x="5286" y="29215"/>
                      </a:cubicBezTo>
                      <a:cubicBezTo>
                        <a:pt x="5286" y="29211"/>
                        <a:pt x="5286" y="29207"/>
                        <a:pt x="5286" y="29202"/>
                      </a:cubicBezTo>
                      <a:cubicBezTo>
                        <a:pt x="5330" y="29171"/>
                        <a:pt x="5362" y="29117"/>
                        <a:pt x="5362" y="29059"/>
                      </a:cubicBezTo>
                      <a:cubicBezTo>
                        <a:pt x="5362" y="28961"/>
                        <a:pt x="5281" y="28881"/>
                        <a:pt x="5183" y="28881"/>
                      </a:cubicBezTo>
                      <a:cubicBezTo>
                        <a:pt x="5085" y="28881"/>
                        <a:pt x="5005" y="28961"/>
                        <a:pt x="5005" y="29059"/>
                      </a:cubicBezTo>
                      <a:cubicBezTo>
                        <a:pt x="5005" y="29117"/>
                        <a:pt x="5036" y="29171"/>
                        <a:pt x="5085" y="29202"/>
                      </a:cubicBezTo>
                      <a:cubicBezTo>
                        <a:pt x="5085" y="29207"/>
                        <a:pt x="5085" y="29211"/>
                        <a:pt x="5085" y="29215"/>
                      </a:cubicBezTo>
                      <a:cubicBezTo>
                        <a:pt x="5085" y="29318"/>
                        <a:pt x="5085" y="29461"/>
                        <a:pt x="5076" y="29635"/>
                      </a:cubicBezTo>
                      <a:cubicBezTo>
                        <a:pt x="5067" y="29809"/>
                        <a:pt x="5049" y="30010"/>
                        <a:pt x="5027" y="30229"/>
                      </a:cubicBezTo>
                      <a:cubicBezTo>
                        <a:pt x="5014" y="30336"/>
                        <a:pt x="5005" y="30447"/>
                        <a:pt x="4982" y="30559"/>
                      </a:cubicBezTo>
                      <a:cubicBezTo>
                        <a:pt x="4960" y="30675"/>
                        <a:pt x="4880" y="30791"/>
                        <a:pt x="4830" y="30903"/>
                      </a:cubicBezTo>
                      <a:cubicBezTo>
                        <a:pt x="4808" y="30961"/>
                        <a:pt x="4795" y="31019"/>
                        <a:pt x="4795" y="31077"/>
                      </a:cubicBezTo>
                      <a:cubicBezTo>
                        <a:pt x="4795" y="31135"/>
                        <a:pt x="4799" y="31193"/>
                        <a:pt x="4804" y="31251"/>
                      </a:cubicBezTo>
                      <a:cubicBezTo>
                        <a:pt x="4808" y="31363"/>
                        <a:pt x="4817" y="31474"/>
                        <a:pt x="4830" y="31581"/>
                      </a:cubicBezTo>
                      <a:cubicBezTo>
                        <a:pt x="4835" y="31639"/>
                        <a:pt x="4844" y="31693"/>
                        <a:pt x="4848" y="31751"/>
                      </a:cubicBezTo>
                      <a:cubicBezTo>
                        <a:pt x="3706" y="31987"/>
                        <a:pt x="2822" y="33402"/>
                        <a:pt x="2822" y="34590"/>
                      </a:cubicBezTo>
                      <a:cubicBezTo>
                        <a:pt x="2822" y="34652"/>
                        <a:pt x="2826" y="34710"/>
                        <a:pt x="2831" y="34773"/>
                      </a:cubicBezTo>
                      <a:lnTo>
                        <a:pt x="2831" y="43057"/>
                      </a:lnTo>
                      <a:lnTo>
                        <a:pt x="2188" y="47784"/>
                      </a:lnTo>
                      <a:lnTo>
                        <a:pt x="2188" y="54663"/>
                      </a:lnTo>
                      <a:lnTo>
                        <a:pt x="2072" y="55564"/>
                      </a:lnTo>
                      <a:lnTo>
                        <a:pt x="1282" y="55564"/>
                      </a:lnTo>
                      <a:lnTo>
                        <a:pt x="1898" y="56926"/>
                      </a:lnTo>
                      <a:lnTo>
                        <a:pt x="1840" y="57372"/>
                      </a:lnTo>
                      <a:lnTo>
                        <a:pt x="938" y="57372"/>
                      </a:lnTo>
                      <a:lnTo>
                        <a:pt x="1652" y="58823"/>
                      </a:lnTo>
                      <a:lnTo>
                        <a:pt x="1545" y="59684"/>
                      </a:lnTo>
                      <a:lnTo>
                        <a:pt x="577" y="59684"/>
                      </a:lnTo>
                      <a:lnTo>
                        <a:pt x="1358" y="61144"/>
                      </a:lnTo>
                      <a:lnTo>
                        <a:pt x="1206" y="62322"/>
                      </a:lnTo>
                      <a:lnTo>
                        <a:pt x="144" y="62322"/>
                      </a:lnTo>
                      <a:lnTo>
                        <a:pt x="1014" y="63813"/>
                      </a:lnTo>
                      <a:lnTo>
                        <a:pt x="880" y="64853"/>
                      </a:lnTo>
                      <a:lnTo>
                        <a:pt x="1" y="64853"/>
                      </a:lnTo>
                      <a:lnTo>
                        <a:pt x="724" y="66058"/>
                      </a:lnTo>
                      <a:lnTo>
                        <a:pt x="358" y="68911"/>
                      </a:lnTo>
                      <a:lnTo>
                        <a:pt x="37" y="68911"/>
                      </a:lnTo>
                      <a:lnTo>
                        <a:pt x="37" y="71428"/>
                      </a:lnTo>
                      <a:lnTo>
                        <a:pt x="37" y="73406"/>
                      </a:lnTo>
                      <a:lnTo>
                        <a:pt x="112708" y="73406"/>
                      </a:lnTo>
                      <a:lnTo>
                        <a:pt x="112708" y="71428"/>
                      </a:lnTo>
                      <a:lnTo>
                        <a:pt x="91019" y="71428"/>
                      </a:lnTo>
                      <a:lnTo>
                        <a:pt x="91015" y="58885"/>
                      </a:lnTo>
                      <a:lnTo>
                        <a:pt x="77119" y="58890"/>
                      </a:lnTo>
                      <a:lnTo>
                        <a:pt x="77124" y="71428"/>
                      </a:lnTo>
                      <a:lnTo>
                        <a:pt x="71424" y="71428"/>
                      </a:lnTo>
                      <a:lnTo>
                        <a:pt x="71424" y="68911"/>
                      </a:lnTo>
                      <a:lnTo>
                        <a:pt x="71102" y="68911"/>
                      </a:lnTo>
                      <a:lnTo>
                        <a:pt x="70736" y="66058"/>
                      </a:lnTo>
                      <a:lnTo>
                        <a:pt x="71460" y="64853"/>
                      </a:lnTo>
                      <a:lnTo>
                        <a:pt x="70580" y="64853"/>
                      </a:lnTo>
                      <a:lnTo>
                        <a:pt x="70451" y="63813"/>
                      </a:lnTo>
                      <a:lnTo>
                        <a:pt x="71317" y="62322"/>
                      </a:lnTo>
                      <a:lnTo>
                        <a:pt x="70259" y="62322"/>
                      </a:lnTo>
                      <a:lnTo>
                        <a:pt x="70107" y="61144"/>
                      </a:lnTo>
                      <a:lnTo>
                        <a:pt x="70888" y="59684"/>
                      </a:lnTo>
                      <a:lnTo>
                        <a:pt x="69920" y="59684"/>
                      </a:lnTo>
                      <a:lnTo>
                        <a:pt x="69808" y="58823"/>
                      </a:lnTo>
                      <a:lnTo>
                        <a:pt x="70522" y="57372"/>
                      </a:lnTo>
                      <a:lnTo>
                        <a:pt x="69620" y="57372"/>
                      </a:lnTo>
                      <a:lnTo>
                        <a:pt x="69567" y="56926"/>
                      </a:lnTo>
                      <a:lnTo>
                        <a:pt x="70183" y="55564"/>
                      </a:lnTo>
                      <a:lnTo>
                        <a:pt x="69393" y="55564"/>
                      </a:lnTo>
                      <a:lnTo>
                        <a:pt x="69277" y="54663"/>
                      </a:lnTo>
                      <a:lnTo>
                        <a:pt x="69277" y="47784"/>
                      </a:lnTo>
                      <a:lnTo>
                        <a:pt x="68522" y="43057"/>
                      </a:lnTo>
                      <a:lnTo>
                        <a:pt x="68522" y="34523"/>
                      </a:lnTo>
                      <a:lnTo>
                        <a:pt x="68500" y="34523"/>
                      </a:lnTo>
                      <a:cubicBezTo>
                        <a:pt x="68469" y="33349"/>
                        <a:pt x="67603" y="31983"/>
                        <a:pt x="66478" y="31751"/>
                      </a:cubicBezTo>
                      <a:cubicBezTo>
                        <a:pt x="66487" y="31693"/>
                        <a:pt x="66491" y="31639"/>
                        <a:pt x="66500" y="31581"/>
                      </a:cubicBezTo>
                      <a:cubicBezTo>
                        <a:pt x="66509" y="31474"/>
                        <a:pt x="66518" y="31363"/>
                        <a:pt x="66527" y="31251"/>
                      </a:cubicBezTo>
                      <a:cubicBezTo>
                        <a:pt x="66527" y="31193"/>
                        <a:pt x="66532" y="31135"/>
                        <a:pt x="66536" y="31077"/>
                      </a:cubicBezTo>
                      <a:cubicBezTo>
                        <a:pt x="66532" y="31019"/>
                        <a:pt x="66518" y="30961"/>
                        <a:pt x="66496" y="30903"/>
                      </a:cubicBezTo>
                      <a:cubicBezTo>
                        <a:pt x="66447" y="30791"/>
                        <a:pt x="66371" y="30675"/>
                        <a:pt x="66344" y="30559"/>
                      </a:cubicBezTo>
                      <a:cubicBezTo>
                        <a:pt x="66326" y="30447"/>
                        <a:pt x="66317" y="30336"/>
                        <a:pt x="66300" y="30229"/>
                      </a:cubicBezTo>
                      <a:cubicBezTo>
                        <a:pt x="66277" y="30010"/>
                        <a:pt x="66264" y="29809"/>
                        <a:pt x="66250" y="29635"/>
                      </a:cubicBezTo>
                      <a:cubicBezTo>
                        <a:pt x="66246" y="29461"/>
                        <a:pt x="66242" y="29318"/>
                        <a:pt x="66246" y="29215"/>
                      </a:cubicBezTo>
                      <a:lnTo>
                        <a:pt x="66246" y="29202"/>
                      </a:lnTo>
                      <a:cubicBezTo>
                        <a:pt x="66291" y="29171"/>
                        <a:pt x="66322" y="29117"/>
                        <a:pt x="66322" y="29059"/>
                      </a:cubicBezTo>
                      <a:cubicBezTo>
                        <a:pt x="66322" y="28961"/>
                        <a:pt x="66242" y="28881"/>
                        <a:pt x="66143" y="28881"/>
                      </a:cubicBezTo>
                      <a:cubicBezTo>
                        <a:pt x="66045" y="28881"/>
                        <a:pt x="65965" y="28961"/>
                        <a:pt x="65965" y="29059"/>
                      </a:cubicBezTo>
                      <a:cubicBezTo>
                        <a:pt x="65965" y="29117"/>
                        <a:pt x="65996" y="29171"/>
                        <a:pt x="66041" y="29202"/>
                      </a:cubicBezTo>
                      <a:cubicBezTo>
                        <a:pt x="66041" y="29207"/>
                        <a:pt x="66041" y="29211"/>
                        <a:pt x="66041" y="29215"/>
                      </a:cubicBezTo>
                      <a:cubicBezTo>
                        <a:pt x="66045" y="29318"/>
                        <a:pt x="66041" y="29461"/>
                        <a:pt x="66036" y="29635"/>
                      </a:cubicBezTo>
                      <a:cubicBezTo>
                        <a:pt x="66027" y="29809"/>
                        <a:pt x="66009" y="30010"/>
                        <a:pt x="65987" y="30229"/>
                      </a:cubicBezTo>
                      <a:cubicBezTo>
                        <a:pt x="65974" y="30336"/>
                        <a:pt x="65960" y="30447"/>
                        <a:pt x="65942" y="30559"/>
                      </a:cubicBezTo>
                      <a:cubicBezTo>
                        <a:pt x="65920" y="30675"/>
                        <a:pt x="65840" y="30791"/>
                        <a:pt x="65791" y="30903"/>
                      </a:cubicBezTo>
                      <a:cubicBezTo>
                        <a:pt x="65768" y="30961"/>
                        <a:pt x="65755" y="31019"/>
                        <a:pt x="65755" y="31077"/>
                      </a:cubicBezTo>
                      <a:cubicBezTo>
                        <a:pt x="65755" y="31135"/>
                        <a:pt x="65759" y="31193"/>
                        <a:pt x="65759" y="31251"/>
                      </a:cubicBezTo>
                      <a:cubicBezTo>
                        <a:pt x="65768" y="31363"/>
                        <a:pt x="65777" y="31474"/>
                        <a:pt x="65786" y="31581"/>
                      </a:cubicBezTo>
                      <a:cubicBezTo>
                        <a:pt x="65795" y="31639"/>
                        <a:pt x="65804" y="31693"/>
                        <a:pt x="65809" y="31751"/>
                      </a:cubicBezTo>
                      <a:cubicBezTo>
                        <a:pt x="64666" y="31987"/>
                        <a:pt x="63782" y="33402"/>
                        <a:pt x="63782" y="34590"/>
                      </a:cubicBezTo>
                      <a:cubicBezTo>
                        <a:pt x="63782" y="34652"/>
                        <a:pt x="63786" y="34710"/>
                        <a:pt x="63791" y="34773"/>
                      </a:cubicBezTo>
                      <a:lnTo>
                        <a:pt x="63791" y="43057"/>
                      </a:lnTo>
                      <a:lnTo>
                        <a:pt x="63148" y="47784"/>
                      </a:lnTo>
                      <a:lnTo>
                        <a:pt x="63148" y="54663"/>
                      </a:lnTo>
                      <a:lnTo>
                        <a:pt x="63032" y="55564"/>
                      </a:lnTo>
                      <a:lnTo>
                        <a:pt x="62242" y="55564"/>
                      </a:lnTo>
                      <a:lnTo>
                        <a:pt x="62858" y="56926"/>
                      </a:lnTo>
                      <a:lnTo>
                        <a:pt x="62800" y="57372"/>
                      </a:lnTo>
                      <a:lnTo>
                        <a:pt x="61898" y="57372"/>
                      </a:lnTo>
                      <a:lnTo>
                        <a:pt x="62613" y="58823"/>
                      </a:lnTo>
                      <a:lnTo>
                        <a:pt x="62505" y="59684"/>
                      </a:lnTo>
                      <a:lnTo>
                        <a:pt x="61532" y="59684"/>
                      </a:lnTo>
                      <a:lnTo>
                        <a:pt x="62318" y="61144"/>
                      </a:lnTo>
                      <a:lnTo>
                        <a:pt x="62166" y="62322"/>
                      </a:lnTo>
                      <a:lnTo>
                        <a:pt x="61104" y="62322"/>
                      </a:lnTo>
                      <a:lnTo>
                        <a:pt x="61974" y="63813"/>
                      </a:lnTo>
                      <a:lnTo>
                        <a:pt x="61840" y="64853"/>
                      </a:lnTo>
                      <a:lnTo>
                        <a:pt x="60961" y="64853"/>
                      </a:lnTo>
                      <a:lnTo>
                        <a:pt x="61684" y="66058"/>
                      </a:lnTo>
                      <a:lnTo>
                        <a:pt x="61318" y="68911"/>
                      </a:lnTo>
                      <a:lnTo>
                        <a:pt x="59751" y="68911"/>
                      </a:lnTo>
                      <a:lnTo>
                        <a:pt x="59568" y="67482"/>
                      </a:lnTo>
                      <a:lnTo>
                        <a:pt x="60100" y="66590"/>
                      </a:lnTo>
                      <a:lnTo>
                        <a:pt x="59452" y="66590"/>
                      </a:lnTo>
                      <a:lnTo>
                        <a:pt x="59354" y="65826"/>
                      </a:lnTo>
                      <a:lnTo>
                        <a:pt x="59997" y="64728"/>
                      </a:lnTo>
                      <a:lnTo>
                        <a:pt x="59216" y="64728"/>
                      </a:lnTo>
                      <a:lnTo>
                        <a:pt x="59104" y="63867"/>
                      </a:lnTo>
                      <a:lnTo>
                        <a:pt x="59680" y="62791"/>
                      </a:lnTo>
                      <a:lnTo>
                        <a:pt x="58966" y="62791"/>
                      </a:lnTo>
                      <a:lnTo>
                        <a:pt x="58885" y="62157"/>
                      </a:lnTo>
                      <a:lnTo>
                        <a:pt x="59412" y="61090"/>
                      </a:lnTo>
                      <a:lnTo>
                        <a:pt x="58747" y="61090"/>
                      </a:lnTo>
                      <a:lnTo>
                        <a:pt x="58707" y="60760"/>
                      </a:lnTo>
                      <a:lnTo>
                        <a:pt x="59158" y="59760"/>
                      </a:lnTo>
                      <a:lnTo>
                        <a:pt x="58577" y="59760"/>
                      </a:lnTo>
                      <a:lnTo>
                        <a:pt x="58493" y="59095"/>
                      </a:lnTo>
                      <a:lnTo>
                        <a:pt x="58493" y="54038"/>
                      </a:lnTo>
                      <a:lnTo>
                        <a:pt x="57939" y="50561"/>
                      </a:lnTo>
                      <a:lnTo>
                        <a:pt x="57939" y="44285"/>
                      </a:lnTo>
                      <a:lnTo>
                        <a:pt x="57926" y="44285"/>
                      </a:lnTo>
                      <a:cubicBezTo>
                        <a:pt x="57899" y="43450"/>
                        <a:pt x="57305" y="42486"/>
                        <a:pt x="56520" y="42263"/>
                      </a:cubicBezTo>
                      <a:cubicBezTo>
                        <a:pt x="56529" y="42218"/>
                        <a:pt x="56538" y="42173"/>
                        <a:pt x="56546" y="42124"/>
                      </a:cubicBezTo>
                      <a:cubicBezTo>
                        <a:pt x="56555" y="42044"/>
                        <a:pt x="56564" y="41959"/>
                        <a:pt x="56573" y="41879"/>
                      </a:cubicBezTo>
                      <a:cubicBezTo>
                        <a:pt x="56573" y="41834"/>
                        <a:pt x="56578" y="41794"/>
                        <a:pt x="56578" y="41749"/>
                      </a:cubicBezTo>
                      <a:cubicBezTo>
                        <a:pt x="56578" y="41709"/>
                        <a:pt x="56564" y="41665"/>
                        <a:pt x="56542" y="41624"/>
                      </a:cubicBezTo>
                      <a:cubicBezTo>
                        <a:pt x="56493" y="41540"/>
                        <a:pt x="56417" y="41455"/>
                        <a:pt x="56390" y="41370"/>
                      </a:cubicBezTo>
                      <a:cubicBezTo>
                        <a:pt x="56372" y="41290"/>
                        <a:pt x="56363" y="41205"/>
                        <a:pt x="56346" y="41125"/>
                      </a:cubicBezTo>
                      <a:cubicBezTo>
                        <a:pt x="56323" y="40968"/>
                        <a:pt x="56305" y="40817"/>
                        <a:pt x="56296" y="40692"/>
                      </a:cubicBezTo>
                      <a:cubicBezTo>
                        <a:pt x="56292" y="40562"/>
                        <a:pt x="56288" y="40459"/>
                        <a:pt x="56292" y="40384"/>
                      </a:cubicBezTo>
                      <a:cubicBezTo>
                        <a:pt x="56292" y="40370"/>
                        <a:pt x="56292" y="40357"/>
                        <a:pt x="56292" y="40348"/>
                      </a:cubicBezTo>
                      <a:cubicBezTo>
                        <a:pt x="56310" y="40326"/>
                        <a:pt x="56323" y="40299"/>
                        <a:pt x="56323" y="40268"/>
                      </a:cubicBezTo>
                      <a:cubicBezTo>
                        <a:pt x="56323" y="40196"/>
                        <a:pt x="56261" y="40134"/>
                        <a:pt x="56189" y="40134"/>
                      </a:cubicBezTo>
                      <a:cubicBezTo>
                        <a:pt x="56118" y="40134"/>
                        <a:pt x="56060" y="40196"/>
                        <a:pt x="56060" y="40268"/>
                      </a:cubicBezTo>
                      <a:cubicBezTo>
                        <a:pt x="56060" y="40299"/>
                        <a:pt x="56069" y="40326"/>
                        <a:pt x="56087" y="40348"/>
                      </a:cubicBezTo>
                      <a:cubicBezTo>
                        <a:pt x="56087" y="40357"/>
                        <a:pt x="56087" y="40370"/>
                        <a:pt x="56087" y="40384"/>
                      </a:cubicBezTo>
                      <a:cubicBezTo>
                        <a:pt x="56091" y="40459"/>
                        <a:pt x="56087" y="40562"/>
                        <a:pt x="56082" y="40692"/>
                      </a:cubicBezTo>
                      <a:cubicBezTo>
                        <a:pt x="56073" y="40817"/>
                        <a:pt x="56055" y="40968"/>
                        <a:pt x="56033" y="41125"/>
                      </a:cubicBezTo>
                      <a:cubicBezTo>
                        <a:pt x="56015" y="41205"/>
                        <a:pt x="56006" y="41290"/>
                        <a:pt x="55988" y="41370"/>
                      </a:cubicBezTo>
                      <a:cubicBezTo>
                        <a:pt x="55966" y="41455"/>
                        <a:pt x="55886" y="41540"/>
                        <a:pt x="55837" y="41624"/>
                      </a:cubicBezTo>
                      <a:cubicBezTo>
                        <a:pt x="55814" y="41665"/>
                        <a:pt x="55801" y="41709"/>
                        <a:pt x="55801" y="41749"/>
                      </a:cubicBezTo>
                      <a:cubicBezTo>
                        <a:pt x="55801" y="41794"/>
                        <a:pt x="55805" y="41834"/>
                        <a:pt x="55805" y="41879"/>
                      </a:cubicBezTo>
                      <a:cubicBezTo>
                        <a:pt x="55814" y="41959"/>
                        <a:pt x="55823" y="42044"/>
                        <a:pt x="55832" y="42124"/>
                      </a:cubicBezTo>
                      <a:cubicBezTo>
                        <a:pt x="55841" y="42173"/>
                        <a:pt x="55850" y="42218"/>
                        <a:pt x="55859" y="42263"/>
                      </a:cubicBezTo>
                      <a:cubicBezTo>
                        <a:pt x="55060" y="42490"/>
                        <a:pt x="54453" y="43490"/>
                        <a:pt x="54453" y="44334"/>
                      </a:cubicBezTo>
                      <a:cubicBezTo>
                        <a:pt x="54453" y="44379"/>
                        <a:pt x="54457" y="44423"/>
                        <a:pt x="54462" y="44463"/>
                      </a:cubicBezTo>
                      <a:lnTo>
                        <a:pt x="54462" y="50561"/>
                      </a:lnTo>
                      <a:lnTo>
                        <a:pt x="53984" y="54038"/>
                      </a:lnTo>
                      <a:lnTo>
                        <a:pt x="53984" y="59095"/>
                      </a:lnTo>
                      <a:lnTo>
                        <a:pt x="53899" y="59760"/>
                      </a:lnTo>
                      <a:lnTo>
                        <a:pt x="53319" y="59760"/>
                      </a:lnTo>
                      <a:lnTo>
                        <a:pt x="53435" y="60024"/>
                      </a:lnTo>
                      <a:lnTo>
                        <a:pt x="53150" y="60024"/>
                      </a:lnTo>
                      <a:lnTo>
                        <a:pt x="52650" y="58751"/>
                      </a:lnTo>
                      <a:lnTo>
                        <a:pt x="52663" y="58751"/>
                      </a:lnTo>
                      <a:lnTo>
                        <a:pt x="52663" y="57769"/>
                      </a:lnTo>
                      <a:lnTo>
                        <a:pt x="52266" y="57769"/>
                      </a:lnTo>
                      <a:lnTo>
                        <a:pt x="51752" y="56462"/>
                      </a:lnTo>
                      <a:lnTo>
                        <a:pt x="51752" y="55564"/>
                      </a:lnTo>
                      <a:lnTo>
                        <a:pt x="51400" y="55564"/>
                      </a:lnTo>
                      <a:lnTo>
                        <a:pt x="50878" y="54234"/>
                      </a:lnTo>
                      <a:lnTo>
                        <a:pt x="50945" y="54234"/>
                      </a:lnTo>
                      <a:lnTo>
                        <a:pt x="50945" y="53252"/>
                      </a:lnTo>
                      <a:lnTo>
                        <a:pt x="50489" y="53252"/>
                      </a:lnTo>
                      <a:lnTo>
                        <a:pt x="50079" y="52203"/>
                      </a:lnTo>
                      <a:lnTo>
                        <a:pt x="50137" y="52203"/>
                      </a:lnTo>
                      <a:lnTo>
                        <a:pt x="50137" y="51221"/>
                      </a:lnTo>
                      <a:lnTo>
                        <a:pt x="49695" y="51221"/>
                      </a:lnTo>
                      <a:lnTo>
                        <a:pt x="49338" y="50315"/>
                      </a:lnTo>
                      <a:lnTo>
                        <a:pt x="49440" y="50315"/>
                      </a:lnTo>
                      <a:lnTo>
                        <a:pt x="49440" y="47784"/>
                      </a:lnTo>
                      <a:lnTo>
                        <a:pt x="47722" y="47784"/>
                      </a:lnTo>
                      <a:lnTo>
                        <a:pt x="47110" y="45602"/>
                      </a:lnTo>
                      <a:lnTo>
                        <a:pt x="47119" y="45602"/>
                      </a:lnTo>
                      <a:lnTo>
                        <a:pt x="47119" y="44865"/>
                      </a:lnTo>
                      <a:lnTo>
                        <a:pt x="46905" y="44865"/>
                      </a:lnTo>
                      <a:lnTo>
                        <a:pt x="46557" y="43624"/>
                      </a:lnTo>
                      <a:lnTo>
                        <a:pt x="46570" y="43624"/>
                      </a:lnTo>
                      <a:lnTo>
                        <a:pt x="46570" y="42888"/>
                      </a:lnTo>
                      <a:lnTo>
                        <a:pt x="46347" y="42888"/>
                      </a:lnTo>
                      <a:lnTo>
                        <a:pt x="46021" y="41718"/>
                      </a:lnTo>
                      <a:lnTo>
                        <a:pt x="46021" y="40982"/>
                      </a:lnTo>
                      <a:lnTo>
                        <a:pt x="45816" y="40982"/>
                      </a:lnTo>
                      <a:lnTo>
                        <a:pt x="45530" y="39973"/>
                      </a:lnTo>
                      <a:lnTo>
                        <a:pt x="45530" y="39254"/>
                      </a:lnTo>
                      <a:lnTo>
                        <a:pt x="45329" y="39254"/>
                      </a:lnTo>
                      <a:lnTo>
                        <a:pt x="45061" y="38295"/>
                      </a:lnTo>
                      <a:lnTo>
                        <a:pt x="45070" y="38295"/>
                      </a:lnTo>
                      <a:lnTo>
                        <a:pt x="45070" y="37558"/>
                      </a:lnTo>
                      <a:lnTo>
                        <a:pt x="44856" y="37558"/>
                      </a:lnTo>
                      <a:lnTo>
                        <a:pt x="44579" y="36576"/>
                      </a:lnTo>
                      <a:lnTo>
                        <a:pt x="44579" y="35898"/>
                      </a:lnTo>
                      <a:lnTo>
                        <a:pt x="44387" y="35898"/>
                      </a:lnTo>
                      <a:lnTo>
                        <a:pt x="44111" y="34898"/>
                      </a:lnTo>
                      <a:lnTo>
                        <a:pt x="44146" y="34898"/>
                      </a:lnTo>
                      <a:lnTo>
                        <a:pt x="44146" y="34161"/>
                      </a:lnTo>
                      <a:lnTo>
                        <a:pt x="43901" y="34161"/>
                      </a:lnTo>
                      <a:lnTo>
                        <a:pt x="43682" y="33371"/>
                      </a:lnTo>
                      <a:lnTo>
                        <a:pt x="43713" y="33371"/>
                      </a:lnTo>
                      <a:lnTo>
                        <a:pt x="43713" y="32630"/>
                      </a:lnTo>
                      <a:lnTo>
                        <a:pt x="43472" y="32630"/>
                      </a:lnTo>
                      <a:lnTo>
                        <a:pt x="43280" y="31952"/>
                      </a:lnTo>
                      <a:lnTo>
                        <a:pt x="43338" y="31952"/>
                      </a:lnTo>
                      <a:lnTo>
                        <a:pt x="43338" y="30046"/>
                      </a:lnTo>
                      <a:lnTo>
                        <a:pt x="42218" y="30046"/>
                      </a:lnTo>
                      <a:lnTo>
                        <a:pt x="42218" y="21623"/>
                      </a:lnTo>
                      <a:lnTo>
                        <a:pt x="42218" y="20119"/>
                      </a:lnTo>
                      <a:lnTo>
                        <a:pt x="42218" y="14642"/>
                      </a:lnTo>
                      <a:lnTo>
                        <a:pt x="42214" y="14642"/>
                      </a:lnTo>
                      <a:cubicBezTo>
                        <a:pt x="42205" y="14338"/>
                        <a:pt x="41977" y="13986"/>
                        <a:pt x="41687" y="13927"/>
                      </a:cubicBezTo>
                      <a:cubicBezTo>
                        <a:pt x="41691" y="13910"/>
                        <a:pt x="41691" y="13896"/>
                        <a:pt x="41696" y="13883"/>
                      </a:cubicBezTo>
                      <a:cubicBezTo>
                        <a:pt x="41696" y="13852"/>
                        <a:pt x="41700" y="13825"/>
                        <a:pt x="41700" y="13794"/>
                      </a:cubicBezTo>
                      <a:cubicBezTo>
                        <a:pt x="41700" y="13780"/>
                        <a:pt x="41705" y="13767"/>
                        <a:pt x="41705" y="13749"/>
                      </a:cubicBezTo>
                      <a:cubicBezTo>
                        <a:pt x="41705" y="13736"/>
                        <a:pt x="41700" y="13722"/>
                        <a:pt x="41691" y="13704"/>
                      </a:cubicBezTo>
                      <a:cubicBezTo>
                        <a:pt x="41682" y="13678"/>
                        <a:pt x="41660" y="13646"/>
                        <a:pt x="41656" y="13615"/>
                      </a:cubicBezTo>
                      <a:cubicBezTo>
                        <a:pt x="41651" y="13588"/>
                        <a:pt x="41647" y="13557"/>
                        <a:pt x="41642" y="13530"/>
                      </a:cubicBezTo>
                      <a:cubicBezTo>
                        <a:pt x="41638" y="13472"/>
                        <a:pt x="41633" y="13423"/>
                        <a:pt x="41629" y="13378"/>
                      </a:cubicBezTo>
                      <a:cubicBezTo>
                        <a:pt x="41629" y="13334"/>
                        <a:pt x="41629" y="13294"/>
                        <a:pt x="41629" y="13267"/>
                      </a:cubicBezTo>
                      <a:cubicBezTo>
                        <a:pt x="41629" y="13267"/>
                        <a:pt x="41629" y="13267"/>
                        <a:pt x="41629" y="13262"/>
                      </a:cubicBezTo>
                      <a:cubicBezTo>
                        <a:pt x="41638" y="13253"/>
                        <a:pt x="41647" y="13245"/>
                        <a:pt x="41647" y="13227"/>
                      </a:cubicBezTo>
                      <a:cubicBezTo>
                        <a:pt x="41647" y="13204"/>
                        <a:pt x="41629" y="13182"/>
                        <a:pt x="41602" y="13182"/>
                      </a:cubicBezTo>
                      <a:cubicBezTo>
                        <a:pt x="41575" y="13182"/>
                        <a:pt x="41557" y="13204"/>
                        <a:pt x="41557" y="13227"/>
                      </a:cubicBezTo>
                      <a:cubicBezTo>
                        <a:pt x="41557" y="13245"/>
                        <a:pt x="41566" y="13253"/>
                        <a:pt x="41575" y="13262"/>
                      </a:cubicBezTo>
                      <a:cubicBezTo>
                        <a:pt x="41575" y="13267"/>
                        <a:pt x="41575" y="13267"/>
                        <a:pt x="41575" y="13267"/>
                      </a:cubicBezTo>
                      <a:cubicBezTo>
                        <a:pt x="41575" y="13294"/>
                        <a:pt x="41575" y="13334"/>
                        <a:pt x="41575" y="13378"/>
                      </a:cubicBezTo>
                      <a:cubicBezTo>
                        <a:pt x="41571" y="13423"/>
                        <a:pt x="41566" y="13472"/>
                        <a:pt x="41562" y="13530"/>
                      </a:cubicBezTo>
                      <a:cubicBezTo>
                        <a:pt x="41557" y="13557"/>
                        <a:pt x="41553" y="13588"/>
                        <a:pt x="41549" y="13615"/>
                      </a:cubicBezTo>
                      <a:cubicBezTo>
                        <a:pt x="41544" y="13646"/>
                        <a:pt x="41522" y="13678"/>
                        <a:pt x="41513" y="13704"/>
                      </a:cubicBezTo>
                      <a:cubicBezTo>
                        <a:pt x="41504" y="13722"/>
                        <a:pt x="41499" y="13736"/>
                        <a:pt x="41499" y="13749"/>
                      </a:cubicBezTo>
                      <a:cubicBezTo>
                        <a:pt x="41499" y="13767"/>
                        <a:pt x="41504" y="13780"/>
                        <a:pt x="41504" y="13794"/>
                      </a:cubicBezTo>
                      <a:cubicBezTo>
                        <a:pt x="41504" y="13825"/>
                        <a:pt x="41508" y="13852"/>
                        <a:pt x="41508" y="13883"/>
                      </a:cubicBezTo>
                      <a:cubicBezTo>
                        <a:pt x="41513" y="13896"/>
                        <a:pt x="41513" y="13910"/>
                        <a:pt x="41517" y="13927"/>
                      </a:cubicBezTo>
                      <a:cubicBezTo>
                        <a:pt x="41218" y="13990"/>
                        <a:pt x="40991" y="14352"/>
                        <a:pt x="40991" y="14660"/>
                      </a:cubicBezTo>
                      <a:cubicBezTo>
                        <a:pt x="40991" y="14668"/>
                        <a:pt x="40995" y="14677"/>
                        <a:pt x="40995" y="14682"/>
                      </a:cubicBezTo>
                      <a:lnTo>
                        <a:pt x="40995" y="20119"/>
                      </a:lnTo>
                      <a:lnTo>
                        <a:pt x="39861" y="20119"/>
                      </a:lnTo>
                      <a:lnTo>
                        <a:pt x="39861" y="8468"/>
                      </a:lnTo>
                      <a:lnTo>
                        <a:pt x="39830" y="8468"/>
                      </a:lnTo>
                      <a:cubicBezTo>
                        <a:pt x="39776" y="6647"/>
                        <a:pt x="38393" y="4518"/>
                        <a:pt x="36630" y="4273"/>
                      </a:cubicBezTo>
                      <a:cubicBezTo>
                        <a:pt x="36634" y="4201"/>
                        <a:pt x="36643" y="4130"/>
                        <a:pt x="36647" y="4054"/>
                      </a:cubicBezTo>
                      <a:cubicBezTo>
                        <a:pt x="36656" y="3893"/>
                        <a:pt x="36665" y="3724"/>
                        <a:pt x="36674" y="3554"/>
                      </a:cubicBezTo>
                      <a:cubicBezTo>
                        <a:pt x="36674" y="3469"/>
                        <a:pt x="36679" y="3384"/>
                        <a:pt x="36679" y="3295"/>
                      </a:cubicBezTo>
                      <a:cubicBezTo>
                        <a:pt x="36679" y="3210"/>
                        <a:pt x="36665" y="3125"/>
                        <a:pt x="36643" y="3036"/>
                      </a:cubicBezTo>
                      <a:cubicBezTo>
                        <a:pt x="36594" y="2867"/>
                        <a:pt x="36518" y="2692"/>
                        <a:pt x="36491" y="2523"/>
                      </a:cubicBezTo>
                      <a:cubicBezTo>
                        <a:pt x="36473" y="2349"/>
                        <a:pt x="36464" y="2184"/>
                        <a:pt x="36447" y="2023"/>
                      </a:cubicBezTo>
                      <a:cubicBezTo>
                        <a:pt x="36424" y="1697"/>
                        <a:pt x="36406" y="1394"/>
                        <a:pt x="36397" y="1135"/>
                      </a:cubicBezTo>
                      <a:cubicBezTo>
                        <a:pt x="36393" y="880"/>
                        <a:pt x="36389" y="666"/>
                        <a:pt x="36393" y="519"/>
                      </a:cubicBezTo>
                      <a:cubicBezTo>
                        <a:pt x="36491" y="479"/>
                        <a:pt x="36558" y="380"/>
                        <a:pt x="36558" y="269"/>
                      </a:cubicBezTo>
                      <a:cubicBezTo>
                        <a:pt x="36558" y="121"/>
                        <a:pt x="36438" y="1"/>
                        <a:pt x="36290" y="1"/>
                      </a:cubicBezTo>
                      <a:close/>
                    </a:path>
                  </a:pathLst>
                </a:custGeom>
                <a:solidFill>
                  <a:srgbClr val="E87D4D">
                    <a:alpha val="6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cxnSp>
          <p:nvCxnSpPr>
            <p:cNvPr id="3814" name="Google Shape;3814;p66"/>
            <p:cNvCxnSpPr/>
            <p:nvPr/>
          </p:nvCxnSpPr>
          <p:spPr>
            <a:xfrm>
              <a:off x="0" y="4229100"/>
              <a:ext cx="9162900" cy="0"/>
            </a:xfrm>
            <a:prstGeom prst="straightConnector1">
              <a:avLst/>
            </a:prstGeom>
            <a:noFill/>
            <a:ln w="114300" cap="flat" cmpd="sng">
              <a:solidFill>
                <a:schemeClr val="accent4"/>
              </a:solidFill>
              <a:prstDash val="solid"/>
              <a:round/>
              <a:headEnd type="none" w="med" len="med"/>
              <a:tailEnd type="none" w="med" len="med"/>
            </a:ln>
          </p:spPr>
        </p:cxnSp>
        <p:grpSp>
          <p:nvGrpSpPr>
            <p:cNvPr id="3815" name="Google Shape;3815;p66"/>
            <p:cNvGrpSpPr/>
            <p:nvPr/>
          </p:nvGrpSpPr>
          <p:grpSpPr>
            <a:xfrm>
              <a:off x="-1706253" y="-349972"/>
              <a:ext cx="4194962" cy="4642046"/>
              <a:chOff x="-1706253" y="-349972"/>
              <a:chExt cx="4194962" cy="4642046"/>
            </a:xfrm>
          </p:grpSpPr>
          <p:sp>
            <p:nvSpPr>
              <p:cNvPr id="3816" name="Google Shape;3816;p66"/>
              <p:cNvSpPr/>
              <p:nvPr/>
            </p:nvSpPr>
            <p:spPr>
              <a:xfrm rot="10800000">
                <a:off x="-264626" y="-349972"/>
                <a:ext cx="2753336" cy="2221421"/>
              </a:xfrm>
              <a:custGeom>
                <a:avLst/>
                <a:gdLst/>
                <a:ahLst/>
                <a:cxnLst/>
                <a:rect l="l" t="t" r="r" b="b"/>
                <a:pathLst>
                  <a:path w="57550" h="29347" extrusionOk="0">
                    <a:moveTo>
                      <a:pt x="55391" y="0"/>
                    </a:moveTo>
                    <a:cubicBezTo>
                      <a:pt x="55307" y="0"/>
                      <a:pt x="55207" y="65"/>
                      <a:pt x="55162" y="116"/>
                    </a:cubicBezTo>
                    <a:cubicBezTo>
                      <a:pt x="54555" y="822"/>
                      <a:pt x="54238" y="1741"/>
                      <a:pt x="54064" y="2652"/>
                    </a:cubicBezTo>
                    <a:cubicBezTo>
                      <a:pt x="53872" y="2687"/>
                      <a:pt x="53680" y="2737"/>
                      <a:pt x="53600" y="2745"/>
                    </a:cubicBezTo>
                    <a:cubicBezTo>
                      <a:pt x="53113" y="2799"/>
                      <a:pt x="52627" y="2817"/>
                      <a:pt x="52145" y="2844"/>
                    </a:cubicBezTo>
                    <a:cubicBezTo>
                      <a:pt x="51266" y="2897"/>
                      <a:pt x="50400" y="2995"/>
                      <a:pt x="49520" y="3062"/>
                    </a:cubicBezTo>
                    <a:cubicBezTo>
                      <a:pt x="48110" y="3174"/>
                      <a:pt x="46525" y="3196"/>
                      <a:pt x="45257" y="3915"/>
                    </a:cubicBezTo>
                    <a:cubicBezTo>
                      <a:pt x="45159" y="3973"/>
                      <a:pt x="44847" y="4290"/>
                      <a:pt x="45088" y="4379"/>
                    </a:cubicBezTo>
                    <a:cubicBezTo>
                      <a:pt x="45512" y="4535"/>
                      <a:pt x="45945" y="4638"/>
                      <a:pt x="46387" y="4727"/>
                    </a:cubicBezTo>
                    <a:cubicBezTo>
                      <a:pt x="46454" y="4741"/>
                      <a:pt x="46891" y="4799"/>
                      <a:pt x="47208" y="4852"/>
                    </a:cubicBezTo>
                    <a:cubicBezTo>
                      <a:pt x="47123" y="4901"/>
                      <a:pt x="47034" y="4946"/>
                      <a:pt x="46949" y="4991"/>
                    </a:cubicBezTo>
                    <a:cubicBezTo>
                      <a:pt x="46851" y="5044"/>
                      <a:pt x="46637" y="5250"/>
                      <a:pt x="46766" y="5370"/>
                    </a:cubicBezTo>
                    <a:cubicBezTo>
                      <a:pt x="46909" y="5508"/>
                      <a:pt x="46913" y="5683"/>
                      <a:pt x="47043" y="5816"/>
                    </a:cubicBezTo>
                    <a:cubicBezTo>
                      <a:pt x="47154" y="5937"/>
                      <a:pt x="47284" y="6017"/>
                      <a:pt x="47427" y="6084"/>
                    </a:cubicBezTo>
                    <a:cubicBezTo>
                      <a:pt x="47007" y="6723"/>
                      <a:pt x="46436" y="7589"/>
                      <a:pt x="46900" y="8289"/>
                    </a:cubicBezTo>
                    <a:cubicBezTo>
                      <a:pt x="47181" y="8713"/>
                      <a:pt x="47855" y="8820"/>
                      <a:pt x="48311" y="8887"/>
                    </a:cubicBezTo>
                    <a:cubicBezTo>
                      <a:pt x="48944" y="8977"/>
                      <a:pt x="49641" y="8928"/>
                      <a:pt x="50190" y="9294"/>
                    </a:cubicBezTo>
                    <a:cubicBezTo>
                      <a:pt x="50181" y="9303"/>
                      <a:pt x="50167" y="9311"/>
                      <a:pt x="50159" y="9325"/>
                    </a:cubicBezTo>
                    <a:cubicBezTo>
                      <a:pt x="50038" y="9303"/>
                      <a:pt x="49909" y="9253"/>
                      <a:pt x="49792" y="9231"/>
                    </a:cubicBezTo>
                    <a:cubicBezTo>
                      <a:pt x="49560" y="9195"/>
                      <a:pt x="49333" y="9173"/>
                      <a:pt x="49101" y="9160"/>
                    </a:cubicBezTo>
                    <a:cubicBezTo>
                      <a:pt x="48977" y="9153"/>
                      <a:pt x="48853" y="9150"/>
                      <a:pt x="48729" y="9150"/>
                    </a:cubicBezTo>
                    <a:cubicBezTo>
                      <a:pt x="48334" y="9150"/>
                      <a:pt x="47938" y="9179"/>
                      <a:pt x="47547" y="9213"/>
                    </a:cubicBezTo>
                    <a:cubicBezTo>
                      <a:pt x="46525" y="9303"/>
                      <a:pt x="45507" y="9486"/>
                      <a:pt x="44476" y="9508"/>
                    </a:cubicBezTo>
                    <a:cubicBezTo>
                      <a:pt x="44364" y="9511"/>
                      <a:pt x="44250" y="9512"/>
                      <a:pt x="44135" y="9512"/>
                    </a:cubicBezTo>
                    <a:cubicBezTo>
                      <a:pt x="43526" y="9512"/>
                      <a:pt x="42885" y="9478"/>
                      <a:pt x="42245" y="9478"/>
                    </a:cubicBezTo>
                    <a:cubicBezTo>
                      <a:pt x="41130" y="9478"/>
                      <a:pt x="40018" y="9581"/>
                      <a:pt x="39084" y="10146"/>
                    </a:cubicBezTo>
                    <a:cubicBezTo>
                      <a:pt x="39013" y="10191"/>
                      <a:pt x="38834" y="10418"/>
                      <a:pt x="38955" y="10499"/>
                    </a:cubicBezTo>
                    <a:cubicBezTo>
                      <a:pt x="39388" y="10807"/>
                      <a:pt x="39905" y="10856"/>
                      <a:pt x="40388" y="11034"/>
                    </a:cubicBezTo>
                    <a:cubicBezTo>
                      <a:pt x="40379" y="11039"/>
                      <a:pt x="40374" y="11043"/>
                      <a:pt x="40365" y="11043"/>
                    </a:cubicBezTo>
                    <a:cubicBezTo>
                      <a:pt x="40254" y="11097"/>
                      <a:pt x="40022" y="11365"/>
                      <a:pt x="40213" y="11458"/>
                    </a:cubicBezTo>
                    <a:cubicBezTo>
                      <a:pt x="40508" y="11597"/>
                      <a:pt x="40816" y="11695"/>
                      <a:pt x="41133" y="11775"/>
                    </a:cubicBezTo>
                    <a:cubicBezTo>
                      <a:pt x="41276" y="11816"/>
                      <a:pt x="41428" y="11847"/>
                      <a:pt x="41575" y="11869"/>
                    </a:cubicBezTo>
                    <a:cubicBezTo>
                      <a:pt x="41685" y="11889"/>
                      <a:pt x="41806" y="11927"/>
                      <a:pt x="41912" y="11927"/>
                    </a:cubicBezTo>
                    <a:cubicBezTo>
                      <a:pt x="41973" y="11927"/>
                      <a:pt x="42029" y="11914"/>
                      <a:pt x="42075" y="11878"/>
                    </a:cubicBezTo>
                    <a:cubicBezTo>
                      <a:pt x="42075" y="11896"/>
                      <a:pt x="42075" y="11914"/>
                      <a:pt x="42079" y="11932"/>
                    </a:cubicBezTo>
                    <a:cubicBezTo>
                      <a:pt x="42070" y="11958"/>
                      <a:pt x="42070" y="11985"/>
                      <a:pt x="42075" y="12003"/>
                    </a:cubicBezTo>
                    <a:cubicBezTo>
                      <a:pt x="41738" y="12179"/>
                      <a:pt x="41328" y="12230"/>
                      <a:pt x="40915" y="12230"/>
                    </a:cubicBezTo>
                    <a:cubicBezTo>
                      <a:pt x="40501" y="12230"/>
                      <a:pt x="40084" y="12179"/>
                      <a:pt x="39731" y="12155"/>
                    </a:cubicBezTo>
                    <a:cubicBezTo>
                      <a:pt x="39467" y="12137"/>
                      <a:pt x="39196" y="12117"/>
                      <a:pt x="38926" y="12117"/>
                    </a:cubicBezTo>
                    <a:cubicBezTo>
                      <a:pt x="38381" y="12117"/>
                      <a:pt x="37844" y="12198"/>
                      <a:pt x="37392" y="12539"/>
                    </a:cubicBezTo>
                    <a:cubicBezTo>
                      <a:pt x="37201" y="12686"/>
                      <a:pt x="37040" y="12847"/>
                      <a:pt x="36794" y="12909"/>
                    </a:cubicBezTo>
                    <a:cubicBezTo>
                      <a:pt x="36504" y="12981"/>
                      <a:pt x="36196" y="12998"/>
                      <a:pt x="35902" y="13043"/>
                    </a:cubicBezTo>
                    <a:cubicBezTo>
                      <a:pt x="35513" y="13106"/>
                      <a:pt x="35152" y="13280"/>
                      <a:pt x="34821" y="13489"/>
                    </a:cubicBezTo>
                    <a:cubicBezTo>
                      <a:pt x="34295" y="13824"/>
                      <a:pt x="33719" y="14391"/>
                      <a:pt x="33951" y="15034"/>
                    </a:cubicBezTo>
                    <a:cubicBezTo>
                      <a:pt x="33862" y="15114"/>
                      <a:pt x="33647" y="15436"/>
                      <a:pt x="33906" y="15440"/>
                    </a:cubicBezTo>
                    <a:cubicBezTo>
                      <a:pt x="34165" y="15445"/>
                      <a:pt x="34094" y="15614"/>
                      <a:pt x="34241" y="15797"/>
                    </a:cubicBezTo>
                    <a:cubicBezTo>
                      <a:pt x="34371" y="15958"/>
                      <a:pt x="34612" y="16025"/>
                      <a:pt x="34799" y="16056"/>
                    </a:cubicBezTo>
                    <a:cubicBezTo>
                      <a:pt x="34954" y="16081"/>
                      <a:pt x="35107" y="16090"/>
                      <a:pt x="35260" y="16090"/>
                    </a:cubicBezTo>
                    <a:cubicBezTo>
                      <a:pt x="35544" y="16090"/>
                      <a:pt x="35827" y="16059"/>
                      <a:pt x="36111" y="16038"/>
                    </a:cubicBezTo>
                    <a:cubicBezTo>
                      <a:pt x="36410" y="16074"/>
                      <a:pt x="36720" y="16082"/>
                      <a:pt x="37035" y="16082"/>
                    </a:cubicBezTo>
                    <a:cubicBezTo>
                      <a:pt x="37267" y="16082"/>
                      <a:pt x="37502" y="16078"/>
                      <a:pt x="37737" y="16078"/>
                    </a:cubicBezTo>
                    <a:cubicBezTo>
                      <a:pt x="38168" y="16078"/>
                      <a:pt x="38597" y="16092"/>
                      <a:pt x="39004" y="16172"/>
                    </a:cubicBezTo>
                    <a:cubicBezTo>
                      <a:pt x="38953" y="16173"/>
                      <a:pt x="38903" y="16173"/>
                      <a:pt x="38852" y="16173"/>
                    </a:cubicBezTo>
                    <a:cubicBezTo>
                      <a:pt x="38026" y="16173"/>
                      <a:pt x="37197" y="16087"/>
                      <a:pt x="36371" y="16087"/>
                    </a:cubicBezTo>
                    <a:cubicBezTo>
                      <a:pt x="36261" y="16087"/>
                      <a:pt x="36150" y="16088"/>
                      <a:pt x="36040" y="16092"/>
                    </a:cubicBezTo>
                    <a:cubicBezTo>
                      <a:pt x="35018" y="16123"/>
                      <a:pt x="34067" y="16449"/>
                      <a:pt x="33232" y="17038"/>
                    </a:cubicBezTo>
                    <a:cubicBezTo>
                      <a:pt x="32474" y="17578"/>
                      <a:pt x="31942" y="18324"/>
                      <a:pt x="31326" y="19011"/>
                    </a:cubicBezTo>
                    <a:cubicBezTo>
                      <a:pt x="31207" y="19146"/>
                      <a:pt x="31036" y="19406"/>
                      <a:pt x="30829" y="19406"/>
                    </a:cubicBezTo>
                    <a:cubicBezTo>
                      <a:pt x="30810" y="19406"/>
                      <a:pt x="30792" y="19404"/>
                      <a:pt x="30773" y="19399"/>
                    </a:cubicBezTo>
                    <a:cubicBezTo>
                      <a:pt x="30608" y="19359"/>
                      <a:pt x="30478" y="19239"/>
                      <a:pt x="30300" y="19221"/>
                    </a:cubicBezTo>
                    <a:cubicBezTo>
                      <a:pt x="30251" y="19215"/>
                      <a:pt x="30204" y="19212"/>
                      <a:pt x="30157" y="19212"/>
                    </a:cubicBezTo>
                    <a:cubicBezTo>
                      <a:pt x="29795" y="19212"/>
                      <a:pt x="29470" y="19371"/>
                      <a:pt x="29166" y="19569"/>
                    </a:cubicBezTo>
                    <a:cubicBezTo>
                      <a:pt x="28746" y="19841"/>
                      <a:pt x="28398" y="20247"/>
                      <a:pt x="27903" y="20386"/>
                    </a:cubicBezTo>
                    <a:cubicBezTo>
                      <a:pt x="27546" y="20485"/>
                      <a:pt x="27169" y="20514"/>
                      <a:pt x="26793" y="20514"/>
                    </a:cubicBezTo>
                    <a:cubicBezTo>
                      <a:pt x="26491" y="20514"/>
                      <a:pt x="26190" y="20495"/>
                      <a:pt x="25899" y="20480"/>
                    </a:cubicBezTo>
                    <a:cubicBezTo>
                      <a:pt x="25566" y="20462"/>
                      <a:pt x="25234" y="20455"/>
                      <a:pt x="24904" y="20455"/>
                    </a:cubicBezTo>
                    <a:cubicBezTo>
                      <a:pt x="23889" y="20455"/>
                      <a:pt x="22883" y="20524"/>
                      <a:pt x="21859" y="20578"/>
                    </a:cubicBezTo>
                    <a:cubicBezTo>
                      <a:pt x="20471" y="20650"/>
                      <a:pt x="19080" y="20698"/>
                      <a:pt x="17689" y="20698"/>
                    </a:cubicBezTo>
                    <a:cubicBezTo>
                      <a:pt x="16417" y="20698"/>
                      <a:pt x="15146" y="20658"/>
                      <a:pt x="13878" y="20560"/>
                    </a:cubicBezTo>
                    <a:cubicBezTo>
                      <a:pt x="13869" y="20520"/>
                      <a:pt x="13829" y="20488"/>
                      <a:pt x="13753" y="20488"/>
                    </a:cubicBezTo>
                    <a:cubicBezTo>
                      <a:pt x="13702" y="20486"/>
                      <a:pt x="13651" y="20485"/>
                      <a:pt x="13600" y="20485"/>
                    </a:cubicBezTo>
                    <a:cubicBezTo>
                      <a:pt x="13029" y="20485"/>
                      <a:pt x="12453" y="20614"/>
                      <a:pt x="11892" y="20671"/>
                    </a:cubicBezTo>
                    <a:cubicBezTo>
                      <a:pt x="11685" y="20693"/>
                      <a:pt x="11446" y="20718"/>
                      <a:pt x="11207" y="20718"/>
                    </a:cubicBezTo>
                    <a:cubicBezTo>
                      <a:pt x="10796" y="20718"/>
                      <a:pt x="10383" y="20643"/>
                      <a:pt x="10124" y="20341"/>
                    </a:cubicBezTo>
                    <a:cubicBezTo>
                      <a:pt x="10100" y="20314"/>
                      <a:pt x="10057" y="20303"/>
                      <a:pt x="10018" y="20303"/>
                    </a:cubicBezTo>
                    <a:cubicBezTo>
                      <a:pt x="10000" y="20303"/>
                      <a:pt x="9982" y="20306"/>
                      <a:pt x="9968" y="20310"/>
                    </a:cubicBezTo>
                    <a:cubicBezTo>
                      <a:pt x="9303" y="20515"/>
                      <a:pt x="8571" y="20582"/>
                      <a:pt x="7874" y="20591"/>
                    </a:cubicBezTo>
                    <a:cubicBezTo>
                      <a:pt x="7682" y="20591"/>
                      <a:pt x="7486" y="20475"/>
                      <a:pt x="7316" y="20399"/>
                    </a:cubicBezTo>
                    <a:cubicBezTo>
                      <a:pt x="7129" y="20319"/>
                      <a:pt x="6941" y="20301"/>
                      <a:pt x="6741" y="20292"/>
                    </a:cubicBezTo>
                    <a:cubicBezTo>
                      <a:pt x="6719" y="20291"/>
                      <a:pt x="6697" y="20290"/>
                      <a:pt x="6675" y="20290"/>
                    </a:cubicBezTo>
                    <a:cubicBezTo>
                      <a:pt x="6251" y="20290"/>
                      <a:pt x="5831" y="20488"/>
                      <a:pt x="5419" y="20573"/>
                    </a:cubicBezTo>
                    <a:cubicBezTo>
                      <a:pt x="5269" y="20602"/>
                      <a:pt x="5112" y="20611"/>
                      <a:pt x="4952" y="20611"/>
                    </a:cubicBezTo>
                    <a:cubicBezTo>
                      <a:pt x="4702" y="20611"/>
                      <a:pt x="4447" y="20590"/>
                      <a:pt x="4204" y="20590"/>
                    </a:cubicBezTo>
                    <a:cubicBezTo>
                      <a:pt x="4167" y="20590"/>
                      <a:pt x="4130" y="20590"/>
                      <a:pt x="4094" y="20591"/>
                    </a:cubicBezTo>
                    <a:cubicBezTo>
                      <a:pt x="3674" y="20605"/>
                      <a:pt x="3254" y="20676"/>
                      <a:pt x="2848" y="20783"/>
                    </a:cubicBezTo>
                    <a:cubicBezTo>
                      <a:pt x="1982" y="21006"/>
                      <a:pt x="1090" y="21064"/>
                      <a:pt x="340" y="21591"/>
                    </a:cubicBezTo>
                    <a:cubicBezTo>
                      <a:pt x="224" y="21676"/>
                      <a:pt x="0" y="22033"/>
                      <a:pt x="282" y="22051"/>
                    </a:cubicBezTo>
                    <a:cubicBezTo>
                      <a:pt x="380" y="22055"/>
                      <a:pt x="554" y="22363"/>
                      <a:pt x="643" y="22439"/>
                    </a:cubicBezTo>
                    <a:cubicBezTo>
                      <a:pt x="848" y="22609"/>
                      <a:pt x="1094" y="22725"/>
                      <a:pt x="1335" y="22832"/>
                    </a:cubicBezTo>
                    <a:cubicBezTo>
                      <a:pt x="1973" y="23122"/>
                      <a:pt x="2661" y="23305"/>
                      <a:pt x="3330" y="23506"/>
                    </a:cubicBezTo>
                    <a:cubicBezTo>
                      <a:pt x="4085" y="23729"/>
                      <a:pt x="4803" y="24024"/>
                      <a:pt x="5580" y="24171"/>
                    </a:cubicBezTo>
                    <a:cubicBezTo>
                      <a:pt x="6642" y="24376"/>
                      <a:pt x="7794" y="24292"/>
                      <a:pt x="8830" y="24608"/>
                    </a:cubicBezTo>
                    <a:cubicBezTo>
                      <a:pt x="9289" y="24751"/>
                      <a:pt x="9704" y="24992"/>
                      <a:pt x="10178" y="25108"/>
                    </a:cubicBezTo>
                    <a:cubicBezTo>
                      <a:pt x="10393" y="25162"/>
                      <a:pt x="10615" y="25178"/>
                      <a:pt x="10839" y="25178"/>
                    </a:cubicBezTo>
                    <a:cubicBezTo>
                      <a:pt x="11121" y="25178"/>
                      <a:pt x="11406" y="25152"/>
                      <a:pt x="11682" y="25140"/>
                    </a:cubicBezTo>
                    <a:cubicBezTo>
                      <a:pt x="11758" y="25136"/>
                      <a:pt x="11837" y="25133"/>
                      <a:pt x="11916" y="25133"/>
                    </a:cubicBezTo>
                    <a:cubicBezTo>
                      <a:pt x="12120" y="25133"/>
                      <a:pt x="12328" y="25153"/>
                      <a:pt x="12508" y="25233"/>
                    </a:cubicBezTo>
                    <a:cubicBezTo>
                      <a:pt x="12682" y="25305"/>
                      <a:pt x="12824" y="25515"/>
                      <a:pt x="12967" y="25631"/>
                    </a:cubicBezTo>
                    <a:cubicBezTo>
                      <a:pt x="13104" y="25743"/>
                      <a:pt x="13255" y="25783"/>
                      <a:pt x="13410" y="25783"/>
                    </a:cubicBezTo>
                    <a:cubicBezTo>
                      <a:pt x="13627" y="25783"/>
                      <a:pt x="13851" y="25705"/>
                      <a:pt x="14056" y="25635"/>
                    </a:cubicBezTo>
                    <a:cubicBezTo>
                      <a:pt x="14196" y="25587"/>
                      <a:pt x="14323" y="25551"/>
                      <a:pt x="14455" y="25551"/>
                    </a:cubicBezTo>
                    <a:cubicBezTo>
                      <a:pt x="14542" y="25551"/>
                      <a:pt x="14630" y="25567"/>
                      <a:pt x="14726" y="25604"/>
                    </a:cubicBezTo>
                    <a:cubicBezTo>
                      <a:pt x="14864" y="25657"/>
                      <a:pt x="14980" y="25778"/>
                      <a:pt x="15119" y="25849"/>
                    </a:cubicBezTo>
                    <a:cubicBezTo>
                      <a:pt x="15188" y="25884"/>
                      <a:pt x="15276" y="25897"/>
                      <a:pt x="15363" y="25897"/>
                    </a:cubicBezTo>
                    <a:cubicBezTo>
                      <a:pt x="15434" y="25897"/>
                      <a:pt x="15505" y="25888"/>
                      <a:pt x="15565" y="25876"/>
                    </a:cubicBezTo>
                    <a:cubicBezTo>
                      <a:pt x="15682" y="25853"/>
                      <a:pt x="16147" y="25647"/>
                      <a:pt x="16336" y="25647"/>
                    </a:cubicBezTo>
                    <a:cubicBezTo>
                      <a:pt x="16364" y="25647"/>
                      <a:pt x="16386" y="25651"/>
                      <a:pt x="16400" y="25662"/>
                    </a:cubicBezTo>
                    <a:cubicBezTo>
                      <a:pt x="16471" y="25711"/>
                      <a:pt x="16516" y="25831"/>
                      <a:pt x="16583" y="25898"/>
                    </a:cubicBezTo>
                    <a:cubicBezTo>
                      <a:pt x="16677" y="25988"/>
                      <a:pt x="16819" y="26001"/>
                      <a:pt x="16940" y="26010"/>
                    </a:cubicBezTo>
                    <a:cubicBezTo>
                      <a:pt x="16957" y="26012"/>
                      <a:pt x="16974" y="26012"/>
                      <a:pt x="16992" y="26012"/>
                    </a:cubicBezTo>
                    <a:cubicBezTo>
                      <a:pt x="17324" y="26012"/>
                      <a:pt x="17711" y="25738"/>
                      <a:pt x="18029" y="25581"/>
                    </a:cubicBezTo>
                    <a:cubicBezTo>
                      <a:pt x="18134" y="25664"/>
                      <a:pt x="18248" y="25697"/>
                      <a:pt x="18367" y="25697"/>
                    </a:cubicBezTo>
                    <a:cubicBezTo>
                      <a:pt x="18537" y="25697"/>
                      <a:pt x="18715" y="25630"/>
                      <a:pt x="18886" y="25546"/>
                    </a:cubicBezTo>
                    <a:cubicBezTo>
                      <a:pt x="18975" y="25497"/>
                      <a:pt x="19060" y="25443"/>
                      <a:pt x="19145" y="25390"/>
                    </a:cubicBezTo>
                    <a:cubicBezTo>
                      <a:pt x="19221" y="25344"/>
                      <a:pt x="19237" y="25328"/>
                      <a:pt x="19246" y="25328"/>
                    </a:cubicBezTo>
                    <a:cubicBezTo>
                      <a:pt x="19258" y="25328"/>
                      <a:pt x="19262" y="25350"/>
                      <a:pt x="19346" y="25372"/>
                    </a:cubicBezTo>
                    <a:cubicBezTo>
                      <a:pt x="19420" y="25393"/>
                      <a:pt x="19498" y="25401"/>
                      <a:pt x="19577" y="25401"/>
                    </a:cubicBezTo>
                    <a:cubicBezTo>
                      <a:pt x="19682" y="25401"/>
                      <a:pt x="19790" y="25386"/>
                      <a:pt x="19895" y="25363"/>
                    </a:cubicBezTo>
                    <a:cubicBezTo>
                      <a:pt x="19904" y="25427"/>
                      <a:pt x="19941" y="25488"/>
                      <a:pt x="20020" y="25488"/>
                    </a:cubicBezTo>
                    <a:cubicBezTo>
                      <a:pt x="20023" y="25488"/>
                      <a:pt x="20026" y="25488"/>
                      <a:pt x="20029" y="25488"/>
                    </a:cubicBezTo>
                    <a:cubicBezTo>
                      <a:pt x="20348" y="25469"/>
                      <a:pt x="20762" y="25272"/>
                      <a:pt x="21109" y="25272"/>
                    </a:cubicBezTo>
                    <a:cubicBezTo>
                      <a:pt x="21266" y="25272"/>
                      <a:pt x="21410" y="25313"/>
                      <a:pt x="21524" y="25430"/>
                    </a:cubicBezTo>
                    <a:cubicBezTo>
                      <a:pt x="21630" y="25537"/>
                      <a:pt x="21744" y="25570"/>
                      <a:pt x="21861" y="25570"/>
                    </a:cubicBezTo>
                    <a:cubicBezTo>
                      <a:pt x="22051" y="25570"/>
                      <a:pt x="22247" y="25482"/>
                      <a:pt x="22426" y="25482"/>
                    </a:cubicBezTo>
                    <a:cubicBezTo>
                      <a:pt x="22521" y="25482"/>
                      <a:pt x="22612" y="25508"/>
                      <a:pt x="22694" y="25586"/>
                    </a:cubicBezTo>
                    <a:cubicBezTo>
                      <a:pt x="22761" y="25648"/>
                      <a:pt x="22761" y="25769"/>
                      <a:pt x="22819" y="25845"/>
                    </a:cubicBezTo>
                    <a:cubicBezTo>
                      <a:pt x="22903" y="25970"/>
                      <a:pt x="23055" y="26014"/>
                      <a:pt x="23198" y="26037"/>
                    </a:cubicBezTo>
                    <a:cubicBezTo>
                      <a:pt x="23291" y="26051"/>
                      <a:pt x="23376" y="26059"/>
                      <a:pt x="23460" y="26059"/>
                    </a:cubicBezTo>
                    <a:cubicBezTo>
                      <a:pt x="23581" y="26059"/>
                      <a:pt x="23698" y="26043"/>
                      <a:pt x="23827" y="26006"/>
                    </a:cubicBezTo>
                    <a:cubicBezTo>
                      <a:pt x="23976" y="25962"/>
                      <a:pt x="24108" y="25887"/>
                      <a:pt x="24218" y="25887"/>
                    </a:cubicBezTo>
                    <a:cubicBezTo>
                      <a:pt x="24310" y="25887"/>
                      <a:pt x="24387" y="25939"/>
                      <a:pt x="24443" y="26104"/>
                    </a:cubicBezTo>
                    <a:cubicBezTo>
                      <a:pt x="24465" y="26165"/>
                      <a:pt x="24516" y="26186"/>
                      <a:pt x="24571" y="26186"/>
                    </a:cubicBezTo>
                    <a:cubicBezTo>
                      <a:pt x="24617" y="26186"/>
                      <a:pt x="24666" y="26171"/>
                      <a:pt x="24702" y="26153"/>
                    </a:cubicBezTo>
                    <a:cubicBezTo>
                      <a:pt x="24894" y="26064"/>
                      <a:pt x="25091" y="25988"/>
                      <a:pt x="25287" y="25907"/>
                    </a:cubicBezTo>
                    <a:cubicBezTo>
                      <a:pt x="25380" y="26179"/>
                      <a:pt x="25616" y="26258"/>
                      <a:pt x="25891" y="26258"/>
                    </a:cubicBezTo>
                    <a:cubicBezTo>
                      <a:pt x="26040" y="26258"/>
                      <a:pt x="26200" y="26235"/>
                      <a:pt x="26354" y="26206"/>
                    </a:cubicBezTo>
                    <a:cubicBezTo>
                      <a:pt x="26574" y="26166"/>
                      <a:pt x="26773" y="26136"/>
                      <a:pt x="26976" y="26136"/>
                    </a:cubicBezTo>
                    <a:cubicBezTo>
                      <a:pt x="27135" y="26136"/>
                      <a:pt x="27298" y="26155"/>
                      <a:pt x="27474" y="26202"/>
                    </a:cubicBezTo>
                    <a:cubicBezTo>
                      <a:pt x="27806" y="26292"/>
                      <a:pt x="28135" y="26421"/>
                      <a:pt x="28482" y="26421"/>
                    </a:cubicBezTo>
                    <a:cubicBezTo>
                      <a:pt x="28546" y="26421"/>
                      <a:pt x="28610" y="26417"/>
                      <a:pt x="28675" y="26407"/>
                    </a:cubicBezTo>
                    <a:cubicBezTo>
                      <a:pt x="29023" y="26349"/>
                      <a:pt x="29318" y="26193"/>
                      <a:pt x="29594" y="25970"/>
                    </a:cubicBezTo>
                    <a:cubicBezTo>
                      <a:pt x="29934" y="25693"/>
                      <a:pt x="30215" y="25532"/>
                      <a:pt x="30670" y="25501"/>
                    </a:cubicBezTo>
                    <a:cubicBezTo>
                      <a:pt x="30789" y="25492"/>
                      <a:pt x="30910" y="25490"/>
                      <a:pt x="31032" y="25490"/>
                    </a:cubicBezTo>
                    <a:cubicBezTo>
                      <a:pt x="31224" y="25490"/>
                      <a:pt x="31418" y="25496"/>
                      <a:pt x="31611" y="25496"/>
                    </a:cubicBezTo>
                    <a:cubicBezTo>
                      <a:pt x="32099" y="25496"/>
                      <a:pt x="32580" y="25454"/>
                      <a:pt x="32991" y="25153"/>
                    </a:cubicBezTo>
                    <a:cubicBezTo>
                      <a:pt x="33232" y="24979"/>
                      <a:pt x="33402" y="24729"/>
                      <a:pt x="33625" y="24541"/>
                    </a:cubicBezTo>
                    <a:cubicBezTo>
                      <a:pt x="34027" y="24207"/>
                      <a:pt x="34487" y="24113"/>
                      <a:pt x="34995" y="24095"/>
                    </a:cubicBezTo>
                    <a:cubicBezTo>
                      <a:pt x="35101" y="24091"/>
                      <a:pt x="35206" y="24090"/>
                      <a:pt x="35311" y="24090"/>
                    </a:cubicBezTo>
                    <a:cubicBezTo>
                      <a:pt x="35760" y="24090"/>
                      <a:pt x="36207" y="24118"/>
                      <a:pt x="36654" y="24118"/>
                    </a:cubicBezTo>
                    <a:cubicBezTo>
                      <a:pt x="36701" y="24118"/>
                      <a:pt x="36748" y="24118"/>
                      <a:pt x="36794" y="24117"/>
                    </a:cubicBezTo>
                    <a:cubicBezTo>
                      <a:pt x="37558" y="24108"/>
                      <a:pt x="38638" y="23997"/>
                      <a:pt x="39115" y="23354"/>
                    </a:cubicBezTo>
                    <a:cubicBezTo>
                      <a:pt x="39283" y="23486"/>
                      <a:pt x="39483" y="23553"/>
                      <a:pt x="39724" y="23553"/>
                    </a:cubicBezTo>
                    <a:cubicBezTo>
                      <a:pt x="39753" y="23553"/>
                      <a:pt x="39782" y="23552"/>
                      <a:pt x="39812" y="23551"/>
                    </a:cubicBezTo>
                    <a:cubicBezTo>
                      <a:pt x="40259" y="23528"/>
                      <a:pt x="40655" y="23409"/>
                      <a:pt x="41094" y="23409"/>
                    </a:cubicBezTo>
                    <a:cubicBezTo>
                      <a:pt x="41173" y="23409"/>
                      <a:pt x="41252" y="23412"/>
                      <a:pt x="41334" y="23421"/>
                    </a:cubicBezTo>
                    <a:cubicBezTo>
                      <a:pt x="41923" y="23479"/>
                      <a:pt x="42490" y="23658"/>
                      <a:pt x="43084" y="23689"/>
                    </a:cubicBezTo>
                    <a:cubicBezTo>
                      <a:pt x="43130" y="23691"/>
                      <a:pt x="43176" y="23692"/>
                      <a:pt x="43223" y="23692"/>
                    </a:cubicBezTo>
                    <a:cubicBezTo>
                      <a:pt x="43792" y="23692"/>
                      <a:pt x="44361" y="23525"/>
                      <a:pt x="44918" y="23426"/>
                    </a:cubicBezTo>
                    <a:cubicBezTo>
                      <a:pt x="45079" y="23396"/>
                      <a:pt x="45238" y="23386"/>
                      <a:pt x="45397" y="23386"/>
                    </a:cubicBezTo>
                    <a:cubicBezTo>
                      <a:pt x="45820" y="23386"/>
                      <a:pt x="46238" y="23462"/>
                      <a:pt x="46659" y="23462"/>
                    </a:cubicBezTo>
                    <a:cubicBezTo>
                      <a:pt x="46781" y="23462"/>
                      <a:pt x="46903" y="23455"/>
                      <a:pt x="47025" y="23439"/>
                    </a:cubicBezTo>
                    <a:cubicBezTo>
                      <a:pt x="47288" y="23403"/>
                      <a:pt x="47525" y="23260"/>
                      <a:pt x="47619" y="23002"/>
                    </a:cubicBezTo>
                    <a:cubicBezTo>
                      <a:pt x="47628" y="22979"/>
                      <a:pt x="47632" y="22957"/>
                      <a:pt x="47632" y="22935"/>
                    </a:cubicBezTo>
                    <a:cubicBezTo>
                      <a:pt x="47782" y="22944"/>
                      <a:pt x="47935" y="22947"/>
                      <a:pt x="48087" y="22947"/>
                    </a:cubicBezTo>
                    <a:cubicBezTo>
                      <a:pt x="48341" y="22947"/>
                      <a:pt x="48596" y="22939"/>
                      <a:pt x="48840" y="22939"/>
                    </a:cubicBezTo>
                    <a:cubicBezTo>
                      <a:pt x="48936" y="22939"/>
                      <a:pt x="49031" y="22940"/>
                      <a:pt x="49123" y="22943"/>
                    </a:cubicBezTo>
                    <a:cubicBezTo>
                      <a:pt x="49788" y="22966"/>
                      <a:pt x="50395" y="22912"/>
                      <a:pt x="51047" y="23068"/>
                    </a:cubicBezTo>
                    <a:cubicBezTo>
                      <a:pt x="51547" y="23193"/>
                      <a:pt x="52020" y="23305"/>
                      <a:pt x="52533" y="23354"/>
                    </a:cubicBezTo>
                    <a:cubicBezTo>
                      <a:pt x="52966" y="23399"/>
                      <a:pt x="53265" y="23524"/>
                      <a:pt x="53417" y="23948"/>
                    </a:cubicBezTo>
                    <a:cubicBezTo>
                      <a:pt x="53466" y="24082"/>
                      <a:pt x="53511" y="24207"/>
                      <a:pt x="53569" y="24332"/>
                    </a:cubicBezTo>
                    <a:cubicBezTo>
                      <a:pt x="53524" y="24372"/>
                      <a:pt x="53479" y="24412"/>
                      <a:pt x="53435" y="24457"/>
                    </a:cubicBezTo>
                    <a:cubicBezTo>
                      <a:pt x="53225" y="24666"/>
                      <a:pt x="53047" y="24881"/>
                      <a:pt x="52805" y="25059"/>
                    </a:cubicBezTo>
                    <a:cubicBezTo>
                      <a:pt x="52582" y="25224"/>
                      <a:pt x="52346" y="25372"/>
                      <a:pt x="52114" y="25532"/>
                    </a:cubicBezTo>
                    <a:cubicBezTo>
                      <a:pt x="51596" y="25889"/>
                      <a:pt x="51042" y="26193"/>
                      <a:pt x="50462" y="26434"/>
                    </a:cubicBezTo>
                    <a:cubicBezTo>
                      <a:pt x="49275" y="26930"/>
                      <a:pt x="47909" y="26934"/>
                      <a:pt x="46650" y="27019"/>
                    </a:cubicBezTo>
                    <a:cubicBezTo>
                      <a:pt x="46030" y="27063"/>
                      <a:pt x="45409" y="27126"/>
                      <a:pt x="44798" y="27233"/>
                    </a:cubicBezTo>
                    <a:cubicBezTo>
                      <a:pt x="44142" y="27345"/>
                      <a:pt x="43512" y="27563"/>
                      <a:pt x="42869" y="27733"/>
                    </a:cubicBezTo>
                    <a:cubicBezTo>
                      <a:pt x="41628" y="28054"/>
                      <a:pt x="40343" y="28304"/>
                      <a:pt x="39066" y="28380"/>
                    </a:cubicBezTo>
                    <a:cubicBezTo>
                      <a:pt x="38571" y="28407"/>
                      <a:pt x="38075" y="28411"/>
                      <a:pt x="37593" y="28532"/>
                    </a:cubicBezTo>
                    <a:cubicBezTo>
                      <a:pt x="37267" y="28612"/>
                      <a:pt x="36888" y="28764"/>
                      <a:pt x="36531" y="28773"/>
                    </a:cubicBezTo>
                    <a:cubicBezTo>
                      <a:pt x="36437" y="28764"/>
                      <a:pt x="36339" y="28751"/>
                      <a:pt x="36245" y="28742"/>
                    </a:cubicBezTo>
                    <a:cubicBezTo>
                      <a:pt x="36240" y="28741"/>
                      <a:pt x="36234" y="28741"/>
                      <a:pt x="36229" y="28741"/>
                    </a:cubicBezTo>
                    <a:cubicBezTo>
                      <a:pt x="36021" y="28741"/>
                      <a:pt x="35676" y="29212"/>
                      <a:pt x="35933" y="29264"/>
                    </a:cubicBezTo>
                    <a:cubicBezTo>
                      <a:pt x="35951" y="29268"/>
                      <a:pt x="35973" y="29268"/>
                      <a:pt x="35991" y="29273"/>
                    </a:cubicBezTo>
                    <a:cubicBezTo>
                      <a:pt x="35995" y="29277"/>
                      <a:pt x="36004" y="29277"/>
                      <a:pt x="36013" y="29277"/>
                    </a:cubicBezTo>
                    <a:cubicBezTo>
                      <a:pt x="36053" y="29282"/>
                      <a:pt x="36094" y="29286"/>
                      <a:pt x="36134" y="29291"/>
                    </a:cubicBezTo>
                    <a:cubicBezTo>
                      <a:pt x="36497" y="29329"/>
                      <a:pt x="36860" y="29346"/>
                      <a:pt x="37222" y="29346"/>
                    </a:cubicBezTo>
                    <a:cubicBezTo>
                      <a:pt x="38688" y="29346"/>
                      <a:pt x="40147" y="29066"/>
                      <a:pt x="41575" y="28751"/>
                    </a:cubicBezTo>
                    <a:cubicBezTo>
                      <a:pt x="43552" y="28313"/>
                      <a:pt x="45507" y="27827"/>
                      <a:pt x="47529" y="27612"/>
                    </a:cubicBezTo>
                    <a:cubicBezTo>
                      <a:pt x="48427" y="27514"/>
                      <a:pt x="49324" y="27416"/>
                      <a:pt x="50203" y="27188"/>
                    </a:cubicBezTo>
                    <a:cubicBezTo>
                      <a:pt x="50654" y="27077"/>
                      <a:pt x="51087" y="26916"/>
                      <a:pt x="51538" y="26813"/>
                    </a:cubicBezTo>
                    <a:cubicBezTo>
                      <a:pt x="52060" y="26697"/>
                      <a:pt x="52596" y="26635"/>
                      <a:pt x="53127" y="26586"/>
                    </a:cubicBezTo>
                    <a:cubicBezTo>
                      <a:pt x="53745" y="26532"/>
                      <a:pt x="54385" y="26469"/>
                      <a:pt x="55016" y="26469"/>
                    </a:cubicBezTo>
                    <a:cubicBezTo>
                      <a:pt x="55274" y="26469"/>
                      <a:pt x="55530" y="26480"/>
                      <a:pt x="55783" y="26505"/>
                    </a:cubicBezTo>
                    <a:cubicBezTo>
                      <a:pt x="55823" y="26510"/>
                      <a:pt x="55863" y="26514"/>
                      <a:pt x="55903" y="26519"/>
                    </a:cubicBezTo>
                    <a:cubicBezTo>
                      <a:pt x="55908" y="26760"/>
                      <a:pt x="55917" y="27005"/>
                      <a:pt x="55930" y="27251"/>
                    </a:cubicBezTo>
                    <a:cubicBezTo>
                      <a:pt x="55936" y="27336"/>
                      <a:pt x="55977" y="27369"/>
                      <a:pt x="56033" y="27369"/>
                    </a:cubicBezTo>
                    <a:cubicBezTo>
                      <a:pt x="56159" y="27369"/>
                      <a:pt x="56356" y="27202"/>
                      <a:pt x="56372" y="27090"/>
                    </a:cubicBezTo>
                    <a:cubicBezTo>
                      <a:pt x="56376" y="27072"/>
                      <a:pt x="56376" y="27055"/>
                      <a:pt x="56376" y="27037"/>
                    </a:cubicBezTo>
                    <a:lnTo>
                      <a:pt x="56381" y="27037"/>
                    </a:lnTo>
                    <a:cubicBezTo>
                      <a:pt x="56381" y="27037"/>
                      <a:pt x="56381" y="27032"/>
                      <a:pt x="56381" y="27032"/>
                    </a:cubicBezTo>
                    <a:cubicBezTo>
                      <a:pt x="56403" y="26854"/>
                      <a:pt x="56417" y="26675"/>
                      <a:pt x="56430" y="26497"/>
                    </a:cubicBezTo>
                    <a:cubicBezTo>
                      <a:pt x="56805" y="26430"/>
                      <a:pt x="57117" y="26247"/>
                      <a:pt x="57399" y="25876"/>
                    </a:cubicBezTo>
                    <a:cubicBezTo>
                      <a:pt x="57550" y="25675"/>
                      <a:pt x="57460" y="25571"/>
                      <a:pt x="57320" y="25571"/>
                    </a:cubicBezTo>
                    <a:cubicBezTo>
                      <a:pt x="57220" y="25571"/>
                      <a:pt x="57094" y="25624"/>
                      <a:pt x="57010" y="25733"/>
                    </a:cubicBezTo>
                    <a:cubicBezTo>
                      <a:pt x="56867" y="25921"/>
                      <a:pt x="56698" y="25983"/>
                      <a:pt x="56506" y="25997"/>
                    </a:cubicBezTo>
                    <a:cubicBezTo>
                      <a:pt x="56501" y="25961"/>
                      <a:pt x="56497" y="25925"/>
                      <a:pt x="56484" y="25885"/>
                    </a:cubicBezTo>
                    <a:cubicBezTo>
                      <a:pt x="56470" y="25854"/>
                      <a:pt x="56457" y="25836"/>
                      <a:pt x="56434" y="25823"/>
                    </a:cubicBezTo>
                    <a:cubicBezTo>
                      <a:pt x="56461" y="25577"/>
                      <a:pt x="56506" y="25336"/>
                      <a:pt x="56417" y="25104"/>
                    </a:cubicBezTo>
                    <a:cubicBezTo>
                      <a:pt x="56403" y="25077"/>
                      <a:pt x="56385" y="25073"/>
                      <a:pt x="56367" y="25073"/>
                    </a:cubicBezTo>
                    <a:cubicBezTo>
                      <a:pt x="56430" y="22979"/>
                      <a:pt x="56716" y="20895"/>
                      <a:pt x="56832" y="18801"/>
                    </a:cubicBezTo>
                    <a:cubicBezTo>
                      <a:pt x="56983" y="16038"/>
                      <a:pt x="56765" y="13257"/>
                      <a:pt x="56792" y="10490"/>
                    </a:cubicBezTo>
                    <a:cubicBezTo>
                      <a:pt x="56809" y="8646"/>
                      <a:pt x="57028" y="6807"/>
                      <a:pt x="56975" y="4959"/>
                    </a:cubicBezTo>
                    <a:cubicBezTo>
                      <a:pt x="56921" y="3263"/>
                      <a:pt x="56680" y="1335"/>
                      <a:pt x="55479" y="36"/>
                    </a:cubicBezTo>
                    <a:cubicBezTo>
                      <a:pt x="55455" y="11"/>
                      <a:pt x="55424" y="0"/>
                      <a:pt x="55391" y="0"/>
                    </a:cubicBezTo>
                    <a:close/>
                  </a:path>
                </a:pathLst>
              </a:custGeom>
              <a:solidFill>
                <a:srgbClr val="F9CB31">
                  <a:alpha val="27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3817" name="Google Shape;3817;p66"/>
              <p:cNvGrpSpPr/>
              <p:nvPr/>
            </p:nvGrpSpPr>
            <p:grpSpPr>
              <a:xfrm>
                <a:off x="-1706253" y="740525"/>
                <a:ext cx="3682058" cy="3551549"/>
                <a:chOff x="-1706253" y="740525"/>
                <a:chExt cx="3682058" cy="3551549"/>
              </a:xfrm>
            </p:grpSpPr>
            <p:grpSp>
              <p:nvGrpSpPr>
                <p:cNvPr id="3818" name="Google Shape;3818;p66"/>
                <p:cNvGrpSpPr/>
                <p:nvPr/>
              </p:nvGrpSpPr>
              <p:grpSpPr>
                <a:xfrm>
                  <a:off x="-1706253" y="740525"/>
                  <a:ext cx="3682058" cy="3551549"/>
                  <a:chOff x="-1553900" y="54722"/>
                  <a:chExt cx="5942637" cy="3551549"/>
                </a:xfrm>
              </p:grpSpPr>
              <p:sp>
                <p:nvSpPr>
                  <p:cNvPr id="3819" name="Google Shape;3819;p66"/>
                  <p:cNvSpPr/>
                  <p:nvPr/>
                </p:nvSpPr>
                <p:spPr>
                  <a:xfrm>
                    <a:off x="-1553900" y="1215600"/>
                    <a:ext cx="5117754" cy="889787"/>
                  </a:xfrm>
                  <a:custGeom>
                    <a:avLst/>
                    <a:gdLst/>
                    <a:ahLst/>
                    <a:cxnLst/>
                    <a:rect l="l" t="t" r="r" b="b"/>
                    <a:pathLst>
                      <a:path w="64942" h="11291" extrusionOk="0">
                        <a:moveTo>
                          <a:pt x="51663" y="2019"/>
                        </a:moveTo>
                        <a:cubicBezTo>
                          <a:pt x="51913" y="2091"/>
                          <a:pt x="52163" y="2144"/>
                          <a:pt x="52417" y="2184"/>
                        </a:cubicBezTo>
                        <a:cubicBezTo>
                          <a:pt x="51855" y="2171"/>
                          <a:pt x="51292" y="2153"/>
                          <a:pt x="50730" y="2135"/>
                        </a:cubicBezTo>
                        <a:cubicBezTo>
                          <a:pt x="50658" y="2131"/>
                          <a:pt x="50582" y="2131"/>
                          <a:pt x="50507" y="2131"/>
                        </a:cubicBezTo>
                        <a:cubicBezTo>
                          <a:pt x="50890" y="2095"/>
                          <a:pt x="51274" y="2055"/>
                          <a:pt x="51663" y="2019"/>
                        </a:cubicBezTo>
                        <a:close/>
                        <a:moveTo>
                          <a:pt x="11213" y="2171"/>
                        </a:moveTo>
                        <a:cubicBezTo>
                          <a:pt x="11463" y="2175"/>
                          <a:pt x="11713" y="2180"/>
                          <a:pt x="11963" y="2189"/>
                        </a:cubicBezTo>
                        <a:cubicBezTo>
                          <a:pt x="11874" y="2220"/>
                          <a:pt x="11780" y="2251"/>
                          <a:pt x="11682" y="2287"/>
                        </a:cubicBezTo>
                        <a:cubicBezTo>
                          <a:pt x="11664" y="2296"/>
                          <a:pt x="11637" y="2314"/>
                          <a:pt x="11606" y="2336"/>
                        </a:cubicBezTo>
                        <a:cubicBezTo>
                          <a:pt x="11543" y="2238"/>
                          <a:pt x="11423" y="2175"/>
                          <a:pt x="11213" y="2171"/>
                        </a:cubicBezTo>
                        <a:close/>
                        <a:moveTo>
                          <a:pt x="10905" y="2166"/>
                        </a:moveTo>
                        <a:cubicBezTo>
                          <a:pt x="10966" y="2166"/>
                          <a:pt x="11027" y="2166"/>
                          <a:pt x="11088" y="2167"/>
                        </a:cubicBezTo>
                        <a:cubicBezTo>
                          <a:pt x="10030" y="2198"/>
                          <a:pt x="8990" y="2323"/>
                          <a:pt x="7959" y="2519"/>
                        </a:cubicBezTo>
                        <a:cubicBezTo>
                          <a:pt x="7843" y="2506"/>
                          <a:pt x="7731" y="2492"/>
                          <a:pt x="7620" y="2475"/>
                        </a:cubicBezTo>
                        <a:cubicBezTo>
                          <a:pt x="8666" y="2246"/>
                          <a:pt x="9780" y="2166"/>
                          <a:pt x="10905" y="2166"/>
                        </a:cubicBezTo>
                        <a:close/>
                        <a:moveTo>
                          <a:pt x="11610" y="2720"/>
                        </a:moveTo>
                        <a:cubicBezTo>
                          <a:pt x="11851" y="2791"/>
                          <a:pt x="12088" y="2818"/>
                          <a:pt x="12324" y="2836"/>
                        </a:cubicBezTo>
                        <a:cubicBezTo>
                          <a:pt x="12065" y="2849"/>
                          <a:pt x="11811" y="2863"/>
                          <a:pt x="11552" y="2872"/>
                        </a:cubicBezTo>
                        <a:cubicBezTo>
                          <a:pt x="11574" y="2818"/>
                          <a:pt x="11597" y="2769"/>
                          <a:pt x="11610" y="2720"/>
                        </a:cubicBezTo>
                        <a:close/>
                        <a:moveTo>
                          <a:pt x="26880" y="3867"/>
                        </a:moveTo>
                        <a:lnTo>
                          <a:pt x="26880" y="3867"/>
                        </a:lnTo>
                        <a:cubicBezTo>
                          <a:pt x="27367" y="3881"/>
                          <a:pt x="27849" y="3890"/>
                          <a:pt x="28336" y="3903"/>
                        </a:cubicBezTo>
                        <a:cubicBezTo>
                          <a:pt x="28153" y="3961"/>
                          <a:pt x="27970" y="4019"/>
                          <a:pt x="27786" y="4081"/>
                        </a:cubicBezTo>
                        <a:cubicBezTo>
                          <a:pt x="27483" y="4010"/>
                          <a:pt x="27184" y="3939"/>
                          <a:pt x="26880" y="3867"/>
                        </a:cubicBezTo>
                        <a:close/>
                        <a:moveTo>
                          <a:pt x="26059" y="6179"/>
                        </a:moveTo>
                        <a:lnTo>
                          <a:pt x="26059" y="6179"/>
                        </a:lnTo>
                        <a:cubicBezTo>
                          <a:pt x="26479" y="6260"/>
                          <a:pt x="26907" y="6322"/>
                          <a:pt x="27336" y="6385"/>
                        </a:cubicBezTo>
                        <a:cubicBezTo>
                          <a:pt x="27121" y="6394"/>
                          <a:pt x="26903" y="6407"/>
                          <a:pt x="26684" y="6425"/>
                        </a:cubicBezTo>
                        <a:cubicBezTo>
                          <a:pt x="26479" y="6345"/>
                          <a:pt x="26269" y="6260"/>
                          <a:pt x="26059" y="6179"/>
                        </a:cubicBezTo>
                        <a:close/>
                        <a:moveTo>
                          <a:pt x="33792" y="0"/>
                        </a:moveTo>
                        <a:cubicBezTo>
                          <a:pt x="33557" y="0"/>
                          <a:pt x="33321" y="2"/>
                          <a:pt x="33085" y="6"/>
                        </a:cubicBezTo>
                        <a:cubicBezTo>
                          <a:pt x="28445" y="79"/>
                          <a:pt x="23788" y="633"/>
                          <a:pt x="19143" y="633"/>
                        </a:cubicBezTo>
                        <a:cubicBezTo>
                          <a:pt x="18399" y="633"/>
                          <a:pt x="17656" y="619"/>
                          <a:pt x="16913" y="586"/>
                        </a:cubicBezTo>
                        <a:cubicBezTo>
                          <a:pt x="15319" y="516"/>
                          <a:pt x="13654" y="386"/>
                          <a:pt x="11997" y="386"/>
                        </a:cubicBezTo>
                        <a:cubicBezTo>
                          <a:pt x="9372" y="386"/>
                          <a:pt x="6770" y="712"/>
                          <a:pt x="4517" y="2113"/>
                        </a:cubicBezTo>
                        <a:cubicBezTo>
                          <a:pt x="4192" y="2318"/>
                          <a:pt x="3339" y="3501"/>
                          <a:pt x="4116" y="3711"/>
                        </a:cubicBezTo>
                        <a:cubicBezTo>
                          <a:pt x="4553" y="3827"/>
                          <a:pt x="4982" y="3952"/>
                          <a:pt x="5410" y="4059"/>
                        </a:cubicBezTo>
                        <a:cubicBezTo>
                          <a:pt x="5312" y="4381"/>
                          <a:pt x="5406" y="4648"/>
                          <a:pt x="5874" y="4680"/>
                        </a:cubicBezTo>
                        <a:cubicBezTo>
                          <a:pt x="6013" y="4693"/>
                          <a:pt x="6151" y="4697"/>
                          <a:pt x="6294" y="4706"/>
                        </a:cubicBezTo>
                        <a:cubicBezTo>
                          <a:pt x="6057" y="4854"/>
                          <a:pt x="5816" y="5282"/>
                          <a:pt x="6169" y="5322"/>
                        </a:cubicBezTo>
                        <a:cubicBezTo>
                          <a:pt x="6652" y="5380"/>
                          <a:pt x="7126" y="5405"/>
                          <a:pt x="7595" y="5405"/>
                        </a:cubicBezTo>
                        <a:cubicBezTo>
                          <a:pt x="9311" y="5405"/>
                          <a:pt x="10953" y="5063"/>
                          <a:pt x="12664" y="4684"/>
                        </a:cubicBezTo>
                        <a:cubicBezTo>
                          <a:pt x="15337" y="4523"/>
                          <a:pt x="18002" y="4229"/>
                          <a:pt x="20671" y="3961"/>
                        </a:cubicBezTo>
                        <a:cubicBezTo>
                          <a:pt x="21033" y="3992"/>
                          <a:pt x="21395" y="4028"/>
                          <a:pt x="21761" y="4059"/>
                        </a:cubicBezTo>
                        <a:cubicBezTo>
                          <a:pt x="22488" y="4278"/>
                          <a:pt x="23207" y="4519"/>
                          <a:pt x="23934" y="4747"/>
                        </a:cubicBezTo>
                        <a:cubicBezTo>
                          <a:pt x="24144" y="4867"/>
                          <a:pt x="24354" y="4996"/>
                          <a:pt x="24559" y="5130"/>
                        </a:cubicBezTo>
                        <a:cubicBezTo>
                          <a:pt x="24443" y="5403"/>
                          <a:pt x="24341" y="5684"/>
                          <a:pt x="24238" y="5961"/>
                        </a:cubicBezTo>
                        <a:cubicBezTo>
                          <a:pt x="24229" y="5965"/>
                          <a:pt x="24220" y="5970"/>
                          <a:pt x="24211" y="5978"/>
                        </a:cubicBezTo>
                        <a:cubicBezTo>
                          <a:pt x="23997" y="6126"/>
                          <a:pt x="23479" y="6786"/>
                          <a:pt x="23653" y="7126"/>
                        </a:cubicBezTo>
                        <a:cubicBezTo>
                          <a:pt x="23622" y="7175"/>
                          <a:pt x="23591" y="7228"/>
                          <a:pt x="23555" y="7273"/>
                        </a:cubicBezTo>
                        <a:cubicBezTo>
                          <a:pt x="23412" y="7447"/>
                          <a:pt x="23350" y="7661"/>
                          <a:pt x="23363" y="7844"/>
                        </a:cubicBezTo>
                        <a:cubicBezTo>
                          <a:pt x="20238" y="8192"/>
                          <a:pt x="17092" y="8358"/>
                          <a:pt x="13945" y="8478"/>
                        </a:cubicBezTo>
                        <a:cubicBezTo>
                          <a:pt x="9539" y="8648"/>
                          <a:pt x="4584" y="8192"/>
                          <a:pt x="402" y="9755"/>
                        </a:cubicBezTo>
                        <a:cubicBezTo>
                          <a:pt x="295" y="9795"/>
                          <a:pt x="0" y="10156"/>
                          <a:pt x="232" y="10215"/>
                        </a:cubicBezTo>
                        <a:cubicBezTo>
                          <a:pt x="1095" y="10433"/>
                          <a:pt x="1959" y="10503"/>
                          <a:pt x="2827" y="10503"/>
                        </a:cubicBezTo>
                        <a:cubicBezTo>
                          <a:pt x="3764" y="10503"/>
                          <a:pt x="4706" y="10422"/>
                          <a:pt x="5656" y="10362"/>
                        </a:cubicBezTo>
                        <a:lnTo>
                          <a:pt x="5656" y="10362"/>
                        </a:lnTo>
                        <a:cubicBezTo>
                          <a:pt x="5347" y="10760"/>
                          <a:pt x="5166" y="11291"/>
                          <a:pt x="5609" y="11291"/>
                        </a:cubicBezTo>
                        <a:cubicBezTo>
                          <a:pt x="5633" y="11291"/>
                          <a:pt x="5659" y="11289"/>
                          <a:pt x="5687" y="11286"/>
                        </a:cubicBezTo>
                        <a:cubicBezTo>
                          <a:pt x="7544" y="11080"/>
                          <a:pt x="9445" y="11034"/>
                          <a:pt x="11361" y="11034"/>
                        </a:cubicBezTo>
                        <a:cubicBezTo>
                          <a:pt x="12914" y="11034"/>
                          <a:pt x="14476" y="11065"/>
                          <a:pt x="16034" y="11065"/>
                        </a:cubicBezTo>
                        <a:cubicBezTo>
                          <a:pt x="18947" y="11065"/>
                          <a:pt x="21843" y="10959"/>
                          <a:pt x="24622" y="10353"/>
                        </a:cubicBezTo>
                        <a:cubicBezTo>
                          <a:pt x="25979" y="10228"/>
                          <a:pt x="27309" y="10027"/>
                          <a:pt x="28693" y="9764"/>
                        </a:cubicBezTo>
                        <a:cubicBezTo>
                          <a:pt x="30219" y="9474"/>
                          <a:pt x="31978" y="8866"/>
                          <a:pt x="33027" y="7661"/>
                        </a:cubicBezTo>
                        <a:cubicBezTo>
                          <a:pt x="33268" y="7380"/>
                          <a:pt x="33763" y="6711"/>
                          <a:pt x="33353" y="6345"/>
                        </a:cubicBezTo>
                        <a:cubicBezTo>
                          <a:pt x="32295" y="5398"/>
                          <a:pt x="31032" y="4983"/>
                          <a:pt x="29710" y="4742"/>
                        </a:cubicBezTo>
                        <a:cubicBezTo>
                          <a:pt x="30710" y="4421"/>
                          <a:pt x="31732" y="4175"/>
                          <a:pt x="32768" y="3961"/>
                        </a:cubicBezTo>
                        <a:cubicBezTo>
                          <a:pt x="33857" y="3961"/>
                          <a:pt x="34946" y="3952"/>
                          <a:pt x="36035" y="3912"/>
                        </a:cubicBezTo>
                        <a:cubicBezTo>
                          <a:pt x="37330" y="3867"/>
                          <a:pt x="38620" y="3809"/>
                          <a:pt x="39905" y="3756"/>
                        </a:cubicBezTo>
                        <a:cubicBezTo>
                          <a:pt x="41584" y="3827"/>
                          <a:pt x="43266" y="3898"/>
                          <a:pt x="44945" y="3956"/>
                        </a:cubicBezTo>
                        <a:cubicBezTo>
                          <a:pt x="45129" y="3963"/>
                          <a:pt x="45311" y="3966"/>
                          <a:pt x="45493" y="3966"/>
                        </a:cubicBezTo>
                        <a:cubicBezTo>
                          <a:pt x="46989" y="3966"/>
                          <a:pt x="48422" y="3764"/>
                          <a:pt x="49891" y="3537"/>
                        </a:cubicBezTo>
                        <a:cubicBezTo>
                          <a:pt x="50123" y="3541"/>
                          <a:pt x="50355" y="3546"/>
                          <a:pt x="50587" y="3550"/>
                        </a:cubicBezTo>
                        <a:cubicBezTo>
                          <a:pt x="51880" y="3588"/>
                          <a:pt x="53184" y="3625"/>
                          <a:pt x="54489" y="3625"/>
                        </a:cubicBezTo>
                        <a:cubicBezTo>
                          <a:pt x="57550" y="3625"/>
                          <a:pt x="60615" y="3421"/>
                          <a:pt x="63554" y="2541"/>
                        </a:cubicBezTo>
                        <a:cubicBezTo>
                          <a:pt x="63897" y="2439"/>
                          <a:pt x="64942" y="1448"/>
                          <a:pt x="64205" y="1189"/>
                        </a:cubicBezTo>
                        <a:cubicBezTo>
                          <a:pt x="62022" y="419"/>
                          <a:pt x="59726" y="186"/>
                          <a:pt x="57409" y="186"/>
                        </a:cubicBezTo>
                        <a:cubicBezTo>
                          <a:pt x="54862" y="186"/>
                          <a:pt x="52288" y="468"/>
                          <a:pt x="49806" y="627"/>
                        </a:cubicBezTo>
                        <a:cubicBezTo>
                          <a:pt x="49005" y="678"/>
                          <a:pt x="48204" y="700"/>
                          <a:pt x="47404" y="700"/>
                        </a:cubicBezTo>
                        <a:cubicBezTo>
                          <a:pt x="42870" y="700"/>
                          <a:pt x="38340" y="0"/>
                          <a:pt x="33792" y="0"/>
                        </a:cubicBezTo>
                        <a:close/>
                      </a:path>
                    </a:pathLst>
                  </a:custGeom>
                  <a:solidFill>
                    <a:srgbClr val="F9CB31">
                      <a:alpha val="27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20" name="Google Shape;3820;p66"/>
                  <p:cNvSpPr/>
                  <p:nvPr/>
                </p:nvSpPr>
                <p:spPr>
                  <a:xfrm>
                    <a:off x="-664909" y="54722"/>
                    <a:ext cx="5053646" cy="1087495"/>
                  </a:xfrm>
                  <a:custGeom>
                    <a:avLst/>
                    <a:gdLst/>
                    <a:ahLst/>
                    <a:cxnLst/>
                    <a:rect l="l" t="t" r="r" b="b"/>
                    <a:pathLst>
                      <a:path w="56872" h="14498" extrusionOk="0">
                        <a:moveTo>
                          <a:pt x="29838" y="0"/>
                        </a:moveTo>
                        <a:cubicBezTo>
                          <a:pt x="27380" y="0"/>
                          <a:pt x="24922" y="27"/>
                          <a:pt x="22466" y="95"/>
                        </a:cubicBezTo>
                        <a:cubicBezTo>
                          <a:pt x="20386" y="153"/>
                          <a:pt x="18306" y="247"/>
                          <a:pt x="16230" y="377"/>
                        </a:cubicBezTo>
                        <a:cubicBezTo>
                          <a:pt x="14297" y="497"/>
                          <a:pt x="12302" y="555"/>
                          <a:pt x="10392" y="885"/>
                        </a:cubicBezTo>
                        <a:cubicBezTo>
                          <a:pt x="8985" y="1128"/>
                          <a:pt x="7429" y="1650"/>
                          <a:pt x="5940" y="1650"/>
                        </a:cubicBezTo>
                        <a:cubicBezTo>
                          <a:pt x="5482" y="1650"/>
                          <a:pt x="5032" y="1601"/>
                          <a:pt x="4593" y="1479"/>
                        </a:cubicBezTo>
                        <a:cubicBezTo>
                          <a:pt x="4079" y="1336"/>
                          <a:pt x="3422" y="680"/>
                          <a:pt x="2876" y="680"/>
                        </a:cubicBezTo>
                        <a:cubicBezTo>
                          <a:pt x="2640" y="680"/>
                          <a:pt x="2424" y="803"/>
                          <a:pt x="2250" y="1144"/>
                        </a:cubicBezTo>
                        <a:cubicBezTo>
                          <a:pt x="1942" y="1751"/>
                          <a:pt x="1915" y="2555"/>
                          <a:pt x="1848" y="3220"/>
                        </a:cubicBezTo>
                        <a:cubicBezTo>
                          <a:pt x="1728" y="4443"/>
                          <a:pt x="1665" y="5675"/>
                          <a:pt x="1634" y="6907"/>
                        </a:cubicBezTo>
                        <a:cubicBezTo>
                          <a:pt x="1580" y="8884"/>
                          <a:pt x="1634" y="10866"/>
                          <a:pt x="1839" y="12835"/>
                        </a:cubicBezTo>
                        <a:cubicBezTo>
                          <a:pt x="1437" y="12826"/>
                          <a:pt x="1040" y="12812"/>
                          <a:pt x="638" y="12786"/>
                        </a:cubicBezTo>
                        <a:cubicBezTo>
                          <a:pt x="635" y="12785"/>
                          <a:pt x="631" y="12785"/>
                          <a:pt x="628" y="12785"/>
                        </a:cubicBezTo>
                        <a:cubicBezTo>
                          <a:pt x="402" y="12785"/>
                          <a:pt x="0" y="13313"/>
                          <a:pt x="290" y="13370"/>
                        </a:cubicBezTo>
                        <a:cubicBezTo>
                          <a:pt x="835" y="13473"/>
                          <a:pt x="1375" y="13531"/>
                          <a:pt x="1924" y="13562"/>
                        </a:cubicBezTo>
                        <a:cubicBezTo>
                          <a:pt x="1951" y="13808"/>
                          <a:pt x="1982" y="14049"/>
                          <a:pt x="2018" y="14290"/>
                        </a:cubicBezTo>
                        <a:cubicBezTo>
                          <a:pt x="2039" y="14439"/>
                          <a:pt x="2113" y="14498"/>
                          <a:pt x="2208" y="14498"/>
                        </a:cubicBezTo>
                        <a:cubicBezTo>
                          <a:pt x="2415" y="14498"/>
                          <a:pt x="2720" y="14221"/>
                          <a:pt x="2790" y="13995"/>
                        </a:cubicBezTo>
                        <a:cubicBezTo>
                          <a:pt x="2821" y="13968"/>
                          <a:pt x="2852" y="13942"/>
                          <a:pt x="2884" y="13910"/>
                        </a:cubicBezTo>
                        <a:cubicBezTo>
                          <a:pt x="2893" y="13919"/>
                          <a:pt x="2902" y="13928"/>
                          <a:pt x="2915" y="13942"/>
                        </a:cubicBezTo>
                        <a:cubicBezTo>
                          <a:pt x="3025" y="14032"/>
                          <a:pt x="3175" y="14054"/>
                          <a:pt x="3334" y="14054"/>
                        </a:cubicBezTo>
                        <a:cubicBezTo>
                          <a:pt x="3481" y="14054"/>
                          <a:pt x="3636" y="14035"/>
                          <a:pt x="3774" y="14035"/>
                        </a:cubicBezTo>
                        <a:cubicBezTo>
                          <a:pt x="3824" y="14035"/>
                          <a:pt x="3871" y="14038"/>
                          <a:pt x="3915" y="14044"/>
                        </a:cubicBezTo>
                        <a:cubicBezTo>
                          <a:pt x="3925" y="14046"/>
                          <a:pt x="3935" y="14047"/>
                          <a:pt x="3946" y="14047"/>
                        </a:cubicBezTo>
                        <a:cubicBezTo>
                          <a:pt x="4141" y="14047"/>
                          <a:pt x="4379" y="13775"/>
                          <a:pt x="4388" y="13580"/>
                        </a:cubicBezTo>
                        <a:cubicBezTo>
                          <a:pt x="4752" y="13573"/>
                          <a:pt x="5114" y="13566"/>
                          <a:pt x="5475" y="13566"/>
                        </a:cubicBezTo>
                        <a:cubicBezTo>
                          <a:pt x="5556" y="13566"/>
                          <a:pt x="5637" y="13566"/>
                          <a:pt x="5718" y="13567"/>
                        </a:cubicBezTo>
                        <a:cubicBezTo>
                          <a:pt x="7660" y="13571"/>
                          <a:pt x="9597" y="13656"/>
                          <a:pt x="11539" y="13701"/>
                        </a:cubicBezTo>
                        <a:cubicBezTo>
                          <a:pt x="15587" y="13799"/>
                          <a:pt x="19640" y="13772"/>
                          <a:pt x="23693" y="13812"/>
                        </a:cubicBezTo>
                        <a:cubicBezTo>
                          <a:pt x="24995" y="13825"/>
                          <a:pt x="26297" y="13833"/>
                          <a:pt x="27600" y="13833"/>
                        </a:cubicBezTo>
                        <a:cubicBezTo>
                          <a:pt x="30332" y="13833"/>
                          <a:pt x="33065" y="13800"/>
                          <a:pt x="35794" y="13718"/>
                        </a:cubicBezTo>
                        <a:cubicBezTo>
                          <a:pt x="39472" y="13611"/>
                          <a:pt x="43217" y="13634"/>
                          <a:pt x="46842" y="12928"/>
                        </a:cubicBezTo>
                        <a:cubicBezTo>
                          <a:pt x="46953" y="12911"/>
                          <a:pt x="47181" y="12732"/>
                          <a:pt x="47275" y="12553"/>
                        </a:cubicBezTo>
                        <a:cubicBezTo>
                          <a:pt x="47993" y="12437"/>
                          <a:pt x="48699" y="12286"/>
                          <a:pt x="49391" y="12045"/>
                        </a:cubicBezTo>
                        <a:cubicBezTo>
                          <a:pt x="49591" y="11973"/>
                          <a:pt x="50118" y="11500"/>
                          <a:pt x="49739" y="11317"/>
                        </a:cubicBezTo>
                        <a:cubicBezTo>
                          <a:pt x="49560" y="11228"/>
                          <a:pt x="49377" y="11143"/>
                          <a:pt x="49194" y="11063"/>
                        </a:cubicBezTo>
                        <a:cubicBezTo>
                          <a:pt x="49422" y="10897"/>
                          <a:pt x="49632" y="10585"/>
                          <a:pt x="49431" y="10456"/>
                        </a:cubicBezTo>
                        <a:cubicBezTo>
                          <a:pt x="49328" y="10393"/>
                          <a:pt x="49243" y="10317"/>
                          <a:pt x="49158" y="10241"/>
                        </a:cubicBezTo>
                        <a:cubicBezTo>
                          <a:pt x="49310" y="10152"/>
                          <a:pt x="49471" y="10072"/>
                          <a:pt x="49641" y="10018"/>
                        </a:cubicBezTo>
                        <a:cubicBezTo>
                          <a:pt x="49846" y="9951"/>
                          <a:pt x="50167" y="9706"/>
                          <a:pt x="50127" y="9451"/>
                        </a:cubicBezTo>
                        <a:cubicBezTo>
                          <a:pt x="50051" y="8960"/>
                          <a:pt x="50511" y="8808"/>
                          <a:pt x="50899" y="8643"/>
                        </a:cubicBezTo>
                        <a:cubicBezTo>
                          <a:pt x="51555" y="8362"/>
                          <a:pt x="52274" y="8210"/>
                          <a:pt x="52966" y="8041"/>
                        </a:cubicBezTo>
                        <a:cubicBezTo>
                          <a:pt x="54135" y="7755"/>
                          <a:pt x="55693" y="7563"/>
                          <a:pt x="56573" y="6653"/>
                        </a:cubicBezTo>
                        <a:cubicBezTo>
                          <a:pt x="56720" y="6496"/>
                          <a:pt x="56872" y="6215"/>
                          <a:pt x="56640" y="6072"/>
                        </a:cubicBezTo>
                        <a:cubicBezTo>
                          <a:pt x="56564" y="6023"/>
                          <a:pt x="56483" y="5992"/>
                          <a:pt x="56403" y="5970"/>
                        </a:cubicBezTo>
                        <a:cubicBezTo>
                          <a:pt x="56434" y="5880"/>
                          <a:pt x="56425" y="5795"/>
                          <a:pt x="56345" y="5742"/>
                        </a:cubicBezTo>
                        <a:cubicBezTo>
                          <a:pt x="56269" y="5693"/>
                          <a:pt x="55943" y="5621"/>
                          <a:pt x="55742" y="5550"/>
                        </a:cubicBezTo>
                        <a:cubicBezTo>
                          <a:pt x="55774" y="5510"/>
                          <a:pt x="55805" y="5470"/>
                          <a:pt x="55823" y="5434"/>
                        </a:cubicBezTo>
                        <a:cubicBezTo>
                          <a:pt x="55894" y="5291"/>
                          <a:pt x="55894" y="5135"/>
                          <a:pt x="55747" y="5050"/>
                        </a:cubicBezTo>
                        <a:cubicBezTo>
                          <a:pt x="54975" y="4590"/>
                          <a:pt x="54854" y="2930"/>
                          <a:pt x="54966" y="2144"/>
                        </a:cubicBezTo>
                        <a:cubicBezTo>
                          <a:pt x="54979" y="2028"/>
                          <a:pt x="54979" y="1912"/>
                          <a:pt x="54854" y="1859"/>
                        </a:cubicBezTo>
                        <a:cubicBezTo>
                          <a:pt x="51823" y="595"/>
                          <a:pt x="48462" y="287"/>
                          <a:pt x="45208" y="158"/>
                        </a:cubicBezTo>
                        <a:cubicBezTo>
                          <a:pt x="41789" y="20"/>
                          <a:pt x="38352" y="78"/>
                          <a:pt x="34928" y="33"/>
                        </a:cubicBezTo>
                        <a:cubicBezTo>
                          <a:pt x="33232" y="13"/>
                          <a:pt x="31535" y="0"/>
                          <a:pt x="29838" y="0"/>
                        </a:cubicBezTo>
                        <a:close/>
                      </a:path>
                    </a:pathLst>
                  </a:custGeom>
                  <a:solidFill>
                    <a:srgbClr val="F9CB31">
                      <a:alpha val="27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21" name="Google Shape;3821;p66"/>
                  <p:cNvSpPr/>
                  <p:nvPr/>
                </p:nvSpPr>
                <p:spPr>
                  <a:xfrm rot="10800000">
                    <a:off x="-664848" y="1384850"/>
                    <a:ext cx="4443723" cy="2221421"/>
                  </a:xfrm>
                  <a:custGeom>
                    <a:avLst/>
                    <a:gdLst/>
                    <a:ahLst/>
                    <a:cxnLst/>
                    <a:rect l="l" t="t" r="r" b="b"/>
                    <a:pathLst>
                      <a:path w="57550" h="29347" extrusionOk="0">
                        <a:moveTo>
                          <a:pt x="55391" y="0"/>
                        </a:moveTo>
                        <a:cubicBezTo>
                          <a:pt x="55307" y="0"/>
                          <a:pt x="55207" y="65"/>
                          <a:pt x="55162" y="116"/>
                        </a:cubicBezTo>
                        <a:cubicBezTo>
                          <a:pt x="54555" y="822"/>
                          <a:pt x="54238" y="1741"/>
                          <a:pt x="54064" y="2652"/>
                        </a:cubicBezTo>
                        <a:cubicBezTo>
                          <a:pt x="53872" y="2687"/>
                          <a:pt x="53680" y="2737"/>
                          <a:pt x="53600" y="2745"/>
                        </a:cubicBezTo>
                        <a:cubicBezTo>
                          <a:pt x="53113" y="2799"/>
                          <a:pt x="52627" y="2817"/>
                          <a:pt x="52145" y="2844"/>
                        </a:cubicBezTo>
                        <a:cubicBezTo>
                          <a:pt x="51266" y="2897"/>
                          <a:pt x="50400" y="2995"/>
                          <a:pt x="49520" y="3062"/>
                        </a:cubicBezTo>
                        <a:cubicBezTo>
                          <a:pt x="48110" y="3174"/>
                          <a:pt x="46525" y="3196"/>
                          <a:pt x="45257" y="3915"/>
                        </a:cubicBezTo>
                        <a:cubicBezTo>
                          <a:pt x="45159" y="3973"/>
                          <a:pt x="44847" y="4290"/>
                          <a:pt x="45088" y="4379"/>
                        </a:cubicBezTo>
                        <a:cubicBezTo>
                          <a:pt x="45512" y="4535"/>
                          <a:pt x="45945" y="4638"/>
                          <a:pt x="46387" y="4727"/>
                        </a:cubicBezTo>
                        <a:cubicBezTo>
                          <a:pt x="46454" y="4741"/>
                          <a:pt x="46891" y="4799"/>
                          <a:pt x="47208" y="4852"/>
                        </a:cubicBezTo>
                        <a:cubicBezTo>
                          <a:pt x="47123" y="4901"/>
                          <a:pt x="47034" y="4946"/>
                          <a:pt x="46949" y="4991"/>
                        </a:cubicBezTo>
                        <a:cubicBezTo>
                          <a:pt x="46851" y="5044"/>
                          <a:pt x="46637" y="5250"/>
                          <a:pt x="46766" y="5370"/>
                        </a:cubicBezTo>
                        <a:cubicBezTo>
                          <a:pt x="46909" y="5508"/>
                          <a:pt x="46913" y="5683"/>
                          <a:pt x="47043" y="5816"/>
                        </a:cubicBezTo>
                        <a:cubicBezTo>
                          <a:pt x="47154" y="5937"/>
                          <a:pt x="47284" y="6017"/>
                          <a:pt x="47427" y="6084"/>
                        </a:cubicBezTo>
                        <a:cubicBezTo>
                          <a:pt x="47007" y="6723"/>
                          <a:pt x="46436" y="7589"/>
                          <a:pt x="46900" y="8289"/>
                        </a:cubicBezTo>
                        <a:cubicBezTo>
                          <a:pt x="47181" y="8713"/>
                          <a:pt x="47855" y="8820"/>
                          <a:pt x="48311" y="8887"/>
                        </a:cubicBezTo>
                        <a:cubicBezTo>
                          <a:pt x="48944" y="8977"/>
                          <a:pt x="49641" y="8928"/>
                          <a:pt x="50190" y="9294"/>
                        </a:cubicBezTo>
                        <a:cubicBezTo>
                          <a:pt x="50181" y="9303"/>
                          <a:pt x="50167" y="9311"/>
                          <a:pt x="50159" y="9325"/>
                        </a:cubicBezTo>
                        <a:cubicBezTo>
                          <a:pt x="50038" y="9303"/>
                          <a:pt x="49909" y="9253"/>
                          <a:pt x="49792" y="9231"/>
                        </a:cubicBezTo>
                        <a:cubicBezTo>
                          <a:pt x="49560" y="9195"/>
                          <a:pt x="49333" y="9173"/>
                          <a:pt x="49101" y="9160"/>
                        </a:cubicBezTo>
                        <a:cubicBezTo>
                          <a:pt x="48977" y="9153"/>
                          <a:pt x="48853" y="9150"/>
                          <a:pt x="48729" y="9150"/>
                        </a:cubicBezTo>
                        <a:cubicBezTo>
                          <a:pt x="48334" y="9150"/>
                          <a:pt x="47938" y="9179"/>
                          <a:pt x="47547" y="9213"/>
                        </a:cubicBezTo>
                        <a:cubicBezTo>
                          <a:pt x="46525" y="9303"/>
                          <a:pt x="45507" y="9486"/>
                          <a:pt x="44476" y="9508"/>
                        </a:cubicBezTo>
                        <a:cubicBezTo>
                          <a:pt x="44364" y="9511"/>
                          <a:pt x="44250" y="9512"/>
                          <a:pt x="44135" y="9512"/>
                        </a:cubicBezTo>
                        <a:cubicBezTo>
                          <a:pt x="43526" y="9512"/>
                          <a:pt x="42885" y="9478"/>
                          <a:pt x="42245" y="9478"/>
                        </a:cubicBezTo>
                        <a:cubicBezTo>
                          <a:pt x="41130" y="9478"/>
                          <a:pt x="40018" y="9581"/>
                          <a:pt x="39084" y="10146"/>
                        </a:cubicBezTo>
                        <a:cubicBezTo>
                          <a:pt x="39013" y="10191"/>
                          <a:pt x="38834" y="10418"/>
                          <a:pt x="38955" y="10499"/>
                        </a:cubicBezTo>
                        <a:cubicBezTo>
                          <a:pt x="39388" y="10807"/>
                          <a:pt x="39905" y="10856"/>
                          <a:pt x="40388" y="11034"/>
                        </a:cubicBezTo>
                        <a:cubicBezTo>
                          <a:pt x="40379" y="11039"/>
                          <a:pt x="40374" y="11043"/>
                          <a:pt x="40365" y="11043"/>
                        </a:cubicBezTo>
                        <a:cubicBezTo>
                          <a:pt x="40254" y="11097"/>
                          <a:pt x="40022" y="11365"/>
                          <a:pt x="40213" y="11458"/>
                        </a:cubicBezTo>
                        <a:cubicBezTo>
                          <a:pt x="40508" y="11597"/>
                          <a:pt x="40816" y="11695"/>
                          <a:pt x="41133" y="11775"/>
                        </a:cubicBezTo>
                        <a:cubicBezTo>
                          <a:pt x="41276" y="11816"/>
                          <a:pt x="41428" y="11847"/>
                          <a:pt x="41575" y="11869"/>
                        </a:cubicBezTo>
                        <a:cubicBezTo>
                          <a:pt x="41685" y="11889"/>
                          <a:pt x="41806" y="11927"/>
                          <a:pt x="41912" y="11927"/>
                        </a:cubicBezTo>
                        <a:cubicBezTo>
                          <a:pt x="41973" y="11927"/>
                          <a:pt x="42029" y="11914"/>
                          <a:pt x="42075" y="11878"/>
                        </a:cubicBezTo>
                        <a:cubicBezTo>
                          <a:pt x="42075" y="11896"/>
                          <a:pt x="42075" y="11914"/>
                          <a:pt x="42079" y="11932"/>
                        </a:cubicBezTo>
                        <a:cubicBezTo>
                          <a:pt x="42070" y="11958"/>
                          <a:pt x="42070" y="11985"/>
                          <a:pt x="42075" y="12003"/>
                        </a:cubicBezTo>
                        <a:cubicBezTo>
                          <a:pt x="41738" y="12179"/>
                          <a:pt x="41328" y="12230"/>
                          <a:pt x="40915" y="12230"/>
                        </a:cubicBezTo>
                        <a:cubicBezTo>
                          <a:pt x="40501" y="12230"/>
                          <a:pt x="40084" y="12179"/>
                          <a:pt x="39731" y="12155"/>
                        </a:cubicBezTo>
                        <a:cubicBezTo>
                          <a:pt x="39467" y="12137"/>
                          <a:pt x="39196" y="12117"/>
                          <a:pt x="38926" y="12117"/>
                        </a:cubicBezTo>
                        <a:cubicBezTo>
                          <a:pt x="38381" y="12117"/>
                          <a:pt x="37844" y="12198"/>
                          <a:pt x="37392" y="12539"/>
                        </a:cubicBezTo>
                        <a:cubicBezTo>
                          <a:pt x="37201" y="12686"/>
                          <a:pt x="37040" y="12847"/>
                          <a:pt x="36794" y="12909"/>
                        </a:cubicBezTo>
                        <a:cubicBezTo>
                          <a:pt x="36504" y="12981"/>
                          <a:pt x="36196" y="12998"/>
                          <a:pt x="35902" y="13043"/>
                        </a:cubicBezTo>
                        <a:cubicBezTo>
                          <a:pt x="35513" y="13106"/>
                          <a:pt x="35152" y="13280"/>
                          <a:pt x="34821" y="13489"/>
                        </a:cubicBezTo>
                        <a:cubicBezTo>
                          <a:pt x="34295" y="13824"/>
                          <a:pt x="33719" y="14391"/>
                          <a:pt x="33951" y="15034"/>
                        </a:cubicBezTo>
                        <a:cubicBezTo>
                          <a:pt x="33862" y="15114"/>
                          <a:pt x="33647" y="15436"/>
                          <a:pt x="33906" y="15440"/>
                        </a:cubicBezTo>
                        <a:cubicBezTo>
                          <a:pt x="34165" y="15445"/>
                          <a:pt x="34094" y="15614"/>
                          <a:pt x="34241" y="15797"/>
                        </a:cubicBezTo>
                        <a:cubicBezTo>
                          <a:pt x="34371" y="15958"/>
                          <a:pt x="34612" y="16025"/>
                          <a:pt x="34799" y="16056"/>
                        </a:cubicBezTo>
                        <a:cubicBezTo>
                          <a:pt x="34954" y="16081"/>
                          <a:pt x="35107" y="16090"/>
                          <a:pt x="35260" y="16090"/>
                        </a:cubicBezTo>
                        <a:cubicBezTo>
                          <a:pt x="35544" y="16090"/>
                          <a:pt x="35827" y="16059"/>
                          <a:pt x="36111" y="16038"/>
                        </a:cubicBezTo>
                        <a:cubicBezTo>
                          <a:pt x="36410" y="16074"/>
                          <a:pt x="36720" y="16082"/>
                          <a:pt x="37035" y="16082"/>
                        </a:cubicBezTo>
                        <a:cubicBezTo>
                          <a:pt x="37267" y="16082"/>
                          <a:pt x="37502" y="16078"/>
                          <a:pt x="37737" y="16078"/>
                        </a:cubicBezTo>
                        <a:cubicBezTo>
                          <a:pt x="38168" y="16078"/>
                          <a:pt x="38597" y="16092"/>
                          <a:pt x="39004" y="16172"/>
                        </a:cubicBezTo>
                        <a:cubicBezTo>
                          <a:pt x="38953" y="16173"/>
                          <a:pt x="38903" y="16173"/>
                          <a:pt x="38852" y="16173"/>
                        </a:cubicBezTo>
                        <a:cubicBezTo>
                          <a:pt x="38026" y="16173"/>
                          <a:pt x="37197" y="16087"/>
                          <a:pt x="36371" y="16087"/>
                        </a:cubicBezTo>
                        <a:cubicBezTo>
                          <a:pt x="36261" y="16087"/>
                          <a:pt x="36150" y="16088"/>
                          <a:pt x="36040" y="16092"/>
                        </a:cubicBezTo>
                        <a:cubicBezTo>
                          <a:pt x="35018" y="16123"/>
                          <a:pt x="34067" y="16449"/>
                          <a:pt x="33232" y="17038"/>
                        </a:cubicBezTo>
                        <a:cubicBezTo>
                          <a:pt x="32474" y="17578"/>
                          <a:pt x="31942" y="18324"/>
                          <a:pt x="31326" y="19011"/>
                        </a:cubicBezTo>
                        <a:cubicBezTo>
                          <a:pt x="31207" y="19146"/>
                          <a:pt x="31036" y="19406"/>
                          <a:pt x="30829" y="19406"/>
                        </a:cubicBezTo>
                        <a:cubicBezTo>
                          <a:pt x="30810" y="19406"/>
                          <a:pt x="30792" y="19404"/>
                          <a:pt x="30773" y="19399"/>
                        </a:cubicBezTo>
                        <a:cubicBezTo>
                          <a:pt x="30608" y="19359"/>
                          <a:pt x="30478" y="19239"/>
                          <a:pt x="30300" y="19221"/>
                        </a:cubicBezTo>
                        <a:cubicBezTo>
                          <a:pt x="30251" y="19215"/>
                          <a:pt x="30204" y="19212"/>
                          <a:pt x="30157" y="19212"/>
                        </a:cubicBezTo>
                        <a:cubicBezTo>
                          <a:pt x="29795" y="19212"/>
                          <a:pt x="29470" y="19371"/>
                          <a:pt x="29166" y="19569"/>
                        </a:cubicBezTo>
                        <a:cubicBezTo>
                          <a:pt x="28746" y="19841"/>
                          <a:pt x="28398" y="20247"/>
                          <a:pt x="27903" y="20386"/>
                        </a:cubicBezTo>
                        <a:cubicBezTo>
                          <a:pt x="27546" y="20485"/>
                          <a:pt x="27169" y="20514"/>
                          <a:pt x="26793" y="20514"/>
                        </a:cubicBezTo>
                        <a:cubicBezTo>
                          <a:pt x="26491" y="20514"/>
                          <a:pt x="26190" y="20495"/>
                          <a:pt x="25899" y="20480"/>
                        </a:cubicBezTo>
                        <a:cubicBezTo>
                          <a:pt x="25566" y="20462"/>
                          <a:pt x="25234" y="20455"/>
                          <a:pt x="24904" y="20455"/>
                        </a:cubicBezTo>
                        <a:cubicBezTo>
                          <a:pt x="23889" y="20455"/>
                          <a:pt x="22883" y="20524"/>
                          <a:pt x="21859" y="20578"/>
                        </a:cubicBezTo>
                        <a:cubicBezTo>
                          <a:pt x="20471" y="20650"/>
                          <a:pt x="19080" y="20698"/>
                          <a:pt x="17689" y="20698"/>
                        </a:cubicBezTo>
                        <a:cubicBezTo>
                          <a:pt x="16417" y="20698"/>
                          <a:pt x="15146" y="20658"/>
                          <a:pt x="13878" y="20560"/>
                        </a:cubicBezTo>
                        <a:cubicBezTo>
                          <a:pt x="13869" y="20520"/>
                          <a:pt x="13829" y="20488"/>
                          <a:pt x="13753" y="20488"/>
                        </a:cubicBezTo>
                        <a:cubicBezTo>
                          <a:pt x="13702" y="20486"/>
                          <a:pt x="13651" y="20485"/>
                          <a:pt x="13600" y="20485"/>
                        </a:cubicBezTo>
                        <a:cubicBezTo>
                          <a:pt x="13029" y="20485"/>
                          <a:pt x="12453" y="20614"/>
                          <a:pt x="11892" y="20671"/>
                        </a:cubicBezTo>
                        <a:cubicBezTo>
                          <a:pt x="11685" y="20693"/>
                          <a:pt x="11446" y="20718"/>
                          <a:pt x="11207" y="20718"/>
                        </a:cubicBezTo>
                        <a:cubicBezTo>
                          <a:pt x="10796" y="20718"/>
                          <a:pt x="10383" y="20643"/>
                          <a:pt x="10124" y="20341"/>
                        </a:cubicBezTo>
                        <a:cubicBezTo>
                          <a:pt x="10100" y="20314"/>
                          <a:pt x="10057" y="20303"/>
                          <a:pt x="10018" y="20303"/>
                        </a:cubicBezTo>
                        <a:cubicBezTo>
                          <a:pt x="10000" y="20303"/>
                          <a:pt x="9982" y="20306"/>
                          <a:pt x="9968" y="20310"/>
                        </a:cubicBezTo>
                        <a:cubicBezTo>
                          <a:pt x="9303" y="20515"/>
                          <a:pt x="8571" y="20582"/>
                          <a:pt x="7874" y="20591"/>
                        </a:cubicBezTo>
                        <a:cubicBezTo>
                          <a:pt x="7682" y="20591"/>
                          <a:pt x="7486" y="20475"/>
                          <a:pt x="7316" y="20399"/>
                        </a:cubicBezTo>
                        <a:cubicBezTo>
                          <a:pt x="7129" y="20319"/>
                          <a:pt x="6941" y="20301"/>
                          <a:pt x="6741" y="20292"/>
                        </a:cubicBezTo>
                        <a:cubicBezTo>
                          <a:pt x="6719" y="20291"/>
                          <a:pt x="6697" y="20290"/>
                          <a:pt x="6675" y="20290"/>
                        </a:cubicBezTo>
                        <a:cubicBezTo>
                          <a:pt x="6251" y="20290"/>
                          <a:pt x="5831" y="20488"/>
                          <a:pt x="5419" y="20573"/>
                        </a:cubicBezTo>
                        <a:cubicBezTo>
                          <a:pt x="5269" y="20602"/>
                          <a:pt x="5112" y="20611"/>
                          <a:pt x="4952" y="20611"/>
                        </a:cubicBezTo>
                        <a:cubicBezTo>
                          <a:pt x="4702" y="20611"/>
                          <a:pt x="4447" y="20590"/>
                          <a:pt x="4204" y="20590"/>
                        </a:cubicBezTo>
                        <a:cubicBezTo>
                          <a:pt x="4167" y="20590"/>
                          <a:pt x="4130" y="20590"/>
                          <a:pt x="4094" y="20591"/>
                        </a:cubicBezTo>
                        <a:cubicBezTo>
                          <a:pt x="3674" y="20605"/>
                          <a:pt x="3254" y="20676"/>
                          <a:pt x="2848" y="20783"/>
                        </a:cubicBezTo>
                        <a:cubicBezTo>
                          <a:pt x="1982" y="21006"/>
                          <a:pt x="1090" y="21064"/>
                          <a:pt x="340" y="21591"/>
                        </a:cubicBezTo>
                        <a:cubicBezTo>
                          <a:pt x="224" y="21676"/>
                          <a:pt x="0" y="22033"/>
                          <a:pt x="282" y="22051"/>
                        </a:cubicBezTo>
                        <a:cubicBezTo>
                          <a:pt x="380" y="22055"/>
                          <a:pt x="554" y="22363"/>
                          <a:pt x="643" y="22439"/>
                        </a:cubicBezTo>
                        <a:cubicBezTo>
                          <a:pt x="848" y="22609"/>
                          <a:pt x="1094" y="22725"/>
                          <a:pt x="1335" y="22832"/>
                        </a:cubicBezTo>
                        <a:cubicBezTo>
                          <a:pt x="1973" y="23122"/>
                          <a:pt x="2661" y="23305"/>
                          <a:pt x="3330" y="23506"/>
                        </a:cubicBezTo>
                        <a:cubicBezTo>
                          <a:pt x="4085" y="23729"/>
                          <a:pt x="4803" y="24024"/>
                          <a:pt x="5580" y="24171"/>
                        </a:cubicBezTo>
                        <a:cubicBezTo>
                          <a:pt x="6642" y="24376"/>
                          <a:pt x="7794" y="24292"/>
                          <a:pt x="8830" y="24608"/>
                        </a:cubicBezTo>
                        <a:cubicBezTo>
                          <a:pt x="9289" y="24751"/>
                          <a:pt x="9704" y="24992"/>
                          <a:pt x="10178" y="25108"/>
                        </a:cubicBezTo>
                        <a:cubicBezTo>
                          <a:pt x="10393" y="25162"/>
                          <a:pt x="10615" y="25178"/>
                          <a:pt x="10839" y="25178"/>
                        </a:cubicBezTo>
                        <a:cubicBezTo>
                          <a:pt x="11121" y="25178"/>
                          <a:pt x="11406" y="25152"/>
                          <a:pt x="11682" y="25140"/>
                        </a:cubicBezTo>
                        <a:cubicBezTo>
                          <a:pt x="11758" y="25136"/>
                          <a:pt x="11837" y="25133"/>
                          <a:pt x="11916" y="25133"/>
                        </a:cubicBezTo>
                        <a:cubicBezTo>
                          <a:pt x="12120" y="25133"/>
                          <a:pt x="12328" y="25153"/>
                          <a:pt x="12508" y="25233"/>
                        </a:cubicBezTo>
                        <a:cubicBezTo>
                          <a:pt x="12682" y="25305"/>
                          <a:pt x="12824" y="25515"/>
                          <a:pt x="12967" y="25631"/>
                        </a:cubicBezTo>
                        <a:cubicBezTo>
                          <a:pt x="13104" y="25743"/>
                          <a:pt x="13255" y="25783"/>
                          <a:pt x="13410" y="25783"/>
                        </a:cubicBezTo>
                        <a:cubicBezTo>
                          <a:pt x="13627" y="25783"/>
                          <a:pt x="13851" y="25705"/>
                          <a:pt x="14056" y="25635"/>
                        </a:cubicBezTo>
                        <a:cubicBezTo>
                          <a:pt x="14196" y="25587"/>
                          <a:pt x="14323" y="25551"/>
                          <a:pt x="14455" y="25551"/>
                        </a:cubicBezTo>
                        <a:cubicBezTo>
                          <a:pt x="14542" y="25551"/>
                          <a:pt x="14630" y="25567"/>
                          <a:pt x="14726" y="25604"/>
                        </a:cubicBezTo>
                        <a:cubicBezTo>
                          <a:pt x="14864" y="25657"/>
                          <a:pt x="14980" y="25778"/>
                          <a:pt x="15119" y="25849"/>
                        </a:cubicBezTo>
                        <a:cubicBezTo>
                          <a:pt x="15188" y="25884"/>
                          <a:pt x="15276" y="25897"/>
                          <a:pt x="15363" y="25897"/>
                        </a:cubicBezTo>
                        <a:cubicBezTo>
                          <a:pt x="15434" y="25897"/>
                          <a:pt x="15505" y="25888"/>
                          <a:pt x="15565" y="25876"/>
                        </a:cubicBezTo>
                        <a:cubicBezTo>
                          <a:pt x="15682" y="25853"/>
                          <a:pt x="16147" y="25647"/>
                          <a:pt x="16336" y="25647"/>
                        </a:cubicBezTo>
                        <a:cubicBezTo>
                          <a:pt x="16364" y="25647"/>
                          <a:pt x="16386" y="25651"/>
                          <a:pt x="16400" y="25662"/>
                        </a:cubicBezTo>
                        <a:cubicBezTo>
                          <a:pt x="16471" y="25711"/>
                          <a:pt x="16516" y="25831"/>
                          <a:pt x="16583" y="25898"/>
                        </a:cubicBezTo>
                        <a:cubicBezTo>
                          <a:pt x="16677" y="25988"/>
                          <a:pt x="16819" y="26001"/>
                          <a:pt x="16940" y="26010"/>
                        </a:cubicBezTo>
                        <a:cubicBezTo>
                          <a:pt x="16957" y="26012"/>
                          <a:pt x="16974" y="26012"/>
                          <a:pt x="16992" y="26012"/>
                        </a:cubicBezTo>
                        <a:cubicBezTo>
                          <a:pt x="17324" y="26012"/>
                          <a:pt x="17711" y="25738"/>
                          <a:pt x="18029" y="25581"/>
                        </a:cubicBezTo>
                        <a:cubicBezTo>
                          <a:pt x="18134" y="25664"/>
                          <a:pt x="18248" y="25697"/>
                          <a:pt x="18367" y="25697"/>
                        </a:cubicBezTo>
                        <a:cubicBezTo>
                          <a:pt x="18537" y="25697"/>
                          <a:pt x="18715" y="25630"/>
                          <a:pt x="18886" y="25546"/>
                        </a:cubicBezTo>
                        <a:cubicBezTo>
                          <a:pt x="18975" y="25497"/>
                          <a:pt x="19060" y="25443"/>
                          <a:pt x="19145" y="25390"/>
                        </a:cubicBezTo>
                        <a:cubicBezTo>
                          <a:pt x="19221" y="25344"/>
                          <a:pt x="19237" y="25328"/>
                          <a:pt x="19246" y="25328"/>
                        </a:cubicBezTo>
                        <a:cubicBezTo>
                          <a:pt x="19258" y="25328"/>
                          <a:pt x="19262" y="25350"/>
                          <a:pt x="19346" y="25372"/>
                        </a:cubicBezTo>
                        <a:cubicBezTo>
                          <a:pt x="19420" y="25393"/>
                          <a:pt x="19498" y="25401"/>
                          <a:pt x="19577" y="25401"/>
                        </a:cubicBezTo>
                        <a:cubicBezTo>
                          <a:pt x="19682" y="25401"/>
                          <a:pt x="19790" y="25386"/>
                          <a:pt x="19895" y="25363"/>
                        </a:cubicBezTo>
                        <a:cubicBezTo>
                          <a:pt x="19904" y="25427"/>
                          <a:pt x="19941" y="25488"/>
                          <a:pt x="20020" y="25488"/>
                        </a:cubicBezTo>
                        <a:cubicBezTo>
                          <a:pt x="20023" y="25488"/>
                          <a:pt x="20026" y="25488"/>
                          <a:pt x="20029" y="25488"/>
                        </a:cubicBezTo>
                        <a:cubicBezTo>
                          <a:pt x="20348" y="25469"/>
                          <a:pt x="20762" y="25272"/>
                          <a:pt x="21109" y="25272"/>
                        </a:cubicBezTo>
                        <a:cubicBezTo>
                          <a:pt x="21266" y="25272"/>
                          <a:pt x="21410" y="25313"/>
                          <a:pt x="21524" y="25430"/>
                        </a:cubicBezTo>
                        <a:cubicBezTo>
                          <a:pt x="21630" y="25537"/>
                          <a:pt x="21744" y="25570"/>
                          <a:pt x="21861" y="25570"/>
                        </a:cubicBezTo>
                        <a:cubicBezTo>
                          <a:pt x="22051" y="25570"/>
                          <a:pt x="22247" y="25482"/>
                          <a:pt x="22426" y="25482"/>
                        </a:cubicBezTo>
                        <a:cubicBezTo>
                          <a:pt x="22521" y="25482"/>
                          <a:pt x="22612" y="25508"/>
                          <a:pt x="22694" y="25586"/>
                        </a:cubicBezTo>
                        <a:cubicBezTo>
                          <a:pt x="22761" y="25648"/>
                          <a:pt x="22761" y="25769"/>
                          <a:pt x="22819" y="25845"/>
                        </a:cubicBezTo>
                        <a:cubicBezTo>
                          <a:pt x="22903" y="25970"/>
                          <a:pt x="23055" y="26014"/>
                          <a:pt x="23198" y="26037"/>
                        </a:cubicBezTo>
                        <a:cubicBezTo>
                          <a:pt x="23291" y="26051"/>
                          <a:pt x="23376" y="26059"/>
                          <a:pt x="23460" y="26059"/>
                        </a:cubicBezTo>
                        <a:cubicBezTo>
                          <a:pt x="23581" y="26059"/>
                          <a:pt x="23698" y="26043"/>
                          <a:pt x="23827" y="26006"/>
                        </a:cubicBezTo>
                        <a:cubicBezTo>
                          <a:pt x="23976" y="25962"/>
                          <a:pt x="24108" y="25887"/>
                          <a:pt x="24218" y="25887"/>
                        </a:cubicBezTo>
                        <a:cubicBezTo>
                          <a:pt x="24310" y="25887"/>
                          <a:pt x="24387" y="25939"/>
                          <a:pt x="24443" y="26104"/>
                        </a:cubicBezTo>
                        <a:cubicBezTo>
                          <a:pt x="24465" y="26165"/>
                          <a:pt x="24516" y="26186"/>
                          <a:pt x="24571" y="26186"/>
                        </a:cubicBezTo>
                        <a:cubicBezTo>
                          <a:pt x="24617" y="26186"/>
                          <a:pt x="24666" y="26171"/>
                          <a:pt x="24702" y="26153"/>
                        </a:cubicBezTo>
                        <a:cubicBezTo>
                          <a:pt x="24894" y="26064"/>
                          <a:pt x="25091" y="25988"/>
                          <a:pt x="25287" y="25907"/>
                        </a:cubicBezTo>
                        <a:cubicBezTo>
                          <a:pt x="25380" y="26179"/>
                          <a:pt x="25616" y="26258"/>
                          <a:pt x="25891" y="26258"/>
                        </a:cubicBezTo>
                        <a:cubicBezTo>
                          <a:pt x="26040" y="26258"/>
                          <a:pt x="26200" y="26235"/>
                          <a:pt x="26354" y="26206"/>
                        </a:cubicBezTo>
                        <a:cubicBezTo>
                          <a:pt x="26574" y="26166"/>
                          <a:pt x="26773" y="26136"/>
                          <a:pt x="26976" y="26136"/>
                        </a:cubicBezTo>
                        <a:cubicBezTo>
                          <a:pt x="27135" y="26136"/>
                          <a:pt x="27298" y="26155"/>
                          <a:pt x="27474" y="26202"/>
                        </a:cubicBezTo>
                        <a:cubicBezTo>
                          <a:pt x="27806" y="26292"/>
                          <a:pt x="28135" y="26421"/>
                          <a:pt x="28482" y="26421"/>
                        </a:cubicBezTo>
                        <a:cubicBezTo>
                          <a:pt x="28546" y="26421"/>
                          <a:pt x="28610" y="26417"/>
                          <a:pt x="28675" y="26407"/>
                        </a:cubicBezTo>
                        <a:cubicBezTo>
                          <a:pt x="29023" y="26349"/>
                          <a:pt x="29318" y="26193"/>
                          <a:pt x="29594" y="25970"/>
                        </a:cubicBezTo>
                        <a:cubicBezTo>
                          <a:pt x="29934" y="25693"/>
                          <a:pt x="30215" y="25532"/>
                          <a:pt x="30670" y="25501"/>
                        </a:cubicBezTo>
                        <a:cubicBezTo>
                          <a:pt x="30789" y="25492"/>
                          <a:pt x="30910" y="25490"/>
                          <a:pt x="31032" y="25490"/>
                        </a:cubicBezTo>
                        <a:cubicBezTo>
                          <a:pt x="31224" y="25490"/>
                          <a:pt x="31418" y="25496"/>
                          <a:pt x="31611" y="25496"/>
                        </a:cubicBezTo>
                        <a:cubicBezTo>
                          <a:pt x="32099" y="25496"/>
                          <a:pt x="32580" y="25454"/>
                          <a:pt x="32991" y="25153"/>
                        </a:cubicBezTo>
                        <a:cubicBezTo>
                          <a:pt x="33232" y="24979"/>
                          <a:pt x="33402" y="24729"/>
                          <a:pt x="33625" y="24541"/>
                        </a:cubicBezTo>
                        <a:cubicBezTo>
                          <a:pt x="34027" y="24207"/>
                          <a:pt x="34487" y="24113"/>
                          <a:pt x="34995" y="24095"/>
                        </a:cubicBezTo>
                        <a:cubicBezTo>
                          <a:pt x="35101" y="24091"/>
                          <a:pt x="35206" y="24090"/>
                          <a:pt x="35311" y="24090"/>
                        </a:cubicBezTo>
                        <a:cubicBezTo>
                          <a:pt x="35760" y="24090"/>
                          <a:pt x="36207" y="24118"/>
                          <a:pt x="36654" y="24118"/>
                        </a:cubicBezTo>
                        <a:cubicBezTo>
                          <a:pt x="36701" y="24118"/>
                          <a:pt x="36748" y="24118"/>
                          <a:pt x="36794" y="24117"/>
                        </a:cubicBezTo>
                        <a:cubicBezTo>
                          <a:pt x="37558" y="24108"/>
                          <a:pt x="38638" y="23997"/>
                          <a:pt x="39115" y="23354"/>
                        </a:cubicBezTo>
                        <a:cubicBezTo>
                          <a:pt x="39283" y="23486"/>
                          <a:pt x="39483" y="23553"/>
                          <a:pt x="39724" y="23553"/>
                        </a:cubicBezTo>
                        <a:cubicBezTo>
                          <a:pt x="39753" y="23553"/>
                          <a:pt x="39782" y="23552"/>
                          <a:pt x="39812" y="23551"/>
                        </a:cubicBezTo>
                        <a:cubicBezTo>
                          <a:pt x="40259" y="23528"/>
                          <a:pt x="40655" y="23409"/>
                          <a:pt x="41094" y="23409"/>
                        </a:cubicBezTo>
                        <a:cubicBezTo>
                          <a:pt x="41173" y="23409"/>
                          <a:pt x="41252" y="23412"/>
                          <a:pt x="41334" y="23421"/>
                        </a:cubicBezTo>
                        <a:cubicBezTo>
                          <a:pt x="41923" y="23479"/>
                          <a:pt x="42490" y="23658"/>
                          <a:pt x="43084" y="23689"/>
                        </a:cubicBezTo>
                        <a:cubicBezTo>
                          <a:pt x="43130" y="23691"/>
                          <a:pt x="43176" y="23692"/>
                          <a:pt x="43223" y="23692"/>
                        </a:cubicBezTo>
                        <a:cubicBezTo>
                          <a:pt x="43792" y="23692"/>
                          <a:pt x="44361" y="23525"/>
                          <a:pt x="44918" y="23426"/>
                        </a:cubicBezTo>
                        <a:cubicBezTo>
                          <a:pt x="45079" y="23396"/>
                          <a:pt x="45238" y="23386"/>
                          <a:pt x="45397" y="23386"/>
                        </a:cubicBezTo>
                        <a:cubicBezTo>
                          <a:pt x="45820" y="23386"/>
                          <a:pt x="46238" y="23462"/>
                          <a:pt x="46659" y="23462"/>
                        </a:cubicBezTo>
                        <a:cubicBezTo>
                          <a:pt x="46781" y="23462"/>
                          <a:pt x="46903" y="23455"/>
                          <a:pt x="47025" y="23439"/>
                        </a:cubicBezTo>
                        <a:cubicBezTo>
                          <a:pt x="47288" y="23403"/>
                          <a:pt x="47525" y="23260"/>
                          <a:pt x="47619" y="23002"/>
                        </a:cubicBezTo>
                        <a:cubicBezTo>
                          <a:pt x="47628" y="22979"/>
                          <a:pt x="47632" y="22957"/>
                          <a:pt x="47632" y="22935"/>
                        </a:cubicBezTo>
                        <a:cubicBezTo>
                          <a:pt x="47782" y="22944"/>
                          <a:pt x="47935" y="22947"/>
                          <a:pt x="48087" y="22947"/>
                        </a:cubicBezTo>
                        <a:cubicBezTo>
                          <a:pt x="48341" y="22947"/>
                          <a:pt x="48596" y="22939"/>
                          <a:pt x="48840" y="22939"/>
                        </a:cubicBezTo>
                        <a:cubicBezTo>
                          <a:pt x="48936" y="22939"/>
                          <a:pt x="49031" y="22940"/>
                          <a:pt x="49123" y="22943"/>
                        </a:cubicBezTo>
                        <a:cubicBezTo>
                          <a:pt x="49788" y="22966"/>
                          <a:pt x="50395" y="22912"/>
                          <a:pt x="51047" y="23068"/>
                        </a:cubicBezTo>
                        <a:cubicBezTo>
                          <a:pt x="51547" y="23193"/>
                          <a:pt x="52020" y="23305"/>
                          <a:pt x="52533" y="23354"/>
                        </a:cubicBezTo>
                        <a:cubicBezTo>
                          <a:pt x="52966" y="23399"/>
                          <a:pt x="53265" y="23524"/>
                          <a:pt x="53417" y="23948"/>
                        </a:cubicBezTo>
                        <a:cubicBezTo>
                          <a:pt x="53466" y="24082"/>
                          <a:pt x="53511" y="24207"/>
                          <a:pt x="53569" y="24332"/>
                        </a:cubicBezTo>
                        <a:cubicBezTo>
                          <a:pt x="53524" y="24372"/>
                          <a:pt x="53479" y="24412"/>
                          <a:pt x="53435" y="24457"/>
                        </a:cubicBezTo>
                        <a:cubicBezTo>
                          <a:pt x="53225" y="24666"/>
                          <a:pt x="53047" y="24881"/>
                          <a:pt x="52805" y="25059"/>
                        </a:cubicBezTo>
                        <a:cubicBezTo>
                          <a:pt x="52582" y="25224"/>
                          <a:pt x="52346" y="25372"/>
                          <a:pt x="52114" y="25532"/>
                        </a:cubicBezTo>
                        <a:cubicBezTo>
                          <a:pt x="51596" y="25889"/>
                          <a:pt x="51042" y="26193"/>
                          <a:pt x="50462" y="26434"/>
                        </a:cubicBezTo>
                        <a:cubicBezTo>
                          <a:pt x="49275" y="26930"/>
                          <a:pt x="47909" y="26934"/>
                          <a:pt x="46650" y="27019"/>
                        </a:cubicBezTo>
                        <a:cubicBezTo>
                          <a:pt x="46030" y="27063"/>
                          <a:pt x="45409" y="27126"/>
                          <a:pt x="44798" y="27233"/>
                        </a:cubicBezTo>
                        <a:cubicBezTo>
                          <a:pt x="44142" y="27345"/>
                          <a:pt x="43512" y="27563"/>
                          <a:pt x="42869" y="27733"/>
                        </a:cubicBezTo>
                        <a:cubicBezTo>
                          <a:pt x="41628" y="28054"/>
                          <a:pt x="40343" y="28304"/>
                          <a:pt x="39066" y="28380"/>
                        </a:cubicBezTo>
                        <a:cubicBezTo>
                          <a:pt x="38571" y="28407"/>
                          <a:pt x="38075" y="28411"/>
                          <a:pt x="37593" y="28532"/>
                        </a:cubicBezTo>
                        <a:cubicBezTo>
                          <a:pt x="37267" y="28612"/>
                          <a:pt x="36888" y="28764"/>
                          <a:pt x="36531" y="28773"/>
                        </a:cubicBezTo>
                        <a:cubicBezTo>
                          <a:pt x="36437" y="28764"/>
                          <a:pt x="36339" y="28751"/>
                          <a:pt x="36245" y="28742"/>
                        </a:cubicBezTo>
                        <a:cubicBezTo>
                          <a:pt x="36240" y="28741"/>
                          <a:pt x="36234" y="28741"/>
                          <a:pt x="36229" y="28741"/>
                        </a:cubicBezTo>
                        <a:cubicBezTo>
                          <a:pt x="36021" y="28741"/>
                          <a:pt x="35676" y="29212"/>
                          <a:pt x="35933" y="29264"/>
                        </a:cubicBezTo>
                        <a:cubicBezTo>
                          <a:pt x="35951" y="29268"/>
                          <a:pt x="35973" y="29268"/>
                          <a:pt x="35991" y="29273"/>
                        </a:cubicBezTo>
                        <a:cubicBezTo>
                          <a:pt x="35995" y="29277"/>
                          <a:pt x="36004" y="29277"/>
                          <a:pt x="36013" y="29277"/>
                        </a:cubicBezTo>
                        <a:cubicBezTo>
                          <a:pt x="36053" y="29282"/>
                          <a:pt x="36094" y="29286"/>
                          <a:pt x="36134" y="29291"/>
                        </a:cubicBezTo>
                        <a:cubicBezTo>
                          <a:pt x="36497" y="29329"/>
                          <a:pt x="36860" y="29346"/>
                          <a:pt x="37222" y="29346"/>
                        </a:cubicBezTo>
                        <a:cubicBezTo>
                          <a:pt x="38688" y="29346"/>
                          <a:pt x="40147" y="29066"/>
                          <a:pt x="41575" y="28751"/>
                        </a:cubicBezTo>
                        <a:cubicBezTo>
                          <a:pt x="43552" y="28313"/>
                          <a:pt x="45507" y="27827"/>
                          <a:pt x="47529" y="27612"/>
                        </a:cubicBezTo>
                        <a:cubicBezTo>
                          <a:pt x="48427" y="27514"/>
                          <a:pt x="49324" y="27416"/>
                          <a:pt x="50203" y="27188"/>
                        </a:cubicBezTo>
                        <a:cubicBezTo>
                          <a:pt x="50654" y="27077"/>
                          <a:pt x="51087" y="26916"/>
                          <a:pt x="51538" y="26813"/>
                        </a:cubicBezTo>
                        <a:cubicBezTo>
                          <a:pt x="52060" y="26697"/>
                          <a:pt x="52596" y="26635"/>
                          <a:pt x="53127" y="26586"/>
                        </a:cubicBezTo>
                        <a:cubicBezTo>
                          <a:pt x="53745" y="26532"/>
                          <a:pt x="54385" y="26469"/>
                          <a:pt x="55016" y="26469"/>
                        </a:cubicBezTo>
                        <a:cubicBezTo>
                          <a:pt x="55274" y="26469"/>
                          <a:pt x="55530" y="26480"/>
                          <a:pt x="55783" y="26505"/>
                        </a:cubicBezTo>
                        <a:cubicBezTo>
                          <a:pt x="55823" y="26510"/>
                          <a:pt x="55863" y="26514"/>
                          <a:pt x="55903" y="26519"/>
                        </a:cubicBezTo>
                        <a:cubicBezTo>
                          <a:pt x="55908" y="26760"/>
                          <a:pt x="55917" y="27005"/>
                          <a:pt x="55930" y="27251"/>
                        </a:cubicBezTo>
                        <a:cubicBezTo>
                          <a:pt x="55936" y="27336"/>
                          <a:pt x="55977" y="27369"/>
                          <a:pt x="56033" y="27369"/>
                        </a:cubicBezTo>
                        <a:cubicBezTo>
                          <a:pt x="56159" y="27369"/>
                          <a:pt x="56356" y="27202"/>
                          <a:pt x="56372" y="27090"/>
                        </a:cubicBezTo>
                        <a:cubicBezTo>
                          <a:pt x="56376" y="27072"/>
                          <a:pt x="56376" y="27055"/>
                          <a:pt x="56376" y="27037"/>
                        </a:cubicBezTo>
                        <a:lnTo>
                          <a:pt x="56381" y="27037"/>
                        </a:lnTo>
                        <a:cubicBezTo>
                          <a:pt x="56381" y="27037"/>
                          <a:pt x="56381" y="27032"/>
                          <a:pt x="56381" y="27032"/>
                        </a:cubicBezTo>
                        <a:cubicBezTo>
                          <a:pt x="56403" y="26854"/>
                          <a:pt x="56417" y="26675"/>
                          <a:pt x="56430" y="26497"/>
                        </a:cubicBezTo>
                        <a:cubicBezTo>
                          <a:pt x="56805" y="26430"/>
                          <a:pt x="57117" y="26247"/>
                          <a:pt x="57399" y="25876"/>
                        </a:cubicBezTo>
                        <a:cubicBezTo>
                          <a:pt x="57550" y="25675"/>
                          <a:pt x="57460" y="25571"/>
                          <a:pt x="57320" y="25571"/>
                        </a:cubicBezTo>
                        <a:cubicBezTo>
                          <a:pt x="57220" y="25571"/>
                          <a:pt x="57094" y="25624"/>
                          <a:pt x="57010" y="25733"/>
                        </a:cubicBezTo>
                        <a:cubicBezTo>
                          <a:pt x="56867" y="25921"/>
                          <a:pt x="56698" y="25983"/>
                          <a:pt x="56506" y="25997"/>
                        </a:cubicBezTo>
                        <a:cubicBezTo>
                          <a:pt x="56501" y="25961"/>
                          <a:pt x="56497" y="25925"/>
                          <a:pt x="56484" y="25885"/>
                        </a:cubicBezTo>
                        <a:cubicBezTo>
                          <a:pt x="56470" y="25854"/>
                          <a:pt x="56457" y="25836"/>
                          <a:pt x="56434" y="25823"/>
                        </a:cubicBezTo>
                        <a:cubicBezTo>
                          <a:pt x="56461" y="25577"/>
                          <a:pt x="56506" y="25336"/>
                          <a:pt x="56417" y="25104"/>
                        </a:cubicBezTo>
                        <a:cubicBezTo>
                          <a:pt x="56403" y="25077"/>
                          <a:pt x="56385" y="25073"/>
                          <a:pt x="56367" y="25073"/>
                        </a:cubicBezTo>
                        <a:cubicBezTo>
                          <a:pt x="56430" y="22979"/>
                          <a:pt x="56716" y="20895"/>
                          <a:pt x="56832" y="18801"/>
                        </a:cubicBezTo>
                        <a:cubicBezTo>
                          <a:pt x="56983" y="16038"/>
                          <a:pt x="56765" y="13257"/>
                          <a:pt x="56792" y="10490"/>
                        </a:cubicBezTo>
                        <a:cubicBezTo>
                          <a:pt x="56809" y="8646"/>
                          <a:pt x="57028" y="6807"/>
                          <a:pt x="56975" y="4959"/>
                        </a:cubicBezTo>
                        <a:cubicBezTo>
                          <a:pt x="56921" y="3263"/>
                          <a:pt x="56680" y="1335"/>
                          <a:pt x="55479" y="36"/>
                        </a:cubicBezTo>
                        <a:cubicBezTo>
                          <a:pt x="55455" y="11"/>
                          <a:pt x="55424" y="0"/>
                          <a:pt x="55391" y="0"/>
                        </a:cubicBezTo>
                        <a:close/>
                      </a:path>
                    </a:pathLst>
                  </a:custGeom>
                  <a:solidFill>
                    <a:srgbClr val="F9CB31">
                      <a:alpha val="27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3822" name="Google Shape;3822;p66"/>
                <p:cNvSpPr/>
                <p:nvPr/>
              </p:nvSpPr>
              <p:spPr>
                <a:xfrm>
                  <a:off x="-1344359" y="3116875"/>
                  <a:ext cx="3131230" cy="1087495"/>
                </a:xfrm>
                <a:custGeom>
                  <a:avLst/>
                  <a:gdLst/>
                  <a:ahLst/>
                  <a:cxnLst/>
                  <a:rect l="l" t="t" r="r" b="b"/>
                  <a:pathLst>
                    <a:path w="56872" h="14498" extrusionOk="0">
                      <a:moveTo>
                        <a:pt x="29838" y="0"/>
                      </a:moveTo>
                      <a:cubicBezTo>
                        <a:pt x="27380" y="0"/>
                        <a:pt x="24922" y="27"/>
                        <a:pt x="22466" y="95"/>
                      </a:cubicBezTo>
                      <a:cubicBezTo>
                        <a:pt x="20386" y="153"/>
                        <a:pt x="18306" y="247"/>
                        <a:pt x="16230" y="377"/>
                      </a:cubicBezTo>
                      <a:cubicBezTo>
                        <a:pt x="14297" y="497"/>
                        <a:pt x="12302" y="555"/>
                        <a:pt x="10392" y="885"/>
                      </a:cubicBezTo>
                      <a:cubicBezTo>
                        <a:pt x="8985" y="1128"/>
                        <a:pt x="7429" y="1650"/>
                        <a:pt x="5940" y="1650"/>
                      </a:cubicBezTo>
                      <a:cubicBezTo>
                        <a:pt x="5482" y="1650"/>
                        <a:pt x="5032" y="1601"/>
                        <a:pt x="4593" y="1479"/>
                      </a:cubicBezTo>
                      <a:cubicBezTo>
                        <a:pt x="4079" y="1336"/>
                        <a:pt x="3422" y="680"/>
                        <a:pt x="2876" y="680"/>
                      </a:cubicBezTo>
                      <a:cubicBezTo>
                        <a:pt x="2640" y="680"/>
                        <a:pt x="2424" y="803"/>
                        <a:pt x="2250" y="1144"/>
                      </a:cubicBezTo>
                      <a:cubicBezTo>
                        <a:pt x="1942" y="1751"/>
                        <a:pt x="1915" y="2555"/>
                        <a:pt x="1848" y="3220"/>
                      </a:cubicBezTo>
                      <a:cubicBezTo>
                        <a:pt x="1728" y="4443"/>
                        <a:pt x="1665" y="5675"/>
                        <a:pt x="1634" y="6907"/>
                      </a:cubicBezTo>
                      <a:cubicBezTo>
                        <a:pt x="1580" y="8884"/>
                        <a:pt x="1634" y="10866"/>
                        <a:pt x="1839" y="12835"/>
                      </a:cubicBezTo>
                      <a:cubicBezTo>
                        <a:pt x="1437" y="12826"/>
                        <a:pt x="1040" y="12812"/>
                        <a:pt x="638" y="12786"/>
                      </a:cubicBezTo>
                      <a:cubicBezTo>
                        <a:pt x="635" y="12785"/>
                        <a:pt x="631" y="12785"/>
                        <a:pt x="628" y="12785"/>
                      </a:cubicBezTo>
                      <a:cubicBezTo>
                        <a:pt x="402" y="12785"/>
                        <a:pt x="0" y="13313"/>
                        <a:pt x="290" y="13370"/>
                      </a:cubicBezTo>
                      <a:cubicBezTo>
                        <a:pt x="835" y="13473"/>
                        <a:pt x="1375" y="13531"/>
                        <a:pt x="1924" y="13562"/>
                      </a:cubicBezTo>
                      <a:cubicBezTo>
                        <a:pt x="1951" y="13808"/>
                        <a:pt x="1982" y="14049"/>
                        <a:pt x="2018" y="14290"/>
                      </a:cubicBezTo>
                      <a:cubicBezTo>
                        <a:pt x="2039" y="14439"/>
                        <a:pt x="2113" y="14498"/>
                        <a:pt x="2208" y="14498"/>
                      </a:cubicBezTo>
                      <a:cubicBezTo>
                        <a:pt x="2415" y="14498"/>
                        <a:pt x="2720" y="14221"/>
                        <a:pt x="2790" y="13995"/>
                      </a:cubicBezTo>
                      <a:cubicBezTo>
                        <a:pt x="2821" y="13968"/>
                        <a:pt x="2852" y="13942"/>
                        <a:pt x="2884" y="13910"/>
                      </a:cubicBezTo>
                      <a:cubicBezTo>
                        <a:pt x="2893" y="13919"/>
                        <a:pt x="2902" y="13928"/>
                        <a:pt x="2915" y="13942"/>
                      </a:cubicBezTo>
                      <a:cubicBezTo>
                        <a:pt x="3025" y="14032"/>
                        <a:pt x="3175" y="14054"/>
                        <a:pt x="3334" y="14054"/>
                      </a:cubicBezTo>
                      <a:cubicBezTo>
                        <a:pt x="3481" y="14054"/>
                        <a:pt x="3636" y="14035"/>
                        <a:pt x="3774" y="14035"/>
                      </a:cubicBezTo>
                      <a:cubicBezTo>
                        <a:pt x="3824" y="14035"/>
                        <a:pt x="3871" y="14038"/>
                        <a:pt x="3915" y="14044"/>
                      </a:cubicBezTo>
                      <a:cubicBezTo>
                        <a:pt x="3925" y="14046"/>
                        <a:pt x="3935" y="14047"/>
                        <a:pt x="3946" y="14047"/>
                      </a:cubicBezTo>
                      <a:cubicBezTo>
                        <a:pt x="4141" y="14047"/>
                        <a:pt x="4379" y="13775"/>
                        <a:pt x="4388" y="13580"/>
                      </a:cubicBezTo>
                      <a:cubicBezTo>
                        <a:pt x="4752" y="13573"/>
                        <a:pt x="5114" y="13566"/>
                        <a:pt x="5475" y="13566"/>
                      </a:cubicBezTo>
                      <a:cubicBezTo>
                        <a:pt x="5556" y="13566"/>
                        <a:pt x="5637" y="13566"/>
                        <a:pt x="5718" y="13567"/>
                      </a:cubicBezTo>
                      <a:cubicBezTo>
                        <a:pt x="7660" y="13571"/>
                        <a:pt x="9597" y="13656"/>
                        <a:pt x="11539" y="13701"/>
                      </a:cubicBezTo>
                      <a:cubicBezTo>
                        <a:pt x="15587" y="13799"/>
                        <a:pt x="19640" y="13772"/>
                        <a:pt x="23693" y="13812"/>
                      </a:cubicBezTo>
                      <a:cubicBezTo>
                        <a:pt x="24995" y="13825"/>
                        <a:pt x="26297" y="13833"/>
                        <a:pt x="27600" y="13833"/>
                      </a:cubicBezTo>
                      <a:cubicBezTo>
                        <a:pt x="30332" y="13833"/>
                        <a:pt x="33065" y="13800"/>
                        <a:pt x="35794" y="13718"/>
                      </a:cubicBezTo>
                      <a:cubicBezTo>
                        <a:pt x="39472" y="13611"/>
                        <a:pt x="43217" y="13634"/>
                        <a:pt x="46842" y="12928"/>
                      </a:cubicBezTo>
                      <a:cubicBezTo>
                        <a:pt x="46953" y="12911"/>
                        <a:pt x="47181" y="12732"/>
                        <a:pt x="47275" y="12553"/>
                      </a:cubicBezTo>
                      <a:cubicBezTo>
                        <a:pt x="47993" y="12437"/>
                        <a:pt x="48699" y="12286"/>
                        <a:pt x="49391" y="12045"/>
                      </a:cubicBezTo>
                      <a:cubicBezTo>
                        <a:pt x="49591" y="11973"/>
                        <a:pt x="50118" y="11500"/>
                        <a:pt x="49739" y="11317"/>
                      </a:cubicBezTo>
                      <a:cubicBezTo>
                        <a:pt x="49560" y="11228"/>
                        <a:pt x="49377" y="11143"/>
                        <a:pt x="49194" y="11063"/>
                      </a:cubicBezTo>
                      <a:cubicBezTo>
                        <a:pt x="49422" y="10897"/>
                        <a:pt x="49632" y="10585"/>
                        <a:pt x="49431" y="10456"/>
                      </a:cubicBezTo>
                      <a:cubicBezTo>
                        <a:pt x="49328" y="10393"/>
                        <a:pt x="49243" y="10317"/>
                        <a:pt x="49158" y="10241"/>
                      </a:cubicBezTo>
                      <a:cubicBezTo>
                        <a:pt x="49310" y="10152"/>
                        <a:pt x="49471" y="10072"/>
                        <a:pt x="49641" y="10018"/>
                      </a:cubicBezTo>
                      <a:cubicBezTo>
                        <a:pt x="49846" y="9951"/>
                        <a:pt x="50167" y="9706"/>
                        <a:pt x="50127" y="9451"/>
                      </a:cubicBezTo>
                      <a:cubicBezTo>
                        <a:pt x="50051" y="8960"/>
                        <a:pt x="50511" y="8808"/>
                        <a:pt x="50899" y="8643"/>
                      </a:cubicBezTo>
                      <a:cubicBezTo>
                        <a:pt x="51555" y="8362"/>
                        <a:pt x="52274" y="8210"/>
                        <a:pt x="52966" y="8041"/>
                      </a:cubicBezTo>
                      <a:cubicBezTo>
                        <a:pt x="54135" y="7755"/>
                        <a:pt x="55693" y="7563"/>
                        <a:pt x="56573" y="6653"/>
                      </a:cubicBezTo>
                      <a:cubicBezTo>
                        <a:pt x="56720" y="6496"/>
                        <a:pt x="56872" y="6215"/>
                        <a:pt x="56640" y="6072"/>
                      </a:cubicBezTo>
                      <a:cubicBezTo>
                        <a:pt x="56564" y="6023"/>
                        <a:pt x="56483" y="5992"/>
                        <a:pt x="56403" y="5970"/>
                      </a:cubicBezTo>
                      <a:cubicBezTo>
                        <a:pt x="56434" y="5880"/>
                        <a:pt x="56425" y="5795"/>
                        <a:pt x="56345" y="5742"/>
                      </a:cubicBezTo>
                      <a:cubicBezTo>
                        <a:pt x="56269" y="5693"/>
                        <a:pt x="55943" y="5621"/>
                        <a:pt x="55742" y="5550"/>
                      </a:cubicBezTo>
                      <a:cubicBezTo>
                        <a:pt x="55774" y="5510"/>
                        <a:pt x="55805" y="5470"/>
                        <a:pt x="55823" y="5434"/>
                      </a:cubicBezTo>
                      <a:cubicBezTo>
                        <a:pt x="55894" y="5291"/>
                        <a:pt x="55894" y="5135"/>
                        <a:pt x="55747" y="5050"/>
                      </a:cubicBezTo>
                      <a:cubicBezTo>
                        <a:pt x="54975" y="4590"/>
                        <a:pt x="54854" y="2930"/>
                        <a:pt x="54966" y="2144"/>
                      </a:cubicBezTo>
                      <a:cubicBezTo>
                        <a:pt x="54979" y="2028"/>
                        <a:pt x="54979" y="1912"/>
                        <a:pt x="54854" y="1859"/>
                      </a:cubicBezTo>
                      <a:cubicBezTo>
                        <a:pt x="51823" y="595"/>
                        <a:pt x="48462" y="287"/>
                        <a:pt x="45208" y="158"/>
                      </a:cubicBezTo>
                      <a:cubicBezTo>
                        <a:pt x="41789" y="20"/>
                        <a:pt x="38352" y="78"/>
                        <a:pt x="34928" y="33"/>
                      </a:cubicBezTo>
                      <a:cubicBezTo>
                        <a:pt x="33232" y="13"/>
                        <a:pt x="31535" y="0"/>
                        <a:pt x="29838" y="0"/>
                      </a:cubicBezTo>
                      <a:close/>
                    </a:path>
                  </a:pathLst>
                </a:custGeom>
                <a:solidFill>
                  <a:srgbClr val="F9CB31">
                    <a:alpha val="27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3823" name="Google Shape;3823;p66"/>
            <p:cNvGrpSpPr/>
            <p:nvPr/>
          </p:nvGrpSpPr>
          <p:grpSpPr>
            <a:xfrm>
              <a:off x="6827703" y="4005149"/>
              <a:ext cx="1848209" cy="1131386"/>
              <a:chOff x="586954" y="4000641"/>
              <a:chExt cx="1512322" cy="925772"/>
            </a:xfrm>
          </p:grpSpPr>
          <p:grpSp>
            <p:nvGrpSpPr>
              <p:cNvPr id="3824" name="Google Shape;3824;p66"/>
              <p:cNvGrpSpPr/>
              <p:nvPr/>
            </p:nvGrpSpPr>
            <p:grpSpPr>
              <a:xfrm>
                <a:off x="586954" y="4000641"/>
                <a:ext cx="1512322" cy="612290"/>
                <a:chOff x="2919550" y="3564900"/>
                <a:chExt cx="864975" cy="350200"/>
              </a:xfrm>
            </p:grpSpPr>
            <p:sp>
              <p:nvSpPr>
                <p:cNvPr id="3825" name="Google Shape;3825;p66"/>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26" name="Google Shape;3826;p66"/>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27" name="Google Shape;3827;p66"/>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28" name="Google Shape;3828;p66"/>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29" name="Google Shape;3829;p66"/>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30" name="Google Shape;3830;p66"/>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31" name="Google Shape;3831;p66"/>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32" name="Google Shape;3832;p66"/>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33" name="Google Shape;3833;p66"/>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34" name="Google Shape;3834;p66"/>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3835" name="Google Shape;3835;p66"/>
              <p:cNvSpPr/>
              <p:nvPr/>
            </p:nvSpPr>
            <p:spPr>
              <a:xfrm rot="10800000" flipH="1">
                <a:off x="929160" y="4605232"/>
                <a:ext cx="1086980" cy="321181"/>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836" name="Google Shape;3836;p66"/>
            <p:cNvGrpSpPr/>
            <p:nvPr/>
          </p:nvGrpSpPr>
          <p:grpSpPr>
            <a:xfrm flipH="1">
              <a:off x="1508560" y="3879069"/>
              <a:ext cx="2917350" cy="1287391"/>
              <a:chOff x="7164653" y="4359628"/>
              <a:chExt cx="1581734" cy="698000"/>
            </a:xfrm>
          </p:grpSpPr>
          <p:grpSp>
            <p:nvGrpSpPr>
              <p:cNvPr id="3837" name="Google Shape;3837;p66"/>
              <p:cNvGrpSpPr/>
              <p:nvPr/>
            </p:nvGrpSpPr>
            <p:grpSpPr>
              <a:xfrm>
                <a:off x="7164653" y="4359628"/>
                <a:ext cx="1581734" cy="457775"/>
                <a:chOff x="4340225" y="3783950"/>
                <a:chExt cx="904675" cy="261825"/>
              </a:xfrm>
            </p:grpSpPr>
            <p:sp>
              <p:nvSpPr>
                <p:cNvPr id="3838" name="Google Shape;3838;p66"/>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39" name="Google Shape;3839;p66"/>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40" name="Google Shape;3840;p66"/>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41" name="Google Shape;3841;p66"/>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42" name="Google Shape;3842;p66"/>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43" name="Google Shape;3843;p66"/>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44" name="Google Shape;3844;p66"/>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45" name="Google Shape;3845;p66"/>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46" name="Google Shape;3846;p66"/>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47" name="Google Shape;3847;p66"/>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3848" name="Google Shape;3848;p66"/>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52"/>
        <p:cNvGrpSpPr/>
        <p:nvPr/>
      </p:nvGrpSpPr>
      <p:grpSpPr>
        <a:xfrm>
          <a:off x="0" y="0"/>
          <a:ext cx="0" cy="0"/>
          <a:chOff x="0" y="0"/>
          <a:chExt cx="0" cy="0"/>
        </a:xfrm>
      </p:grpSpPr>
      <p:sp>
        <p:nvSpPr>
          <p:cNvPr id="3853" name="Google Shape;3853;p67"/>
          <p:cNvSpPr/>
          <p:nvPr/>
        </p:nvSpPr>
        <p:spPr>
          <a:xfrm>
            <a:off x="3003475" y="1512350"/>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54" name="Google Shape;3854;p67"/>
          <p:cNvSpPr/>
          <p:nvPr/>
        </p:nvSpPr>
        <p:spPr>
          <a:xfrm>
            <a:off x="3003475" y="2998225"/>
            <a:ext cx="660300" cy="66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55" name="Google Shape;3855;p67"/>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Predicted</a:t>
            </a:r>
            <a:r>
              <a:rPr lang="id-ID" noProof="0" dirty="0"/>
              <a:t> </a:t>
            </a:r>
            <a:r>
              <a:rPr lang="id-ID" noProof="0" dirty="0" err="1"/>
              <a:t>growth</a:t>
            </a:r>
            <a:endParaRPr lang="id-ID" noProof="0" dirty="0"/>
          </a:p>
        </p:txBody>
      </p:sp>
      <p:sp>
        <p:nvSpPr>
          <p:cNvPr id="3856" name="Google Shape;3856;p67"/>
          <p:cNvSpPr txBox="1"/>
          <p:nvPr/>
        </p:nvSpPr>
        <p:spPr>
          <a:xfrm>
            <a:off x="714225" y="4103525"/>
            <a:ext cx="7715400" cy="234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id-ID" sz="1200" noProof="0" dirty="0" err="1">
                <a:solidFill>
                  <a:schemeClr val="dk1"/>
                </a:solidFill>
                <a:latin typeface="Assistant"/>
                <a:ea typeface="Assistant"/>
                <a:cs typeface="Assistant"/>
                <a:sym typeface="Assistant"/>
              </a:rPr>
              <a:t>Follow</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the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link</a:t>
            </a:r>
            <a:r>
              <a:rPr lang="id-ID" sz="1200" noProof="0" dirty="0">
                <a:solidFill>
                  <a:schemeClr val="dk1"/>
                </a:solidFill>
                <a:latin typeface="Assistant"/>
                <a:ea typeface="Assistant"/>
                <a:cs typeface="Assistant"/>
                <a:sym typeface="Assistant"/>
              </a:rPr>
              <a:t> in </a:t>
            </a:r>
            <a:r>
              <a:rPr lang="id-ID" sz="1200" noProof="0" dirty="0" err="1">
                <a:solidFill>
                  <a:schemeClr val="dk1"/>
                </a:solidFill>
                <a:latin typeface="Assistant"/>
                <a:ea typeface="Assistant"/>
                <a:cs typeface="Assistant"/>
                <a:sym typeface="Assistant"/>
              </a:rPr>
              <a:t>the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graph</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to</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modify</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its</a:t>
            </a:r>
            <a:r>
              <a:rPr lang="id-ID" sz="1200" noProof="0" dirty="0">
                <a:solidFill>
                  <a:schemeClr val="dk1"/>
                </a:solidFill>
                <a:latin typeface="Assistant"/>
                <a:ea typeface="Assistant"/>
                <a:cs typeface="Assistant"/>
                <a:sym typeface="Assistant"/>
              </a:rPr>
              <a:t> data </a:t>
            </a:r>
            <a:r>
              <a:rPr lang="id-ID" sz="1200" noProof="0" dirty="0" err="1">
                <a:solidFill>
                  <a:schemeClr val="dk1"/>
                </a:solidFill>
                <a:latin typeface="Assistant"/>
                <a:ea typeface="Assistant"/>
                <a:cs typeface="Assistant"/>
                <a:sym typeface="Assistant"/>
              </a:rPr>
              <a:t>and</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then</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paste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the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new</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one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here</a:t>
            </a:r>
            <a:r>
              <a:rPr lang="id-ID" sz="1200" noProof="0" dirty="0">
                <a:solidFill>
                  <a:schemeClr val="dk1"/>
                </a:solidFill>
                <a:latin typeface="Assistant"/>
                <a:ea typeface="Assistant"/>
                <a:cs typeface="Assistant"/>
                <a:sym typeface="Assistant"/>
              </a:rPr>
              <a:t>. </a:t>
            </a:r>
            <a:r>
              <a:rPr lang="id-ID" sz="1200" b="1" noProof="0" dirty="0">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For </a:t>
            </a:r>
            <a:r>
              <a:rPr lang="id-ID" sz="1200" b="1" noProof="0" dirty="0" err="1">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more</a:t>
            </a:r>
            <a:r>
              <a:rPr lang="id-ID" sz="1200" b="1" noProof="0" dirty="0">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 info, </a:t>
            </a:r>
            <a:r>
              <a:rPr lang="id-ID" sz="1200" b="1" noProof="0" dirty="0" err="1">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click</a:t>
            </a:r>
            <a:r>
              <a:rPr lang="id-ID" sz="1200" b="1" noProof="0" dirty="0">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 </a:t>
            </a:r>
            <a:r>
              <a:rPr lang="id-ID" sz="1200" b="1" noProof="0" dirty="0" err="1">
                <a:solidFill>
                  <a:schemeClr val="dk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here</a:t>
            </a:r>
            <a:endParaRPr lang="id-ID" sz="1200" b="1" noProof="0" dirty="0">
              <a:solidFill>
                <a:schemeClr val="dk1"/>
              </a:solidFill>
              <a:latin typeface="Assistant"/>
              <a:ea typeface="Assistant"/>
              <a:cs typeface="Assistant"/>
              <a:sym typeface="Assistant"/>
            </a:endParaRPr>
          </a:p>
        </p:txBody>
      </p:sp>
      <p:sp>
        <p:nvSpPr>
          <p:cNvPr id="3857" name="Google Shape;3857;p67"/>
          <p:cNvSpPr txBox="1"/>
          <p:nvPr/>
        </p:nvSpPr>
        <p:spPr>
          <a:xfrm>
            <a:off x="720000" y="3232199"/>
            <a:ext cx="2147100" cy="665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ID" noProof="0" dirty="0" err="1">
                <a:solidFill>
                  <a:schemeClr val="dk1"/>
                </a:solidFill>
                <a:latin typeface="Assistant"/>
                <a:ea typeface="Assistant"/>
                <a:cs typeface="Assistant"/>
                <a:sym typeface="Assistant"/>
              </a:rPr>
              <a:t>Despite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being</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red</a:t>
            </a:r>
            <a:r>
              <a:rPr lang="id-ID" noProof="0" dirty="0">
                <a:solidFill>
                  <a:schemeClr val="dk1"/>
                </a:solidFill>
                <a:latin typeface="Assistant"/>
                <a:ea typeface="Assistant"/>
                <a:cs typeface="Assistant"/>
                <a:sym typeface="Assistant"/>
              </a:rPr>
              <a:t>, Mars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actually</a:t>
            </a:r>
            <a:r>
              <a:rPr lang="id-ID" noProof="0" dirty="0">
                <a:solidFill>
                  <a:schemeClr val="dk1"/>
                </a:solidFill>
                <a:latin typeface="Assistant"/>
                <a:ea typeface="Assistant"/>
                <a:cs typeface="Assistant"/>
                <a:sym typeface="Assistant"/>
              </a:rPr>
              <a:t> a </a:t>
            </a:r>
            <a:r>
              <a:rPr lang="id-ID" noProof="0" dirty="0" err="1">
                <a:solidFill>
                  <a:schemeClr val="dk1"/>
                </a:solidFill>
                <a:latin typeface="Assistant"/>
                <a:ea typeface="Assistant"/>
                <a:cs typeface="Assistant"/>
                <a:sym typeface="Assistant"/>
              </a:rPr>
              <a:t>cold</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place</a:t>
            </a:r>
            <a:endParaRPr lang="id-ID" noProof="0" dirty="0">
              <a:solidFill>
                <a:schemeClr val="dk1"/>
              </a:solidFill>
              <a:latin typeface="Assistant"/>
              <a:ea typeface="Assistant"/>
              <a:cs typeface="Assistant"/>
              <a:sym typeface="Assistant"/>
            </a:endParaRPr>
          </a:p>
        </p:txBody>
      </p:sp>
      <p:sp>
        <p:nvSpPr>
          <p:cNvPr id="3858" name="Google Shape;3858;p67"/>
          <p:cNvSpPr txBox="1"/>
          <p:nvPr/>
        </p:nvSpPr>
        <p:spPr>
          <a:xfrm>
            <a:off x="720000" y="1333850"/>
            <a:ext cx="2147100" cy="42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ID" sz="3500" noProof="0" dirty="0">
                <a:solidFill>
                  <a:schemeClr val="dk1"/>
                </a:solidFill>
                <a:latin typeface="Archivo Black"/>
                <a:ea typeface="Archivo Black"/>
                <a:cs typeface="Archivo Black"/>
                <a:sym typeface="Archivo Black"/>
              </a:rPr>
              <a:t>+25,000</a:t>
            </a:r>
          </a:p>
        </p:txBody>
      </p:sp>
      <p:sp>
        <p:nvSpPr>
          <p:cNvPr id="3859" name="Google Shape;3859;p67"/>
          <p:cNvSpPr txBox="1"/>
          <p:nvPr/>
        </p:nvSpPr>
        <p:spPr>
          <a:xfrm>
            <a:off x="720000" y="1753953"/>
            <a:ext cx="2147100" cy="665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ID" noProof="0" dirty="0">
                <a:solidFill>
                  <a:schemeClr val="dk1"/>
                </a:solidFill>
                <a:latin typeface="Assistant"/>
                <a:ea typeface="Assistant"/>
                <a:cs typeface="Assistant"/>
                <a:sym typeface="Assistant"/>
              </a:rPr>
              <a:t>Venus </a:t>
            </a:r>
            <a:r>
              <a:rPr lang="id-ID" noProof="0" dirty="0" err="1">
                <a:solidFill>
                  <a:schemeClr val="dk1"/>
                </a:solidFill>
                <a:latin typeface="Assistant"/>
                <a:ea typeface="Assistant"/>
                <a:cs typeface="Assistant"/>
                <a:sym typeface="Assistant"/>
              </a:rPr>
              <a:t>is</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second</a:t>
            </a:r>
            <a:r>
              <a:rPr lang="id-ID" noProof="0" dirty="0">
                <a:solidFill>
                  <a:schemeClr val="dk1"/>
                </a:solidFill>
                <a:latin typeface="Assistant"/>
                <a:ea typeface="Assistant"/>
                <a:cs typeface="Assistant"/>
                <a:sym typeface="Assistant"/>
              </a:rPr>
              <a:t> planet </a:t>
            </a:r>
            <a:r>
              <a:rPr lang="id-ID" noProof="0" dirty="0" err="1">
                <a:solidFill>
                  <a:schemeClr val="dk1"/>
                </a:solidFill>
                <a:latin typeface="Assistant"/>
                <a:ea typeface="Assistant"/>
                <a:cs typeface="Assistant"/>
                <a:sym typeface="Assistant"/>
              </a:rPr>
              <a:t>from</a:t>
            </a:r>
            <a:r>
              <a:rPr lang="id-ID" noProof="0" dirty="0">
                <a:solidFill>
                  <a:schemeClr val="dk1"/>
                </a:solidFill>
                <a:latin typeface="Assistant"/>
                <a:ea typeface="Assistant"/>
                <a:cs typeface="Assistant"/>
                <a:sym typeface="Assistant"/>
              </a:rPr>
              <a:t> </a:t>
            </a:r>
            <a:r>
              <a:rPr lang="id-ID" noProof="0" dirty="0" err="1">
                <a:solidFill>
                  <a:schemeClr val="dk1"/>
                </a:solidFill>
                <a:latin typeface="Assistant"/>
                <a:ea typeface="Assistant"/>
                <a:cs typeface="Assistant"/>
                <a:sym typeface="Assistant"/>
              </a:rPr>
              <a:t>the</a:t>
            </a:r>
            <a:r>
              <a:rPr lang="id-ID" noProof="0" dirty="0">
                <a:solidFill>
                  <a:schemeClr val="dk1"/>
                </a:solidFill>
                <a:latin typeface="Assistant"/>
                <a:ea typeface="Assistant"/>
                <a:cs typeface="Assistant"/>
                <a:sym typeface="Assistant"/>
              </a:rPr>
              <a:t> Sun</a:t>
            </a:r>
          </a:p>
        </p:txBody>
      </p:sp>
      <p:sp>
        <p:nvSpPr>
          <p:cNvPr id="3860" name="Google Shape;3860;p67"/>
          <p:cNvSpPr txBox="1"/>
          <p:nvPr/>
        </p:nvSpPr>
        <p:spPr>
          <a:xfrm>
            <a:off x="720000" y="2812197"/>
            <a:ext cx="2147100" cy="42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d-ID" sz="3500" noProof="0" dirty="0">
                <a:solidFill>
                  <a:schemeClr val="dk1"/>
                </a:solidFill>
                <a:latin typeface="Archivo Black"/>
                <a:ea typeface="Archivo Black"/>
                <a:cs typeface="Archivo Black"/>
                <a:sym typeface="Archivo Black"/>
              </a:rPr>
              <a:t>+51,000</a:t>
            </a:r>
          </a:p>
        </p:txBody>
      </p:sp>
      <p:grpSp>
        <p:nvGrpSpPr>
          <p:cNvPr id="3861" name="Google Shape;3861;p67"/>
          <p:cNvGrpSpPr/>
          <p:nvPr/>
        </p:nvGrpSpPr>
        <p:grpSpPr>
          <a:xfrm>
            <a:off x="3149133" y="1660669"/>
            <a:ext cx="368987" cy="363666"/>
            <a:chOff x="-64774725" y="1916550"/>
            <a:chExt cx="319000" cy="314400"/>
          </a:xfrm>
        </p:grpSpPr>
        <p:sp>
          <p:nvSpPr>
            <p:cNvPr id="3862" name="Google Shape;3862;p6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63" name="Google Shape;3863;p6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864" name="Google Shape;3864;p67"/>
          <p:cNvGrpSpPr/>
          <p:nvPr/>
        </p:nvGrpSpPr>
        <p:grpSpPr>
          <a:xfrm>
            <a:off x="3150498" y="3145240"/>
            <a:ext cx="366269" cy="366269"/>
            <a:chOff x="-61783350" y="2297100"/>
            <a:chExt cx="316650" cy="316650"/>
          </a:xfrm>
        </p:grpSpPr>
        <p:sp>
          <p:nvSpPr>
            <p:cNvPr id="3865" name="Google Shape;3865;p6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66" name="Google Shape;3866;p6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pic>
        <p:nvPicPr>
          <p:cNvPr id="3867" name="Google Shape;3867;p67">
            <a:hlinkClick r:id="rId4"/>
          </p:cNvPr>
          <p:cNvPicPr preferRelativeResize="0"/>
          <p:nvPr/>
        </p:nvPicPr>
        <p:blipFill>
          <a:blip r:embed="rId5">
            <a:alphaModFix/>
          </a:blip>
          <a:stretch>
            <a:fillRect/>
          </a:stretch>
        </p:blipFill>
        <p:spPr>
          <a:xfrm>
            <a:off x="3745105" y="1123949"/>
            <a:ext cx="4682925" cy="289560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71"/>
        <p:cNvGrpSpPr/>
        <p:nvPr/>
      </p:nvGrpSpPr>
      <p:grpSpPr>
        <a:xfrm>
          <a:off x="0" y="0"/>
          <a:ext cx="0" cy="0"/>
          <a:chOff x="0" y="0"/>
          <a:chExt cx="0" cy="0"/>
        </a:xfrm>
      </p:grpSpPr>
      <p:sp>
        <p:nvSpPr>
          <p:cNvPr id="3872" name="Google Shape;3872;p68"/>
          <p:cNvSpPr txBox="1">
            <a:spLocks noGrp="1"/>
          </p:cNvSpPr>
          <p:nvPr>
            <p:ph type="ctrTitle" idx="3"/>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Balance</a:t>
            </a:r>
            <a:r>
              <a:rPr lang="id-ID" noProof="0" dirty="0"/>
              <a:t> </a:t>
            </a:r>
            <a:r>
              <a:rPr lang="id-ID" noProof="0" dirty="0" err="1"/>
              <a:t>sheet</a:t>
            </a:r>
            <a:endParaRPr lang="id-ID" noProof="0" dirty="0"/>
          </a:p>
        </p:txBody>
      </p:sp>
      <p:sp>
        <p:nvSpPr>
          <p:cNvPr id="3873" name="Google Shape;3873;p68"/>
          <p:cNvSpPr txBox="1">
            <a:spLocks noGrp="1"/>
          </p:cNvSpPr>
          <p:nvPr>
            <p:ph type="subTitle" idx="1"/>
          </p:nvPr>
        </p:nvSpPr>
        <p:spPr>
          <a:xfrm>
            <a:off x="842750" y="1716800"/>
            <a:ext cx="1843200" cy="6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Despite</a:t>
            </a:r>
            <a:r>
              <a:rPr lang="id-ID" noProof="0" dirty="0"/>
              <a:t> </a:t>
            </a:r>
            <a:r>
              <a:rPr lang="id-ID" noProof="0" dirty="0" err="1"/>
              <a:t>being</a:t>
            </a:r>
            <a:r>
              <a:rPr lang="id-ID" noProof="0" dirty="0"/>
              <a:t> </a:t>
            </a:r>
            <a:r>
              <a:rPr lang="id-ID" noProof="0" dirty="0" err="1"/>
              <a:t>red</a:t>
            </a:r>
            <a:r>
              <a:rPr lang="id-ID" noProof="0" dirty="0"/>
              <a:t>, Mars </a:t>
            </a:r>
            <a:r>
              <a:rPr lang="id-ID" noProof="0" dirty="0" err="1"/>
              <a:t>is</a:t>
            </a:r>
            <a:r>
              <a:rPr lang="id-ID" noProof="0" dirty="0"/>
              <a:t> a </a:t>
            </a:r>
            <a:r>
              <a:rPr lang="id-ID" noProof="0" dirty="0" err="1"/>
              <a:t>cold</a:t>
            </a:r>
            <a:r>
              <a:rPr lang="id-ID" noProof="0" dirty="0"/>
              <a:t> </a:t>
            </a:r>
            <a:r>
              <a:rPr lang="id-ID" noProof="0" dirty="0" err="1"/>
              <a:t>place</a:t>
            </a:r>
            <a:endParaRPr lang="id-ID" noProof="0" dirty="0"/>
          </a:p>
        </p:txBody>
      </p:sp>
      <p:sp>
        <p:nvSpPr>
          <p:cNvPr id="3874" name="Google Shape;3874;p68"/>
          <p:cNvSpPr txBox="1">
            <a:spLocks noGrp="1"/>
          </p:cNvSpPr>
          <p:nvPr>
            <p:ph type="title"/>
          </p:nvPr>
        </p:nvSpPr>
        <p:spPr>
          <a:xfrm>
            <a:off x="842750" y="4060425"/>
            <a:ext cx="1843200" cy="51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20%</a:t>
            </a:r>
          </a:p>
        </p:txBody>
      </p:sp>
      <p:sp>
        <p:nvSpPr>
          <p:cNvPr id="3875" name="Google Shape;3875;p68"/>
          <p:cNvSpPr txBox="1">
            <a:spLocks noGrp="1"/>
          </p:cNvSpPr>
          <p:nvPr>
            <p:ph type="subTitle" idx="2"/>
          </p:nvPr>
        </p:nvSpPr>
        <p:spPr>
          <a:xfrm>
            <a:off x="842749" y="1336994"/>
            <a:ext cx="1843200" cy="4560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id-ID" noProof="0" dirty="0"/>
              <a:t>Mars</a:t>
            </a:r>
          </a:p>
        </p:txBody>
      </p:sp>
      <p:sp>
        <p:nvSpPr>
          <p:cNvPr id="3876" name="Google Shape;3876;p68"/>
          <p:cNvSpPr txBox="1">
            <a:spLocks noGrp="1"/>
          </p:cNvSpPr>
          <p:nvPr>
            <p:ph type="subTitle" idx="4"/>
          </p:nvPr>
        </p:nvSpPr>
        <p:spPr>
          <a:xfrm>
            <a:off x="2714524" y="1716800"/>
            <a:ext cx="1843200" cy="6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Jupiter </a:t>
            </a:r>
            <a:r>
              <a:rPr lang="id-ID" noProof="0" dirty="0" err="1"/>
              <a:t>is</a:t>
            </a:r>
            <a:r>
              <a:rPr lang="id-ID" noProof="0" dirty="0"/>
              <a:t> </a:t>
            </a:r>
            <a:r>
              <a:rPr lang="id-ID" noProof="0" dirty="0" err="1"/>
              <a:t>the</a:t>
            </a:r>
            <a:r>
              <a:rPr lang="id-ID" noProof="0" dirty="0"/>
              <a:t> </a:t>
            </a:r>
            <a:r>
              <a:rPr lang="id-ID" noProof="0" dirty="0" err="1"/>
              <a:t>biggest</a:t>
            </a:r>
            <a:r>
              <a:rPr lang="id-ID" noProof="0" dirty="0"/>
              <a:t> planet </a:t>
            </a:r>
            <a:r>
              <a:rPr lang="id-ID" noProof="0" dirty="0" err="1"/>
              <a:t>of</a:t>
            </a:r>
            <a:r>
              <a:rPr lang="id-ID" noProof="0" dirty="0"/>
              <a:t> </a:t>
            </a:r>
            <a:r>
              <a:rPr lang="id-ID" noProof="0" dirty="0" err="1"/>
              <a:t>them</a:t>
            </a:r>
            <a:r>
              <a:rPr lang="id-ID" noProof="0" dirty="0"/>
              <a:t> </a:t>
            </a:r>
            <a:r>
              <a:rPr lang="id-ID" noProof="0" dirty="0" err="1"/>
              <a:t>all</a:t>
            </a:r>
            <a:endParaRPr lang="id-ID" noProof="0" dirty="0"/>
          </a:p>
        </p:txBody>
      </p:sp>
      <p:sp>
        <p:nvSpPr>
          <p:cNvPr id="3877" name="Google Shape;3877;p68"/>
          <p:cNvSpPr txBox="1">
            <a:spLocks noGrp="1"/>
          </p:cNvSpPr>
          <p:nvPr>
            <p:ph type="title" idx="5"/>
          </p:nvPr>
        </p:nvSpPr>
        <p:spPr>
          <a:xfrm>
            <a:off x="2714524" y="4060425"/>
            <a:ext cx="1843200" cy="51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45%</a:t>
            </a:r>
          </a:p>
        </p:txBody>
      </p:sp>
      <p:sp>
        <p:nvSpPr>
          <p:cNvPr id="3878" name="Google Shape;3878;p68"/>
          <p:cNvSpPr txBox="1">
            <a:spLocks noGrp="1"/>
          </p:cNvSpPr>
          <p:nvPr>
            <p:ph type="subTitle" idx="6"/>
          </p:nvPr>
        </p:nvSpPr>
        <p:spPr>
          <a:xfrm>
            <a:off x="2714524" y="1336994"/>
            <a:ext cx="1843200" cy="4560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id-ID" noProof="0" dirty="0"/>
              <a:t>Jupiter</a:t>
            </a:r>
          </a:p>
        </p:txBody>
      </p:sp>
      <p:sp>
        <p:nvSpPr>
          <p:cNvPr id="3879" name="Google Shape;3879;p68"/>
          <p:cNvSpPr txBox="1">
            <a:spLocks noGrp="1"/>
          </p:cNvSpPr>
          <p:nvPr>
            <p:ph type="subTitle" idx="7"/>
          </p:nvPr>
        </p:nvSpPr>
        <p:spPr>
          <a:xfrm>
            <a:off x="4586300" y="1716800"/>
            <a:ext cx="1843200" cy="6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Venus </a:t>
            </a:r>
            <a:r>
              <a:rPr lang="id-ID" noProof="0" dirty="0" err="1"/>
              <a:t>is</a:t>
            </a:r>
            <a:r>
              <a:rPr lang="id-ID" noProof="0" dirty="0"/>
              <a:t> </a:t>
            </a:r>
            <a:r>
              <a:rPr lang="id-ID" noProof="0" dirty="0" err="1"/>
              <a:t>the</a:t>
            </a:r>
            <a:r>
              <a:rPr lang="id-ID" noProof="0" dirty="0"/>
              <a:t> </a:t>
            </a:r>
            <a:r>
              <a:rPr lang="id-ID" noProof="0" dirty="0" err="1"/>
              <a:t>second</a:t>
            </a:r>
            <a:r>
              <a:rPr lang="id-ID" noProof="0" dirty="0"/>
              <a:t> planet </a:t>
            </a:r>
            <a:r>
              <a:rPr lang="id-ID" noProof="0" dirty="0" err="1"/>
              <a:t>from</a:t>
            </a:r>
            <a:r>
              <a:rPr lang="id-ID" noProof="0" dirty="0"/>
              <a:t> </a:t>
            </a:r>
            <a:r>
              <a:rPr lang="id-ID" noProof="0" dirty="0" err="1"/>
              <a:t>the</a:t>
            </a:r>
            <a:r>
              <a:rPr lang="id-ID" noProof="0" dirty="0"/>
              <a:t> Sun</a:t>
            </a:r>
          </a:p>
        </p:txBody>
      </p:sp>
      <p:sp>
        <p:nvSpPr>
          <p:cNvPr id="3880" name="Google Shape;3880;p68"/>
          <p:cNvSpPr txBox="1">
            <a:spLocks noGrp="1"/>
          </p:cNvSpPr>
          <p:nvPr>
            <p:ph type="title" idx="8"/>
          </p:nvPr>
        </p:nvSpPr>
        <p:spPr>
          <a:xfrm>
            <a:off x="4586300" y="4060425"/>
            <a:ext cx="1843200" cy="51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25%</a:t>
            </a:r>
          </a:p>
        </p:txBody>
      </p:sp>
      <p:sp>
        <p:nvSpPr>
          <p:cNvPr id="3881" name="Google Shape;3881;p68"/>
          <p:cNvSpPr txBox="1">
            <a:spLocks noGrp="1"/>
          </p:cNvSpPr>
          <p:nvPr>
            <p:ph type="subTitle" idx="9"/>
          </p:nvPr>
        </p:nvSpPr>
        <p:spPr>
          <a:xfrm>
            <a:off x="4586299" y="1336994"/>
            <a:ext cx="1843200" cy="4560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id-ID" noProof="0" dirty="0"/>
              <a:t>Venus</a:t>
            </a:r>
          </a:p>
        </p:txBody>
      </p:sp>
      <p:sp>
        <p:nvSpPr>
          <p:cNvPr id="3882" name="Google Shape;3882;p68"/>
          <p:cNvSpPr txBox="1">
            <a:spLocks noGrp="1"/>
          </p:cNvSpPr>
          <p:nvPr>
            <p:ph type="subTitle" idx="13"/>
          </p:nvPr>
        </p:nvSpPr>
        <p:spPr>
          <a:xfrm>
            <a:off x="6458075" y="1716800"/>
            <a:ext cx="1843200" cy="6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Saturn</a:t>
            </a:r>
            <a:r>
              <a:rPr lang="id-ID" noProof="0" dirty="0"/>
              <a:t> </a:t>
            </a:r>
            <a:r>
              <a:rPr lang="id-ID" noProof="0" dirty="0" err="1"/>
              <a:t>is</a:t>
            </a:r>
            <a:r>
              <a:rPr lang="id-ID" noProof="0" dirty="0"/>
              <a:t> a gas </a:t>
            </a:r>
            <a:r>
              <a:rPr lang="id-ID" noProof="0" dirty="0" err="1"/>
              <a:t>giant</a:t>
            </a:r>
            <a:r>
              <a:rPr lang="id-ID" noProof="0" dirty="0"/>
              <a:t> </a:t>
            </a:r>
            <a:r>
              <a:rPr lang="id-ID" noProof="0" dirty="0" err="1"/>
              <a:t>and</a:t>
            </a:r>
            <a:r>
              <a:rPr lang="id-ID" noProof="0" dirty="0"/>
              <a:t> has </a:t>
            </a:r>
            <a:r>
              <a:rPr lang="id-ID" noProof="0" dirty="0" err="1"/>
              <a:t>several</a:t>
            </a:r>
            <a:r>
              <a:rPr lang="id-ID" noProof="0" dirty="0"/>
              <a:t> </a:t>
            </a:r>
            <a:r>
              <a:rPr lang="id-ID" noProof="0" dirty="0" err="1"/>
              <a:t>rings</a:t>
            </a:r>
            <a:endParaRPr lang="id-ID" noProof="0" dirty="0"/>
          </a:p>
        </p:txBody>
      </p:sp>
      <p:sp>
        <p:nvSpPr>
          <p:cNvPr id="3883" name="Google Shape;3883;p68"/>
          <p:cNvSpPr txBox="1">
            <a:spLocks noGrp="1"/>
          </p:cNvSpPr>
          <p:nvPr>
            <p:ph type="title" idx="14"/>
          </p:nvPr>
        </p:nvSpPr>
        <p:spPr>
          <a:xfrm>
            <a:off x="6458075" y="4060425"/>
            <a:ext cx="1843200" cy="51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65%</a:t>
            </a:r>
          </a:p>
        </p:txBody>
      </p:sp>
      <p:sp>
        <p:nvSpPr>
          <p:cNvPr id="3884" name="Google Shape;3884;p68"/>
          <p:cNvSpPr txBox="1">
            <a:spLocks noGrp="1"/>
          </p:cNvSpPr>
          <p:nvPr>
            <p:ph type="subTitle" idx="15"/>
          </p:nvPr>
        </p:nvSpPr>
        <p:spPr>
          <a:xfrm>
            <a:off x="6458074" y="1336994"/>
            <a:ext cx="1843200" cy="4560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id-ID" noProof="0" dirty="0" err="1"/>
              <a:t>Saturn</a:t>
            </a:r>
            <a:endParaRPr lang="id-ID" noProof="0" dirty="0"/>
          </a:p>
        </p:txBody>
      </p:sp>
      <p:sp>
        <p:nvSpPr>
          <p:cNvPr id="3885" name="Google Shape;3885;p68"/>
          <p:cNvSpPr/>
          <p:nvPr/>
        </p:nvSpPr>
        <p:spPr>
          <a:xfrm>
            <a:off x="1430900" y="2426775"/>
            <a:ext cx="666900" cy="150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86" name="Google Shape;3886;p68"/>
          <p:cNvSpPr/>
          <p:nvPr/>
        </p:nvSpPr>
        <p:spPr>
          <a:xfrm>
            <a:off x="3302674" y="2426775"/>
            <a:ext cx="666900" cy="150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87" name="Google Shape;3887;p68"/>
          <p:cNvSpPr/>
          <p:nvPr/>
        </p:nvSpPr>
        <p:spPr>
          <a:xfrm>
            <a:off x="5174450" y="2426775"/>
            <a:ext cx="666900" cy="150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88" name="Google Shape;3888;p68"/>
          <p:cNvSpPr/>
          <p:nvPr/>
        </p:nvSpPr>
        <p:spPr>
          <a:xfrm>
            <a:off x="7046225" y="2426775"/>
            <a:ext cx="666900" cy="150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89" name="Google Shape;3889;p68"/>
          <p:cNvSpPr/>
          <p:nvPr/>
        </p:nvSpPr>
        <p:spPr>
          <a:xfrm>
            <a:off x="1430900" y="3650000"/>
            <a:ext cx="666900" cy="286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90" name="Google Shape;3890;p68"/>
          <p:cNvSpPr/>
          <p:nvPr/>
        </p:nvSpPr>
        <p:spPr>
          <a:xfrm>
            <a:off x="3302674" y="3293475"/>
            <a:ext cx="666900" cy="643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91" name="Google Shape;3891;p68"/>
          <p:cNvSpPr/>
          <p:nvPr/>
        </p:nvSpPr>
        <p:spPr>
          <a:xfrm>
            <a:off x="5174450" y="3524475"/>
            <a:ext cx="666900" cy="412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892" name="Google Shape;3892;p68"/>
          <p:cNvSpPr/>
          <p:nvPr/>
        </p:nvSpPr>
        <p:spPr>
          <a:xfrm>
            <a:off x="7046225" y="2986975"/>
            <a:ext cx="666900" cy="94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896"/>
        <p:cNvGrpSpPr/>
        <p:nvPr/>
      </p:nvGrpSpPr>
      <p:grpSpPr>
        <a:xfrm>
          <a:off x="0" y="0"/>
          <a:ext cx="0" cy="0"/>
          <a:chOff x="0" y="0"/>
          <a:chExt cx="0" cy="0"/>
        </a:xfrm>
      </p:grpSpPr>
      <p:sp>
        <p:nvSpPr>
          <p:cNvPr id="3897" name="Google Shape;3897;p69"/>
          <p:cNvSpPr txBox="1">
            <a:spLocks noGrp="1"/>
          </p:cNvSpPr>
          <p:nvPr>
            <p:ph type="title"/>
          </p:nvPr>
        </p:nvSpPr>
        <p:spPr>
          <a:xfrm>
            <a:off x="715975" y="683768"/>
            <a:ext cx="6024000" cy="270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t>Awesome</a:t>
            </a:r>
            <a:r>
              <a:rPr lang="id-ID" noProof="0" dirty="0"/>
              <a:t> </a:t>
            </a:r>
            <a:r>
              <a:rPr lang="id-ID" noProof="0" dirty="0" err="1"/>
              <a:t>words</a:t>
            </a:r>
            <a:endParaRPr lang="id-ID" noProof="0" dirty="0"/>
          </a:p>
        </p:txBody>
      </p:sp>
      <p:grpSp>
        <p:nvGrpSpPr>
          <p:cNvPr id="3898" name="Google Shape;3898;p69"/>
          <p:cNvGrpSpPr/>
          <p:nvPr/>
        </p:nvGrpSpPr>
        <p:grpSpPr>
          <a:xfrm>
            <a:off x="-14100" y="690958"/>
            <a:ext cx="10472508" cy="5365808"/>
            <a:chOff x="-14100" y="690958"/>
            <a:chExt cx="10472508" cy="5365808"/>
          </a:xfrm>
        </p:grpSpPr>
        <p:sp>
          <p:nvSpPr>
            <p:cNvPr id="3899" name="Google Shape;3899;p69"/>
            <p:cNvSpPr/>
            <p:nvPr/>
          </p:nvSpPr>
          <p:spPr>
            <a:xfrm flipH="1">
              <a:off x="-14100" y="4229100"/>
              <a:ext cx="9172500" cy="91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3900" name="Google Shape;3900;p69"/>
            <p:cNvCxnSpPr/>
            <p:nvPr/>
          </p:nvCxnSpPr>
          <p:spPr>
            <a:xfrm rot="10800000">
              <a:off x="-9300" y="4229100"/>
              <a:ext cx="9162900" cy="0"/>
            </a:xfrm>
            <a:prstGeom prst="straightConnector1">
              <a:avLst/>
            </a:prstGeom>
            <a:noFill/>
            <a:ln w="114300" cap="flat" cmpd="sng">
              <a:solidFill>
                <a:schemeClr val="accent4"/>
              </a:solidFill>
              <a:prstDash val="solid"/>
              <a:round/>
              <a:headEnd type="none" w="med" len="med"/>
              <a:tailEnd type="none" w="med" len="med"/>
            </a:ln>
          </p:spPr>
        </p:cxnSp>
        <p:grpSp>
          <p:nvGrpSpPr>
            <p:cNvPr id="3901" name="Google Shape;3901;p69"/>
            <p:cNvGrpSpPr/>
            <p:nvPr/>
          </p:nvGrpSpPr>
          <p:grpSpPr>
            <a:xfrm flipH="1">
              <a:off x="1163520" y="3739179"/>
              <a:ext cx="2407163" cy="1473552"/>
              <a:chOff x="586954" y="4000641"/>
              <a:chExt cx="1512322" cy="925772"/>
            </a:xfrm>
          </p:grpSpPr>
          <p:grpSp>
            <p:nvGrpSpPr>
              <p:cNvPr id="3902" name="Google Shape;3902;p69"/>
              <p:cNvGrpSpPr/>
              <p:nvPr/>
            </p:nvGrpSpPr>
            <p:grpSpPr>
              <a:xfrm>
                <a:off x="586954" y="4000641"/>
                <a:ext cx="1512322" cy="612290"/>
                <a:chOff x="2919550" y="3564900"/>
                <a:chExt cx="864975" cy="350200"/>
              </a:xfrm>
            </p:grpSpPr>
            <p:sp>
              <p:nvSpPr>
                <p:cNvPr id="3903" name="Google Shape;3903;p69"/>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04" name="Google Shape;3904;p69"/>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05" name="Google Shape;3905;p69"/>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06" name="Google Shape;3906;p69"/>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07" name="Google Shape;3907;p69"/>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08" name="Google Shape;3908;p69"/>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09" name="Google Shape;3909;p69"/>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10" name="Google Shape;3910;p69"/>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11" name="Google Shape;3911;p69"/>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12" name="Google Shape;3912;p69"/>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3913" name="Google Shape;3913;p69"/>
              <p:cNvSpPr/>
              <p:nvPr/>
            </p:nvSpPr>
            <p:spPr>
              <a:xfrm rot="10800000" flipH="1">
                <a:off x="929160" y="4605232"/>
                <a:ext cx="1086980" cy="321181"/>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914" name="Google Shape;3914;p69"/>
            <p:cNvGrpSpPr/>
            <p:nvPr/>
          </p:nvGrpSpPr>
          <p:grpSpPr>
            <a:xfrm>
              <a:off x="7034332" y="4220577"/>
              <a:ext cx="1778185" cy="784691"/>
              <a:chOff x="7164653" y="4359628"/>
              <a:chExt cx="1581734" cy="698000"/>
            </a:xfrm>
          </p:grpSpPr>
          <p:grpSp>
            <p:nvGrpSpPr>
              <p:cNvPr id="3915" name="Google Shape;3915;p69"/>
              <p:cNvGrpSpPr/>
              <p:nvPr/>
            </p:nvGrpSpPr>
            <p:grpSpPr>
              <a:xfrm>
                <a:off x="7164653" y="4359628"/>
                <a:ext cx="1581734" cy="457775"/>
                <a:chOff x="4340225" y="3783950"/>
                <a:chExt cx="904675" cy="261825"/>
              </a:xfrm>
            </p:grpSpPr>
            <p:sp>
              <p:nvSpPr>
                <p:cNvPr id="3916" name="Google Shape;3916;p69"/>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17" name="Google Shape;3917;p69"/>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18" name="Google Shape;3918;p69"/>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19" name="Google Shape;3919;p69"/>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20" name="Google Shape;3920;p69"/>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21" name="Google Shape;3921;p69"/>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22" name="Google Shape;3922;p69"/>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23" name="Google Shape;3923;p69"/>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24" name="Google Shape;3924;p69"/>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25" name="Google Shape;3925;p69"/>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3926" name="Google Shape;3926;p69"/>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927" name="Google Shape;3927;p69"/>
            <p:cNvGrpSpPr/>
            <p:nvPr/>
          </p:nvGrpSpPr>
          <p:grpSpPr>
            <a:xfrm>
              <a:off x="4797998" y="2612595"/>
              <a:ext cx="2285402" cy="3444171"/>
              <a:chOff x="615625" y="2200950"/>
              <a:chExt cx="645375" cy="972600"/>
            </a:xfrm>
          </p:grpSpPr>
          <p:sp>
            <p:nvSpPr>
              <p:cNvPr id="3928" name="Google Shape;3928;p69"/>
              <p:cNvSpPr/>
              <p:nvPr/>
            </p:nvSpPr>
            <p:spPr>
              <a:xfrm>
                <a:off x="615625" y="2200950"/>
                <a:ext cx="645375" cy="972600"/>
              </a:xfrm>
              <a:custGeom>
                <a:avLst/>
                <a:gdLst/>
                <a:ahLst/>
                <a:cxnLst/>
                <a:rect l="l" t="t" r="r" b="b"/>
                <a:pathLst>
                  <a:path w="25815" h="38904" extrusionOk="0">
                    <a:moveTo>
                      <a:pt x="10220" y="1"/>
                    </a:moveTo>
                    <a:cubicBezTo>
                      <a:pt x="10045" y="1"/>
                      <a:pt x="9781" y="137"/>
                      <a:pt x="9700" y="259"/>
                    </a:cubicBezTo>
                    <a:cubicBezTo>
                      <a:pt x="9682" y="290"/>
                      <a:pt x="9660" y="325"/>
                      <a:pt x="9642" y="357"/>
                    </a:cubicBezTo>
                    <a:cubicBezTo>
                      <a:pt x="9397" y="433"/>
                      <a:pt x="9169" y="562"/>
                      <a:pt x="8955" y="727"/>
                    </a:cubicBezTo>
                    <a:cubicBezTo>
                      <a:pt x="8763" y="803"/>
                      <a:pt x="8535" y="1013"/>
                      <a:pt x="8508" y="1160"/>
                    </a:cubicBezTo>
                    <a:cubicBezTo>
                      <a:pt x="8200" y="1513"/>
                      <a:pt x="7937" y="1950"/>
                      <a:pt x="7705" y="2414"/>
                    </a:cubicBezTo>
                    <a:cubicBezTo>
                      <a:pt x="7705" y="2365"/>
                      <a:pt x="7705" y="2316"/>
                      <a:pt x="7705" y="2272"/>
                    </a:cubicBezTo>
                    <a:cubicBezTo>
                      <a:pt x="7702" y="2174"/>
                      <a:pt x="7654" y="2136"/>
                      <a:pt x="7589" y="2136"/>
                    </a:cubicBezTo>
                    <a:cubicBezTo>
                      <a:pt x="7442" y="2136"/>
                      <a:pt x="7207" y="2326"/>
                      <a:pt x="7192" y="2459"/>
                    </a:cubicBezTo>
                    <a:cubicBezTo>
                      <a:pt x="7187" y="2477"/>
                      <a:pt x="7187" y="2499"/>
                      <a:pt x="7183" y="2522"/>
                    </a:cubicBezTo>
                    <a:cubicBezTo>
                      <a:pt x="7133" y="2910"/>
                      <a:pt x="7107" y="3294"/>
                      <a:pt x="7089" y="3682"/>
                    </a:cubicBezTo>
                    <a:cubicBezTo>
                      <a:pt x="6901" y="3919"/>
                      <a:pt x="6767" y="4178"/>
                      <a:pt x="6678" y="4454"/>
                    </a:cubicBezTo>
                    <a:cubicBezTo>
                      <a:pt x="6634" y="4508"/>
                      <a:pt x="6602" y="4561"/>
                      <a:pt x="6593" y="4615"/>
                    </a:cubicBezTo>
                    <a:cubicBezTo>
                      <a:pt x="6589" y="4642"/>
                      <a:pt x="6584" y="4669"/>
                      <a:pt x="6580" y="4695"/>
                    </a:cubicBezTo>
                    <a:cubicBezTo>
                      <a:pt x="6573" y="4694"/>
                      <a:pt x="6565" y="4694"/>
                      <a:pt x="6557" y="4694"/>
                    </a:cubicBezTo>
                    <a:cubicBezTo>
                      <a:pt x="6375" y="4694"/>
                      <a:pt x="6033" y="4974"/>
                      <a:pt x="5986" y="5119"/>
                    </a:cubicBezTo>
                    <a:cubicBezTo>
                      <a:pt x="5879" y="5468"/>
                      <a:pt x="5852" y="5807"/>
                      <a:pt x="5902" y="6146"/>
                    </a:cubicBezTo>
                    <a:cubicBezTo>
                      <a:pt x="5893" y="6249"/>
                      <a:pt x="5884" y="6356"/>
                      <a:pt x="5875" y="6459"/>
                    </a:cubicBezTo>
                    <a:cubicBezTo>
                      <a:pt x="5692" y="6557"/>
                      <a:pt x="5491" y="6780"/>
                      <a:pt x="5473" y="6927"/>
                    </a:cubicBezTo>
                    <a:cubicBezTo>
                      <a:pt x="5446" y="7150"/>
                      <a:pt x="5428" y="7374"/>
                      <a:pt x="5411" y="7597"/>
                    </a:cubicBezTo>
                    <a:cubicBezTo>
                      <a:pt x="5236" y="7704"/>
                      <a:pt x="5062" y="7914"/>
                      <a:pt x="5067" y="8048"/>
                    </a:cubicBezTo>
                    <a:cubicBezTo>
                      <a:pt x="5076" y="8262"/>
                      <a:pt x="5098" y="8467"/>
                      <a:pt x="5138" y="8672"/>
                    </a:cubicBezTo>
                    <a:cubicBezTo>
                      <a:pt x="4933" y="8713"/>
                      <a:pt x="4656" y="8958"/>
                      <a:pt x="4670" y="9159"/>
                    </a:cubicBezTo>
                    <a:cubicBezTo>
                      <a:pt x="4683" y="9346"/>
                      <a:pt x="4692" y="9534"/>
                      <a:pt x="4705" y="9721"/>
                    </a:cubicBezTo>
                    <a:cubicBezTo>
                      <a:pt x="4585" y="9811"/>
                      <a:pt x="4487" y="9940"/>
                      <a:pt x="4500" y="10056"/>
                    </a:cubicBezTo>
                    <a:cubicBezTo>
                      <a:pt x="4500" y="10212"/>
                      <a:pt x="4513" y="10360"/>
                      <a:pt x="4531" y="10512"/>
                    </a:cubicBezTo>
                    <a:cubicBezTo>
                      <a:pt x="4545" y="10775"/>
                      <a:pt x="4553" y="11034"/>
                      <a:pt x="4562" y="11297"/>
                    </a:cubicBezTo>
                    <a:cubicBezTo>
                      <a:pt x="4415" y="11440"/>
                      <a:pt x="4290" y="11623"/>
                      <a:pt x="4286" y="11735"/>
                    </a:cubicBezTo>
                    <a:cubicBezTo>
                      <a:pt x="4281" y="11815"/>
                      <a:pt x="4272" y="11891"/>
                      <a:pt x="4263" y="11967"/>
                    </a:cubicBezTo>
                    <a:cubicBezTo>
                      <a:pt x="4098" y="12096"/>
                      <a:pt x="4004" y="12288"/>
                      <a:pt x="3955" y="12507"/>
                    </a:cubicBezTo>
                    <a:cubicBezTo>
                      <a:pt x="3853" y="12627"/>
                      <a:pt x="3781" y="12761"/>
                      <a:pt x="3781" y="12855"/>
                    </a:cubicBezTo>
                    <a:cubicBezTo>
                      <a:pt x="3781" y="13011"/>
                      <a:pt x="3777" y="13163"/>
                      <a:pt x="3768" y="13315"/>
                    </a:cubicBezTo>
                    <a:cubicBezTo>
                      <a:pt x="3764" y="13314"/>
                      <a:pt x="3759" y="13314"/>
                      <a:pt x="3755" y="13314"/>
                    </a:cubicBezTo>
                    <a:cubicBezTo>
                      <a:pt x="3536" y="13314"/>
                      <a:pt x="3210" y="13644"/>
                      <a:pt x="3237" y="13837"/>
                    </a:cubicBezTo>
                    <a:cubicBezTo>
                      <a:pt x="3281" y="14225"/>
                      <a:pt x="3268" y="14596"/>
                      <a:pt x="3366" y="14957"/>
                    </a:cubicBezTo>
                    <a:cubicBezTo>
                      <a:pt x="2576" y="17359"/>
                      <a:pt x="1737" y="19751"/>
                      <a:pt x="1148" y="22202"/>
                    </a:cubicBezTo>
                    <a:cubicBezTo>
                      <a:pt x="487" y="24960"/>
                      <a:pt x="170" y="27799"/>
                      <a:pt x="59" y="30625"/>
                    </a:cubicBezTo>
                    <a:cubicBezTo>
                      <a:pt x="1" y="32004"/>
                      <a:pt x="5" y="33356"/>
                      <a:pt x="246" y="34718"/>
                    </a:cubicBezTo>
                    <a:cubicBezTo>
                      <a:pt x="447" y="35820"/>
                      <a:pt x="786" y="36896"/>
                      <a:pt x="1188" y="37941"/>
                    </a:cubicBezTo>
                    <a:cubicBezTo>
                      <a:pt x="1076" y="38061"/>
                      <a:pt x="1023" y="38222"/>
                      <a:pt x="1166" y="38307"/>
                    </a:cubicBezTo>
                    <a:cubicBezTo>
                      <a:pt x="1233" y="38347"/>
                      <a:pt x="1299" y="38383"/>
                      <a:pt x="1371" y="38414"/>
                    </a:cubicBezTo>
                    <a:cubicBezTo>
                      <a:pt x="1389" y="38454"/>
                      <a:pt x="1402" y="38490"/>
                      <a:pt x="1416" y="38530"/>
                    </a:cubicBezTo>
                    <a:cubicBezTo>
                      <a:pt x="1429" y="38566"/>
                      <a:pt x="1442" y="38601"/>
                      <a:pt x="1460" y="38637"/>
                    </a:cubicBezTo>
                    <a:cubicBezTo>
                      <a:pt x="1511" y="38731"/>
                      <a:pt x="1588" y="38770"/>
                      <a:pt x="1675" y="38770"/>
                    </a:cubicBezTo>
                    <a:cubicBezTo>
                      <a:pt x="1778" y="38770"/>
                      <a:pt x="1894" y="38715"/>
                      <a:pt x="1996" y="38633"/>
                    </a:cubicBezTo>
                    <a:cubicBezTo>
                      <a:pt x="2178" y="38671"/>
                      <a:pt x="2362" y="38691"/>
                      <a:pt x="2547" y="38691"/>
                    </a:cubicBezTo>
                    <a:cubicBezTo>
                      <a:pt x="2661" y="38691"/>
                      <a:pt x="2775" y="38684"/>
                      <a:pt x="2889" y="38668"/>
                    </a:cubicBezTo>
                    <a:cubicBezTo>
                      <a:pt x="3358" y="38839"/>
                      <a:pt x="3860" y="38904"/>
                      <a:pt x="4373" y="38904"/>
                    </a:cubicBezTo>
                    <a:cubicBezTo>
                      <a:pt x="5456" y="38904"/>
                      <a:pt x="6590" y="38616"/>
                      <a:pt x="7580" y="38432"/>
                    </a:cubicBezTo>
                    <a:cubicBezTo>
                      <a:pt x="9856" y="38003"/>
                      <a:pt x="12227" y="37909"/>
                      <a:pt x="14539" y="37775"/>
                    </a:cubicBezTo>
                    <a:cubicBezTo>
                      <a:pt x="15388" y="37726"/>
                      <a:pt x="16230" y="37711"/>
                      <a:pt x="17071" y="37711"/>
                    </a:cubicBezTo>
                    <a:cubicBezTo>
                      <a:pt x="18145" y="37711"/>
                      <a:pt x="19217" y="37736"/>
                      <a:pt x="20301" y="37749"/>
                    </a:cubicBezTo>
                    <a:cubicBezTo>
                      <a:pt x="20444" y="37750"/>
                      <a:pt x="20588" y="37751"/>
                      <a:pt x="20732" y="37751"/>
                    </a:cubicBezTo>
                    <a:cubicBezTo>
                      <a:pt x="22272" y="37751"/>
                      <a:pt x="23891" y="37637"/>
                      <a:pt x="25229" y="36825"/>
                    </a:cubicBezTo>
                    <a:cubicBezTo>
                      <a:pt x="25390" y="36727"/>
                      <a:pt x="25551" y="36494"/>
                      <a:pt x="25524" y="36294"/>
                    </a:cubicBezTo>
                    <a:cubicBezTo>
                      <a:pt x="25551" y="36253"/>
                      <a:pt x="25568" y="36213"/>
                      <a:pt x="25586" y="36164"/>
                    </a:cubicBezTo>
                    <a:cubicBezTo>
                      <a:pt x="25609" y="36106"/>
                      <a:pt x="25622" y="36044"/>
                      <a:pt x="25559" y="36008"/>
                    </a:cubicBezTo>
                    <a:cubicBezTo>
                      <a:pt x="25515" y="35986"/>
                      <a:pt x="25466" y="35972"/>
                      <a:pt x="25421" y="35959"/>
                    </a:cubicBezTo>
                    <a:cubicBezTo>
                      <a:pt x="25510" y="35709"/>
                      <a:pt x="25564" y="35441"/>
                      <a:pt x="25698" y="35209"/>
                    </a:cubicBezTo>
                    <a:cubicBezTo>
                      <a:pt x="25814" y="35006"/>
                      <a:pt x="25712" y="34922"/>
                      <a:pt x="25572" y="34922"/>
                    </a:cubicBezTo>
                    <a:cubicBezTo>
                      <a:pt x="25524" y="34922"/>
                      <a:pt x="25471" y="34932"/>
                      <a:pt x="25421" y="34950"/>
                    </a:cubicBezTo>
                    <a:cubicBezTo>
                      <a:pt x="25439" y="34807"/>
                      <a:pt x="25461" y="34669"/>
                      <a:pt x="25488" y="34530"/>
                    </a:cubicBezTo>
                    <a:cubicBezTo>
                      <a:pt x="25516" y="34389"/>
                      <a:pt x="25464" y="34335"/>
                      <a:pt x="25383" y="34335"/>
                    </a:cubicBezTo>
                    <a:cubicBezTo>
                      <a:pt x="25333" y="34335"/>
                      <a:pt x="25272" y="34355"/>
                      <a:pt x="25211" y="34388"/>
                    </a:cubicBezTo>
                    <a:cubicBezTo>
                      <a:pt x="25225" y="34187"/>
                      <a:pt x="25234" y="33990"/>
                      <a:pt x="25229" y="33785"/>
                    </a:cubicBezTo>
                    <a:cubicBezTo>
                      <a:pt x="25235" y="33635"/>
                      <a:pt x="25165" y="33576"/>
                      <a:pt x="25063" y="33576"/>
                    </a:cubicBezTo>
                    <a:cubicBezTo>
                      <a:pt x="25013" y="33576"/>
                      <a:pt x="24955" y="33590"/>
                      <a:pt x="24894" y="33615"/>
                    </a:cubicBezTo>
                    <a:cubicBezTo>
                      <a:pt x="24877" y="33624"/>
                      <a:pt x="24859" y="33633"/>
                      <a:pt x="24841" y="33642"/>
                    </a:cubicBezTo>
                    <a:cubicBezTo>
                      <a:pt x="24845" y="33548"/>
                      <a:pt x="24850" y="33450"/>
                      <a:pt x="24863" y="33356"/>
                    </a:cubicBezTo>
                    <a:cubicBezTo>
                      <a:pt x="24872" y="33303"/>
                      <a:pt x="24881" y="33254"/>
                      <a:pt x="24881" y="33200"/>
                    </a:cubicBezTo>
                    <a:cubicBezTo>
                      <a:pt x="24881" y="33060"/>
                      <a:pt x="24818" y="33006"/>
                      <a:pt x="24728" y="33006"/>
                    </a:cubicBezTo>
                    <a:cubicBezTo>
                      <a:pt x="24667" y="33006"/>
                      <a:pt x="24594" y="33031"/>
                      <a:pt x="24519" y="33071"/>
                    </a:cubicBezTo>
                    <a:cubicBezTo>
                      <a:pt x="24524" y="32874"/>
                      <a:pt x="24533" y="32674"/>
                      <a:pt x="24560" y="32477"/>
                    </a:cubicBezTo>
                    <a:cubicBezTo>
                      <a:pt x="24587" y="32282"/>
                      <a:pt x="24519" y="32210"/>
                      <a:pt x="24417" y="32210"/>
                    </a:cubicBezTo>
                    <a:cubicBezTo>
                      <a:pt x="24403" y="32210"/>
                      <a:pt x="24388" y="32211"/>
                      <a:pt x="24372" y="32214"/>
                    </a:cubicBezTo>
                    <a:cubicBezTo>
                      <a:pt x="24394" y="32031"/>
                      <a:pt x="24421" y="31843"/>
                      <a:pt x="24457" y="31665"/>
                    </a:cubicBezTo>
                    <a:cubicBezTo>
                      <a:pt x="24492" y="31494"/>
                      <a:pt x="24391" y="31390"/>
                      <a:pt x="24258" y="31390"/>
                    </a:cubicBezTo>
                    <a:cubicBezTo>
                      <a:pt x="24239" y="31390"/>
                      <a:pt x="24219" y="31392"/>
                      <a:pt x="24198" y="31397"/>
                    </a:cubicBezTo>
                    <a:cubicBezTo>
                      <a:pt x="24207" y="31147"/>
                      <a:pt x="24207" y="30897"/>
                      <a:pt x="24252" y="30647"/>
                    </a:cubicBezTo>
                    <a:cubicBezTo>
                      <a:pt x="24310" y="30290"/>
                      <a:pt x="24091" y="29924"/>
                      <a:pt x="24149" y="29531"/>
                    </a:cubicBezTo>
                    <a:cubicBezTo>
                      <a:pt x="24174" y="29341"/>
                      <a:pt x="24101" y="29274"/>
                      <a:pt x="23995" y="29274"/>
                    </a:cubicBezTo>
                    <a:cubicBezTo>
                      <a:pt x="23932" y="29274"/>
                      <a:pt x="23856" y="29298"/>
                      <a:pt x="23783" y="29335"/>
                    </a:cubicBezTo>
                    <a:cubicBezTo>
                      <a:pt x="23783" y="28915"/>
                      <a:pt x="23903" y="28522"/>
                      <a:pt x="24042" y="28112"/>
                    </a:cubicBezTo>
                    <a:cubicBezTo>
                      <a:pt x="24100" y="27928"/>
                      <a:pt x="24023" y="27862"/>
                      <a:pt x="23906" y="27862"/>
                    </a:cubicBezTo>
                    <a:cubicBezTo>
                      <a:pt x="23807" y="27862"/>
                      <a:pt x="23678" y="27910"/>
                      <a:pt x="23578" y="27973"/>
                    </a:cubicBezTo>
                    <a:cubicBezTo>
                      <a:pt x="23573" y="27947"/>
                      <a:pt x="23573" y="27920"/>
                      <a:pt x="23569" y="27893"/>
                    </a:cubicBezTo>
                    <a:cubicBezTo>
                      <a:pt x="23591" y="27625"/>
                      <a:pt x="23636" y="27362"/>
                      <a:pt x="23725" y="27098"/>
                    </a:cubicBezTo>
                    <a:cubicBezTo>
                      <a:pt x="23784" y="26922"/>
                      <a:pt x="23716" y="26860"/>
                      <a:pt x="23609" y="26860"/>
                    </a:cubicBezTo>
                    <a:cubicBezTo>
                      <a:pt x="23553" y="26860"/>
                      <a:pt x="23487" y="26876"/>
                      <a:pt x="23421" y="26902"/>
                    </a:cubicBezTo>
                    <a:cubicBezTo>
                      <a:pt x="23381" y="26657"/>
                      <a:pt x="23341" y="26407"/>
                      <a:pt x="23301" y="26161"/>
                    </a:cubicBezTo>
                    <a:cubicBezTo>
                      <a:pt x="23305" y="26134"/>
                      <a:pt x="23310" y="26108"/>
                      <a:pt x="23314" y="26081"/>
                    </a:cubicBezTo>
                    <a:cubicBezTo>
                      <a:pt x="23332" y="25983"/>
                      <a:pt x="23301" y="25902"/>
                      <a:pt x="23247" y="25862"/>
                    </a:cubicBezTo>
                    <a:cubicBezTo>
                      <a:pt x="23225" y="25750"/>
                      <a:pt x="23207" y="25639"/>
                      <a:pt x="23185" y="25532"/>
                    </a:cubicBezTo>
                    <a:cubicBezTo>
                      <a:pt x="23212" y="25438"/>
                      <a:pt x="23243" y="25344"/>
                      <a:pt x="23279" y="25255"/>
                    </a:cubicBezTo>
                    <a:cubicBezTo>
                      <a:pt x="23371" y="25032"/>
                      <a:pt x="23274" y="24935"/>
                      <a:pt x="23135" y="24935"/>
                    </a:cubicBezTo>
                    <a:cubicBezTo>
                      <a:pt x="23112" y="24935"/>
                      <a:pt x="23089" y="24938"/>
                      <a:pt x="23064" y="24942"/>
                    </a:cubicBezTo>
                    <a:cubicBezTo>
                      <a:pt x="23020" y="24728"/>
                      <a:pt x="22971" y="24514"/>
                      <a:pt x="22921" y="24300"/>
                    </a:cubicBezTo>
                    <a:cubicBezTo>
                      <a:pt x="22944" y="24219"/>
                      <a:pt x="22971" y="24135"/>
                      <a:pt x="23002" y="24054"/>
                    </a:cubicBezTo>
                    <a:cubicBezTo>
                      <a:pt x="23048" y="23917"/>
                      <a:pt x="22953" y="23803"/>
                      <a:pt x="22828" y="23803"/>
                    </a:cubicBezTo>
                    <a:cubicBezTo>
                      <a:pt x="22819" y="23803"/>
                      <a:pt x="22810" y="23803"/>
                      <a:pt x="22801" y="23804"/>
                    </a:cubicBezTo>
                    <a:cubicBezTo>
                      <a:pt x="22756" y="23639"/>
                      <a:pt x="22712" y="23474"/>
                      <a:pt x="22663" y="23309"/>
                    </a:cubicBezTo>
                    <a:cubicBezTo>
                      <a:pt x="22671" y="23255"/>
                      <a:pt x="22685" y="23202"/>
                      <a:pt x="22694" y="23153"/>
                    </a:cubicBezTo>
                    <a:cubicBezTo>
                      <a:pt x="22698" y="23139"/>
                      <a:pt x="22703" y="23130"/>
                      <a:pt x="22707" y="23121"/>
                    </a:cubicBezTo>
                    <a:cubicBezTo>
                      <a:pt x="22734" y="23054"/>
                      <a:pt x="22730" y="22996"/>
                      <a:pt x="22716" y="22952"/>
                    </a:cubicBezTo>
                    <a:cubicBezTo>
                      <a:pt x="22725" y="22822"/>
                      <a:pt x="22725" y="22693"/>
                      <a:pt x="22712" y="22563"/>
                    </a:cubicBezTo>
                    <a:cubicBezTo>
                      <a:pt x="22734" y="22421"/>
                      <a:pt x="22761" y="22273"/>
                      <a:pt x="22788" y="22126"/>
                    </a:cubicBezTo>
                    <a:cubicBezTo>
                      <a:pt x="22816" y="21957"/>
                      <a:pt x="22750" y="21897"/>
                      <a:pt x="22653" y="21897"/>
                    </a:cubicBezTo>
                    <a:cubicBezTo>
                      <a:pt x="22536" y="21897"/>
                      <a:pt x="22374" y="21986"/>
                      <a:pt x="22283" y="22077"/>
                    </a:cubicBezTo>
                    <a:cubicBezTo>
                      <a:pt x="21645" y="20166"/>
                      <a:pt x="20850" y="18314"/>
                      <a:pt x="20127" y="16435"/>
                    </a:cubicBezTo>
                    <a:cubicBezTo>
                      <a:pt x="19292" y="14252"/>
                      <a:pt x="18489" y="12060"/>
                      <a:pt x="17538" y="9918"/>
                    </a:cubicBezTo>
                    <a:cubicBezTo>
                      <a:pt x="16592" y="7798"/>
                      <a:pt x="15525" y="5731"/>
                      <a:pt x="14298" y="3758"/>
                    </a:cubicBezTo>
                    <a:cubicBezTo>
                      <a:pt x="13436" y="2379"/>
                      <a:pt x="12494" y="919"/>
                      <a:pt x="10865" y="383"/>
                    </a:cubicBezTo>
                    <a:cubicBezTo>
                      <a:pt x="10687" y="325"/>
                      <a:pt x="10517" y="294"/>
                      <a:pt x="10356" y="281"/>
                    </a:cubicBezTo>
                    <a:cubicBezTo>
                      <a:pt x="10356" y="276"/>
                      <a:pt x="10356" y="272"/>
                      <a:pt x="10356" y="267"/>
                    </a:cubicBezTo>
                    <a:cubicBezTo>
                      <a:pt x="10425" y="71"/>
                      <a:pt x="10346" y="1"/>
                      <a:pt x="10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29" name="Google Shape;3929;p69"/>
              <p:cNvSpPr/>
              <p:nvPr/>
            </p:nvSpPr>
            <p:spPr>
              <a:xfrm>
                <a:off x="879425" y="2209075"/>
                <a:ext cx="293175" cy="567800"/>
              </a:xfrm>
              <a:custGeom>
                <a:avLst/>
                <a:gdLst/>
                <a:ahLst/>
                <a:cxnLst/>
                <a:rect l="l" t="t" r="r" b="b"/>
                <a:pathLst>
                  <a:path w="11727" h="22712" extrusionOk="0">
                    <a:moveTo>
                      <a:pt x="11356" y="21283"/>
                    </a:moveTo>
                    <a:cubicBezTo>
                      <a:pt x="11379" y="21230"/>
                      <a:pt x="11396" y="21176"/>
                      <a:pt x="11401" y="21122"/>
                    </a:cubicBezTo>
                    <a:cubicBezTo>
                      <a:pt x="11508" y="21239"/>
                      <a:pt x="11597" y="21399"/>
                      <a:pt x="11691" y="21569"/>
                    </a:cubicBezTo>
                    <a:cubicBezTo>
                      <a:pt x="11066" y="19725"/>
                      <a:pt x="10294" y="17926"/>
                      <a:pt x="9598" y="16110"/>
                    </a:cubicBezTo>
                    <a:cubicBezTo>
                      <a:pt x="9423" y="15654"/>
                      <a:pt x="9249" y="15195"/>
                      <a:pt x="9075" y="14735"/>
                    </a:cubicBezTo>
                    <a:cubicBezTo>
                      <a:pt x="9008" y="14391"/>
                      <a:pt x="8946" y="14052"/>
                      <a:pt x="8892" y="13708"/>
                    </a:cubicBezTo>
                    <a:cubicBezTo>
                      <a:pt x="8906" y="13606"/>
                      <a:pt x="8857" y="13565"/>
                      <a:pt x="8785" y="13561"/>
                    </a:cubicBezTo>
                    <a:cubicBezTo>
                      <a:pt x="8740" y="13548"/>
                      <a:pt x="8687" y="13557"/>
                      <a:pt x="8629" y="13579"/>
                    </a:cubicBezTo>
                    <a:cubicBezTo>
                      <a:pt x="8432" y="13066"/>
                      <a:pt x="8236" y="12557"/>
                      <a:pt x="8031" y="12048"/>
                    </a:cubicBezTo>
                    <a:cubicBezTo>
                      <a:pt x="8022" y="12012"/>
                      <a:pt x="8008" y="11981"/>
                      <a:pt x="7995" y="11945"/>
                    </a:cubicBezTo>
                    <a:cubicBezTo>
                      <a:pt x="7995" y="11941"/>
                      <a:pt x="7991" y="11941"/>
                      <a:pt x="7991" y="11936"/>
                    </a:cubicBezTo>
                    <a:cubicBezTo>
                      <a:pt x="7776" y="11410"/>
                      <a:pt x="7562" y="10878"/>
                      <a:pt x="7339" y="10356"/>
                    </a:cubicBezTo>
                    <a:cubicBezTo>
                      <a:pt x="7241" y="9914"/>
                      <a:pt x="7165" y="9463"/>
                      <a:pt x="7129" y="9008"/>
                    </a:cubicBezTo>
                    <a:cubicBezTo>
                      <a:pt x="7125" y="8937"/>
                      <a:pt x="7093" y="8847"/>
                      <a:pt x="7018" y="8830"/>
                    </a:cubicBezTo>
                    <a:cubicBezTo>
                      <a:pt x="6884" y="8803"/>
                      <a:pt x="6790" y="8780"/>
                      <a:pt x="6665" y="8838"/>
                    </a:cubicBezTo>
                    <a:cubicBezTo>
                      <a:pt x="6665" y="8838"/>
                      <a:pt x="6665" y="8838"/>
                      <a:pt x="6660" y="8838"/>
                    </a:cubicBezTo>
                    <a:cubicBezTo>
                      <a:pt x="6848" y="8754"/>
                      <a:pt x="6768" y="8566"/>
                      <a:pt x="6705" y="8423"/>
                    </a:cubicBezTo>
                    <a:cubicBezTo>
                      <a:pt x="6660" y="8307"/>
                      <a:pt x="6531" y="8298"/>
                      <a:pt x="6424" y="8330"/>
                    </a:cubicBezTo>
                    <a:cubicBezTo>
                      <a:pt x="6393" y="8263"/>
                      <a:pt x="6361" y="8196"/>
                      <a:pt x="6330" y="8129"/>
                    </a:cubicBezTo>
                    <a:cubicBezTo>
                      <a:pt x="6303" y="7950"/>
                      <a:pt x="6290" y="7772"/>
                      <a:pt x="6312" y="7589"/>
                    </a:cubicBezTo>
                    <a:cubicBezTo>
                      <a:pt x="6335" y="7374"/>
                      <a:pt x="6156" y="7383"/>
                      <a:pt x="5995" y="7446"/>
                    </a:cubicBezTo>
                    <a:cubicBezTo>
                      <a:pt x="5969" y="7392"/>
                      <a:pt x="5946" y="7343"/>
                      <a:pt x="5919" y="7290"/>
                    </a:cubicBezTo>
                    <a:cubicBezTo>
                      <a:pt x="5906" y="7156"/>
                      <a:pt x="5902" y="7022"/>
                      <a:pt x="5902" y="6879"/>
                    </a:cubicBezTo>
                    <a:cubicBezTo>
                      <a:pt x="5897" y="6696"/>
                      <a:pt x="5759" y="6683"/>
                      <a:pt x="5625" y="6718"/>
                    </a:cubicBezTo>
                    <a:cubicBezTo>
                      <a:pt x="5580" y="6625"/>
                      <a:pt x="5531" y="6535"/>
                      <a:pt x="5486" y="6442"/>
                    </a:cubicBezTo>
                    <a:cubicBezTo>
                      <a:pt x="5473" y="6397"/>
                      <a:pt x="5460" y="6357"/>
                      <a:pt x="5455" y="6339"/>
                    </a:cubicBezTo>
                    <a:cubicBezTo>
                      <a:pt x="5375" y="6134"/>
                      <a:pt x="5286" y="5928"/>
                      <a:pt x="5196" y="5727"/>
                    </a:cubicBezTo>
                    <a:cubicBezTo>
                      <a:pt x="4969" y="5174"/>
                      <a:pt x="4848" y="4638"/>
                      <a:pt x="4870" y="4040"/>
                    </a:cubicBezTo>
                    <a:cubicBezTo>
                      <a:pt x="4884" y="3674"/>
                      <a:pt x="4473" y="3946"/>
                      <a:pt x="4286" y="4156"/>
                    </a:cubicBezTo>
                    <a:cubicBezTo>
                      <a:pt x="4268" y="4143"/>
                      <a:pt x="4250" y="4129"/>
                      <a:pt x="4228" y="4116"/>
                    </a:cubicBezTo>
                    <a:cubicBezTo>
                      <a:pt x="4210" y="4107"/>
                      <a:pt x="4188" y="4103"/>
                      <a:pt x="4170" y="4098"/>
                    </a:cubicBezTo>
                    <a:cubicBezTo>
                      <a:pt x="4036" y="3875"/>
                      <a:pt x="3902" y="3652"/>
                      <a:pt x="3764" y="3433"/>
                    </a:cubicBezTo>
                    <a:cubicBezTo>
                      <a:pt x="3755" y="3420"/>
                      <a:pt x="3746" y="3402"/>
                      <a:pt x="3737" y="3388"/>
                    </a:cubicBezTo>
                    <a:cubicBezTo>
                      <a:pt x="3723" y="3295"/>
                      <a:pt x="3710" y="3205"/>
                      <a:pt x="3692" y="3107"/>
                    </a:cubicBezTo>
                    <a:cubicBezTo>
                      <a:pt x="3670" y="2960"/>
                      <a:pt x="3576" y="2888"/>
                      <a:pt x="3438" y="2915"/>
                    </a:cubicBezTo>
                    <a:cubicBezTo>
                      <a:pt x="3433" y="2906"/>
                      <a:pt x="3424" y="2897"/>
                      <a:pt x="3420" y="2888"/>
                    </a:cubicBezTo>
                    <a:cubicBezTo>
                      <a:pt x="3424" y="2880"/>
                      <a:pt x="3429" y="2871"/>
                      <a:pt x="3438" y="2862"/>
                    </a:cubicBezTo>
                    <a:cubicBezTo>
                      <a:pt x="3415" y="2830"/>
                      <a:pt x="3389" y="2813"/>
                      <a:pt x="3362" y="2799"/>
                    </a:cubicBezTo>
                    <a:cubicBezTo>
                      <a:pt x="3036" y="2295"/>
                      <a:pt x="2683" y="1799"/>
                      <a:pt x="2277" y="1366"/>
                    </a:cubicBezTo>
                    <a:cubicBezTo>
                      <a:pt x="2224" y="1215"/>
                      <a:pt x="2183" y="1063"/>
                      <a:pt x="2148" y="898"/>
                    </a:cubicBezTo>
                    <a:cubicBezTo>
                      <a:pt x="2099" y="666"/>
                      <a:pt x="1813" y="438"/>
                      <a:pt x="1737" y="192"/>
                    </a:cubicBezTo>
                    <a:cubicBezTo>
                      <a:pt x="1675" y="0"/>
                      <a:pt x="1514" y="36"/>
                      <a:pt x="1362" y="148"/>
                    </a:cubicBezTo>
                    <a:cubicBezTo>
                      <a:pt x="1255" y="139"/>
                      <a:pt x="1103" y="241"/>
                      <a:pt x="1001" y="349"/>
                    </a:cubicBezTo>
                    <a:cubicBezTo>
                      <a:pt x="902" y="295"/>
                      <a:pt x="800" y="246"/>
                      <a:pt x="697" y="201"/>
                    </a:cubicBezTo>
                    <a:cubicBezTo>
                      <a:pt x="367" y="255"/>
                      <a:pt x="1" y="670"/>
                      <a:pt x="126" y="965"/>
                    </a:cubicBezTo>
                    <a:cubicBezTo>
                      <a:pt x="179" y="1094"/>
                      <a:pt x="228" y="1219"/>
                      <a:pt x="282" y="1348"/>
                    </a:cubicBezTo>
                    <a:cubicBezTo>
                      <a:pt x="215" y="1857"/>
                      <a:pt x="340" y="2442"/>
                      <a:pt x="460" y="2893"/>
                    </a:cubicBezTo>
                    <a:cubicBezTo>
                      <a:pt x="697" y="3750"/>
                      <a:pt x="1076" y="4906"/>
                      <a:pt x="1817" y="5477"/>
                    </a:cubicBezTo>
                    <a:cubicBezTo>
                      <a:pt x="1969" y="5593"/>
                      <a:pt x="2054" y="6401"/>
                      <a:pt x="2139" y="6638"/>
                    </a:cubicBezTo>
                    <a:cubicBezTo>
                      <a:pt x="2380" y="7307"/>
                      <a:pt x="2737" y="7937"/>
                      <a:pt x="3098" y="8548"/>
                    </a:cubicBezTo>
                    <a:cubicBezTo>
                      <a:pt x="3197" y="8718"/>
                      <a:pt x="3299" y="8883"/>
                      <a:pt x="3402" y="9053"/>
                    </a:cubicBezTo>
                    <a:cubicBezTo>
                      <a:pt x="3313" y="9316"/>
                      <a:pt x="3317" y="9588"/>
                      <a:pt x="3464" y="9874"/>
                    </a:cubicBezTo>
                    <a:cubicBezTo>
                      <a:pt x="2674" y="10651"/>
                      <a:pt x="1911" y="11436"/>
                      <a:pt x="1384" y="12427"/>
                    </a:cubicBezTo>
                    <a:cubicBezTo>
                      <a:pt x="1331" y="12521"/>
                      <a:pt x="1273" y="12749"/>
                      <a:pt x="1393" y="12829"/>
                    </a:cubicBezTo>
                    <a:cubicBezTo>
                      <a:pt x="1933" y="13195"/>
                      <a:pt x="2210" y="13936"/>
                      <a:pt x="2491" y="14498"/>
                    </a:cubicBezTo>
                    <a:cubicBezTo>
                      <a:pt x="2880" y="15293"/>
                      <a:pt x="3241" y="16101"/>
                      <a:pt x="3728" y="16842"/>
                    </a:cubicBezTo>
                    <a:cubicBezTo>
                      <a:pt x="4121" y="17440"/>
                      <a:pt x="4607" y="18056"/>
                      <a:pt x="5326" y="18261"/>
                    </a:cubicBezTo>
                    <a:cubicBezTo>
                      <a:pt x="5518" y="18315"/>
                      <a:pt x="5714" y="18328"/>
                      <a:pt x="5906" y="18306"/>
                    </a:cubicBezTo>
                    <a:cubicBezTo>
                      <a:pt x="5897" y="18614"/>
                      <a:pt x="5911" y="18922"/>
                      <a:pt x="5977" y="19234"/>
                    </a:cubicBezTo>
                    <a:cubicBezTo>
                      <a:pt x="5991" y="19306"/>
                      <a:pt x="6031" y="19337"/>
                      <a:pt x="6080" y="19341"/>
                    </a:cubicBezTo>
                    <a:cubicBezTo>
                      <a:pt x="6085" y="19395"/>
                      <a:pt x="6094" y="19458"/>
                      <a:pt x="6098" y="19516"/>
                    </a:cubicBezTo>
                    <a:cubicBezTo>
                      <a:pt x="6107" y="19658"/>
                      <a:pt x="6187" y="19703"/>
                      <a:pt x="6285" y="19699"/>
                    </a:cubicBezTo>
                    <a:cubicBezTo>
                      <a:pt x="6263" y="19810"/>
                      <a:pt x="6236" y="19926"/>
                      <a:pt x="6205" y="20038"/>
                    </a:cubicBezTo>
                    <a:cubicBezTo>
                      <a:pt x="6071" y="20551"/>
                      <a:pt x="6830" y="20181"/>
                      <a:pt x="6919" y="19859"/>
                    </a:cubicBezTo>
                    <a:cubicBezTo>
                      <a:pt x="6968" y="19681"/>
                      <a:pt x="7026" y="19511"/>
                      <a:pt x="7089" y="19341"/>
                    </a:cubicBezTo>
                    <a:cubicBezTo>
                      <a:pt x="7178" y="19292"/>
                      <a:pt x="7254" y="19225"/>
                      <a:pt x="7303" y="19176"/>
                    </a:cubicBezTo>
                    <a:cubicBezTo>
                      <a:pt x="7303" y="19190"/>
                      <a:pt x="7303" y="19199"/>
                      <a:pt x="7308" y="19212"/>
                    </a:cubicBezTo>
                    <a:cubicBezTo>
                      <a:pt x="7321" y="19489"/>
                      <a:pt x="7625" y="19408"/>
                      <a:pt x="7781" y="19306"/>
                    </a:cubicBezTo>
                    <a:cubicBezTo>
                      <a:pt x="7955" y="19185"/>
                      <a:pt x="8191" y="19141"/>
                      <a:pt x="8419" y="19087"/>
                    </a:cubicBezTo>
                    <a:lnTo>
                      <a:pt x="8419" y="19417"/>
                    </a:lnTo>
                    <a:cubicBezTo>
                      <a:pt x="8419" y="19703"/>
                      <a:pt x="8754" y="19605"/>
                      <a:pt x="8897" y="19511"/>
                    </a:cubicBezTo>
                    <a:cubicBezTo>
                      <a:pt x="8941" y="19484"/>
                      <a:pt x="8986" y="19458"/>
                      <a:pt x="9040" y="19435"/>
                    </a:cubicBezTo>
                    <a:cubicBezTo>
                      <a:pt x="8982" y="19748"/>
                      <a:pt x="8986" y="20051"/>
                      <a:pt x="9048" y="20386"/>
                    </a:cubicBezTo>
                    <a:cubicBezTo>
                      <a:pt x="9160" y="21015"/>
                      <a:pt x="9468" y="21511"/>
                      <a:pt x="9339" y="22176"/>
                    </a:cubicBezTo>
                    <a:cubicBezTo>
                      <a:pt x="9231" y="22712"/>
                      <a:pt x="9928" y="22345"/>
                      <a:pt x="10048" y="22087"/>
                    </a:cubicBezTo>
                    <a:cubicBezTo>
                      <a:pt x="10106" y="21957"/>
                      <a:pt x="10187" y="21846"/>
                      <a:pt x="10272" y="21743"/>
                    </a:cubicBezTo>
                    <a:cubicBezTo>
                      <a:pt x="10312" y="21796"/>
                      <a:pt x="10352" y="21854"/>
                      <a:pt x="10392" y="21908"/>
                    </a:cubicBezTo>
                    <a:cubicBezTo>
                      <a:pt x="10432" y="21957"/>
                      <a:pt x="10481" y="21979"/>
                      <a:pt x="10526" y="21988"/>
                    </a:cubicBezTo>
                    <a:cubicBezTo>
                      <a:pt x="10571" y="22060"/>
                      <a:pt x="10638" y="22104"/>
                      <a:pt x="10722" y="22104"/>
                    </a:cubicBezTo>
                    <a:cubicBezTo>
                      <a:pt x="10758" y="22104"/>
                      <a:pt x="10794" y="22100"/>
                      <a:pt x="10825" y="22100"/>
                    </a:cubicBezTo>
                    <a:cubicBezTo>
                      <a:pt x="11115" y="22100"/>
                      <a:pt x="11727" y="21511"/>
                      <a:pt x="11356" y="21283"/>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3930" name="Google Shape;3930;p69"/>
            <p:cNvGrpSpPr/>
            <p:nvPr/>
          </p:nvGrpSpPr>
          <p:grpSpPr>
            <a:xfrm flipH="1">
              <a:off x="5795162" y="690958"/>
              <a:ext cx="4663246" cy="4392438"/>
              <a:chOff x="-1442763" y="2420983"/>
              <a:chExt cx="4663246" cy="4392438"/>
            </a:xfrm>
          </p:grpSpPr>
          <p:grpSp>
            <p:nvGrpSpPr>
              <p:cNvPr id="3931" name="Google Shape;3931;p69"/>
              <p:cNvGrpSpPr/>
              <p:nvPr/>
            </p:nvGrpSpPr>
            <p:grpSpPr>
              <a:xfrm rot="-198525" flipH="1">
                <a:off x="-392986" y="4207786"/>
                <a:ext cx="3082970" cy="2518766"/>
                <a:chOff x="5793050" y="3574250"/>
                <a:chExt cx="1261975" cy="1031025"/>
              </a:xfrm>
            </p:grpSpPr>
            <p:sp>
              <p:nvSpPr>
                <p:cNvPr id="3932" name="Google Shape;3932;p69"/>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33" name="Google Shape;3933;p69"/>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34" name="Google Shape;3934;p69"/>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35" name="Google Shape;3935;p69"/>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36" name="Google Shape;3936;p69"/>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37" name="Google Shape;3937;p69"/>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38" name="Google Shape;3938;p69"/>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39" name="Google Shape;3939;p69"/>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0" name="Google Shape;3940;p69"/>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1" name="Google Shape;3941;p69"/>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2" name="Google Shape;3942;p69"/>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3" name="Google Shape;3943;p69"/>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4" name="Google Shape;3944;p69"/>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5" name="Google Shape;3945;p69"/>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6" name="Google Shape;3946;p69"/>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7" name="Google Shape;3947;p69"/>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8" name="Google Shape;3948;p69"/>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49" name="Google Shape;3949;p69"/>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0" name="Google Shape;3950;p69"/>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1" name="Google Shape;3951;p69"/>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2" name="Google Shape;3952;p69"/>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3" name="Google Shape;3953;p69"/>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4" name="Google Shape;3954;p69"/>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5" name="Google Shape;3955;p69"/>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6" name="Google Shape;3956;p69"/>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7" name="Google Shape;3957;p69"/>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8" name="Google Shape;3958;p69"/>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59" name="Google Shape;3959;p69"/>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0" name="Google Shape;3960;p69"/>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1" name="Google Shape;3961;p69"/>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2" name="Google Shape;3962;p69"/>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3" name="Google Shape;3963;p69"/>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4" name="Google Shape;3964;p69"/>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5" name="Google Shape;3965;p69"/>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6" name="Google Shape;3966;p69"/>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7" name="Google Shape;3967;p69"/>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8" name="Google Shape;3968;p69"/>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69" name="Google Shape;3969;p69"/>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0" name="Google Shape;3970;p69"/>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1" name="Google Shape;3971;p69"/>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2" name="Google Shape;3972;p69"/>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3" name="Google Shape;3973;p69"/>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4" name="Google Shape;3974;p69"/>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5" name="Google Shape;3975;p69"/>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6" name="Google Shape;3976;p69"/>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7" name="Google Shape;3977;p69"/>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8" name="Google Shape;3978;p69"/>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79" name="Google Shape;3979;p69"/>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0" name="Google Shape;3980;p69"/>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1" name="Google Shape;3981;p69"/>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2" name="Google Shape;3982;p69"/>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3" name="Google Shape;3983;p69"/>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4" name="Google Shape;3984;p69"/>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5" name="Google Shape;3985;p69"/>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6" name="Google Shape;3986;p69"/>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7" name="Google Shape;3987;p69"/>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8" name="Google Shape;3988;p69"/>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89" name="Google Shape;3989;p69"/>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0" name="Google Shape;3990;p69"/>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1" name="Google Shape;3991;p69"/>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2" name="Google Shape;3992;p69"/>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3" name="Google Shape;3993;p69"/>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4" name="Google Shape;3994;p69"/>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5" name="Google Shape;3995;p69"/>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6" name="Google Shape;3996;p69"/>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7" name="Google Shape;3997;p69"/>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8" name="Google Shape;3998;p69"/>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3999" name="Google Shape;3999;p69"/>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0" name="Google Shape;4000;p69"/>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1" name="Google Shape;4001;p69"/>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2" name="Google Shape;4002;p69"/>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3" name="Google Shape;4003;p69"/>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4" name="Google Shape;4004;p69"/>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5" name="Google Shape;4005;p69"/>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6" name="Google Shape;4006;p69"/>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7" name="Google Shape;4007;p69"/>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8" name="Google Shape;4008;p69"/>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09" name="Google Shape;4009;p69"/>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0" name="Google Shape;4010;p69"/>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1" name="Google Shape;4011;p69"/>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2" name="Google Shape;4012;p69"/>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3" name="Google Shape;4013;p69"/>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4" name="Google Shape;4014;p69"/>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5" name="Google Shape;4015;p69"/>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6" name="Google Shape;4016;p69"/>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7" name="Google Shape;4017;p69"/>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8" name="Google Shape;4018;p69"/>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19" name="Google Shape;4019;p69"/>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0" name="Google Shape;4020;p69"/>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1" name="Google Shape;4021;p69"/>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2" name="Google Shape;4022;p69"/>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3" name="Google Shape;4023;p69"/>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4" name="Google Shape;4024;p69"/>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5" name="Google Shape;4025;p69"/>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6" name="Google Shape;4026;p69"/>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7" name="Google Shape;4027;p69"/>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8" name="Google Shape;4028;p69"/>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29" name="Google Shape;4029;p69"/>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0" name="Google Shape;4030;p69"/>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1" name="Google Shape;4031;p69"/>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2" name="Google Shape;4032;p69"/>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3" name="Google Shape;4033;p69"/>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4" name="Google Shape;4034;p69"/>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5" name="Google Shape;4035;p69"/>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6" name="Google Shape;4036;p69"/>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7" name="Google Shape;4037;p69"/>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8" name="Google Shape;4038;p69"/>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39" name="Google Shape;4039;p69"/>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0" name="Google Shape;4040;p69"/>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1" name="Google Shape;4041;p69"/>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2" name="Google Shape;4042;p69"/>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3" name="Google Shape;4043;p69"/>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4" name="Google Shape;4044;p69"/>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5" name="Google Shape;4045;p69"/>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6" name="Google Shape;4046;p69"/>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7" name="Google Shape;4047;p69"/>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8" name="Google Shape;4048;p69"/>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49" name="Google Shape;4049;p69"/>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0" name="Google Shape;4050;p69"/>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1" name="Google Shape;4051;p69"/>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2" name="Google Shape;4052;p69"/>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3" name="Google Shape;4053;p69"/>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4" name="Google Shape;4054;p69"/>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5" name="Google Shape;4055;p69"/>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6" name="Google Shape;4056;p69"/>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7" name="Google Shape;4057;p69"/>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8" name="Google Shape;4058;p69"/>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59" name="Google Shape;4059;p69"/>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0" name="Google Shape;4060;p69"/>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1" name="Google Shape;4061;p69"/>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2" name="Google Shape;4062;p69"/>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3" name="Google Shape;4063;p69"/>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4" name="Google Shape;4064;p69"/>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5" name="Google Shape;4065;p69"/>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6" name="Google Shape;4066;p69"/>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7" name="Google Shape;4067;p69"/>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8" name="Google Shape;4068;p69"/>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69" name="Google Shape;4069;p69"/>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70" name="Google Shape;4070;p69"/>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71" name="Google Shape;4071;p69"/>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72" name="Google Shape;4072;p69"/>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73" name="Google Shape;4073;p69"/>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74" name="Google Shape;4074;p69"/>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75" name="Google Shape;4075;p69"/>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76" name="Google Shape;4076;p69"/>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4077" name="Google Shape;4077;p69"/>
              <p:cNvGrpSpPr/>
              <p:nvPr/>
            </p:nvGrpSpPr>
            <p:grpSpPr>
              <a:xfrm rot="-1468675" flipH="1">
                <a:off x="-978476" y="3057580"/>
                <a:ext cx="3734672" cy="3051202"/>
                <a:chOff x="5793050" y="3574250"/>
                <a:chExt cx="1261975" cy="1031025"/>
              </a:xfrm>
            </p:grpSpPr>
            <p:sp>
              <p:nvSpPr>
                <p:cNvPr id="4078" name="Google Shape;4078;p69"/>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79" name="Google Shape;4079;p69"/>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0" name="Google Shape;4080;p69"/>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1" name="Google Shape;4081;p69"/>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2" name="Google Shape;4082;p69"/>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3" name="Google Shape;4083;p69"/>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4" name="Google Shape;4084;p69"/>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5" name="Google Shape;4085;p69"/>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6" name="Google Shape;4086;p69"/>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7" name="Google Shape;4087;p69"/>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8" name="Google Shape;4088;p69"/>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89" name="Google Shape;4089;p69"/>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0" name="Google Shape;4090;p69"/>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1" name="Google Shape;4091;p69"/>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2" name="Google Shape;4092;p69"/>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3" name="Google Shape;4093;p69"/>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4" name="Google Shape;4094;p69"/>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5" name="Google Shape;4095;p69"/>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6" name="Google Shape;4096;p69"/>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7" name="Google Shape;4097;p69"/>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8" name="Google Shape;4098;p69"/>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099" name="Google Shape;4099;p69"/>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0" name="Google Shape;4100;p69"/>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1" name="Google Shape;4101;p69"/>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2" name="Google Shape;4102;p69"/>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3" name="Google Shape;4103;p69"/>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4" name="Google Shape;4104;p69"/>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5" name="Google Shape;4105;p69"/>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6" name="Google Shape;4106;p69"/>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7" name="Google Shape;4107;p69"/>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8" name="Google Shape;4108;p69"/>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09" name="Google Shape;4109;p69"/>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0" name="Google Shape;4110;p69"/>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1" name="Google Shape;4111;p69"/>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2" name="Google Shape;4112;p69"/>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3" name="Google Shape;4113;p69"/>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4" name="Google Shape;4114;p69"/>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5" name="Google Shape;4115;p69"/>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6" name="Google Shape;4116;p69"/>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7" name="Google Shape;4117;p69"/>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8" name="Google Shape;4118;p69"/>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19" name="Google Shape;4119;p69"/>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0" name="Google Shape;4120;p69"/>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1" name="Google Shape;4121;p69"/>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2" name="Google Shape;4122;p69"/>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3" name="Google Shape;4123;p69"/>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4" name="Google Shape;4124;p69"/>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5" name="Google Shape;4125;p69"/>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6" name="Google Shape;4126;p69"/>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7" name="Google Shape;4127;p69"/>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8" name="Google Shape;4128;p69"/>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29" name="Google Shape;4129;p69"/>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0" name="Google Shape;4130;p69"/>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1" name="Google Shape;4131;p69"/>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2" name="Google Shape;4132;p69"/>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3" name="Google Shape;4133;p69"/>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4" name="Google Shape;4134;p69"/>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5" name="Google Shape;4135;p69"/>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6" name="Google Shape;4136;p69"/>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7" name="Google Shape;4137;p69"/>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8" name="Google Shape;4138;p69"/>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39" name="Google Shape;4139;p69"/>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0" name="Google Shape;4140;p69"/>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1" name="Google Shape;4141;p69"/>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2" name="Google Shape;4142;p69"/>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3" name="Google Shape;4143;p69"/>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4" name="Google Shape;4144;p69"/>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5" name="Google Shape;4145;p69"/>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6" name="Google Shape;4146;p69"/>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7" name="Google Shape;4147;p69"/>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8" name="Google Shape;4148;p69"/>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49" name="Google Shape;4149;p69"/>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0" name="Google Shape;4150;p69"/>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1" name="Google Shape;4151;p69"/>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2" name="Google Shape;4152;p69"/>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3" name="Google Shape;4153;p69"/>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4" name="Google Shape;4154;p69"/>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5" name="Google Shape;4155;p69"/>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6" name="Google Shape;4156;p69"/>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7" name="Google Shape;4157;p69"/>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8" name="Google Shape;4158;p69"/>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59" name="Google Shape;4159;p69"/>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0" name="Google Shape;4160;p69"/>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1" name="Google Shape;4161;p69"/>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2" name="Google Shape;4162;p69"/>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3" name="Google Shape;4163;p69"/>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4" name="Google Shape;4164;p69"/>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5" name="Google Shape;4165;p69"/>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6" name="Google Shape;4166;p69"/>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7" name="Google Shape;4167;p69"/>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8" name="Google Shape;4168;p69"/>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69" name="Google Shape;4169;p69"/>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0" name="Google Shape;4170;p69"/>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1" name="Google Shape;4171;p69"/>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2" name="Google Shape;4172;p69"/>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3" name="Google Shape;4173;p69"/>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4" name="Google Shape;4174;p69"/>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5" name="Google Shape;4175;p69"/>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6" name="Google Shape;4176;p69"/>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7" name="Google Shape;4177;p69"/>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8" name="Google Shape;4178;p69"/>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79" name="Google Shape;4179;p69"/>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0" name="Google Shape;4180;p69"/>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1" name="Google Shape;4181;p69"/>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2" name="Google Shape;4182;p69"/>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3" name="Google Shape;4183;p69"/>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4" name="Google Shape;4184;p69"/>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5" name="Google Shape;4185;p69"/>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6" name="Google Shape;4186;p69"/>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7" name="Google Shape;4187;p69"/>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8" name="Google Shape;4188;p69"/>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89" name="Google Shape;4189;p69"/>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0" name="Google Shape;4190;p69"/>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1" name="Google Shape;4191;p69"/>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2" name="Google Shape;4192;p69"/>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3" name="Google Shape;4193;p69"/>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4" name="Google Shape;4194;p69"/>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5" name="Google Shape;4195;p69"/>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6" name="Google Shape;4196;p69"/>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7" name="Google Shape;4197;p69"/>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8" name="Google Shape;4198;p69"/>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199" name="Google Shape;4199;p69"/>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0" name="Google Shape;4200;p69"/>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1" name="Google Shape;4201;p69"/>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2" name="Google Shape;4202;p69"/>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3" name="Google Shape;4203;p69"/>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4" name="Google Shape;4204;p69"/>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5" name="Google Shape;4205;p69"/>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6" name="Google Shape;4206;p69"/>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7" name="Google Shape;4207;p69"/>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8" name="Google Shape;4208;p69"/>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09" name="Google Shape;4209;p69"/>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0" name="Google Shape;4210;p69"/>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1" name="Google Shape;4211;p69"/>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2" name="Google Shape;4212;p69"/>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3" name="Google Shape;4213;p69"/>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4" name="Google Shape;4214;p69"/>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5" name="Google Shape;4215;p69"/>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6" name="Google Shape;4216;p69"/>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7" name="Google Shape;4217;p69"/>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8" name="Google Shape;4218;p69"/>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19" name="Google Shape;4219;p69"/>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20" name="Google Shape;4220;p69"/>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21" name="Google Shape;4221;p69"/>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22" name="Google Shape;4222;p69"/>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26"/>
        <p:cNvGrpSpPr/>
        <p:nvPr/>
      </p:nvGrpSpPr>
      <p:grpSpPr>
        <a:xfrm>
          <a:off x="0" y="0"/>
          <a:ext cx="0" cy="0"/>
          <a:chOff x="0" y="0"/>
          <a:chExt cx="0" cy="0"/>
        </a:xfrm>
      </p:grpSpPr>
      <p:sp>
        <p:nvSpPr>
          <p:cNvPr id="4227" name="Google Shape;4227;p70"/>
          <p:cNvSpPr/>
          <p:nvPr/>
        </p:nvSpPr>
        <p:spPr>
          <a:xfrm>
            <a:off x="-660125" y="2807701"/>
            <a:ext cx="6285848" cy="3192558"/>
          </a:xfrm>
          <a:custGeom>
            <a:avLst/>
            <a:gdLst/>
            <a:ahLst/>
            <a:cxnLst/>
            <a:rect l="l" t="t" r="r" b="b"/>
            <a:pathLst>
              <a:path w="112579" h="57181" extrusionOk="0">
                <a:moveTo>
                  <a:pt x="71066" y="8210"/>
                </a:moveTo>
                <a:lnTo>
                  <a:pt x="49971" y="37799"/>
                </a:lnTo>
                <a:lnTo>
                  <a:pt x="48485" y="37647"/>
                </a:lnTo>
                <a:lnTo>
                  <a:pt x="71066" y="8210"/>
                </a:lnTo>
                <a:close/>
                <a:moveTo>
                  <a:pt x="28162" y="11950"/>
                </a:moveTo>
                <a:lnTo>
                  <a:pt x="48012" y="37826"/>
                </a:lnTo>
                <a:lnTo>
                  <a:pt x="46708" y="37960"/>
                </a:lnTo>
                <a:lnTo>
                  <a:pt x="28162" y="11950"/>
                </a:lnTo>
                <a:close/>
                <a:moveTo>
                  <a:pt x="71781" y="7509"/>
                </a:moveTo>
                <a:lnTo>
                  <a:pt x="51984" y="38009"/>
                </a:lnTo>
                <a:lnTo>
                  <a:pt x="50172" y="37821"/>
                </a:lnTo>
                <a:lnTo>
                  <a:pt x="71781" y="7509"/>
                </a:lnTo>
                <a:close/>
                <a:moveTo>
                  <a:pt x="27448" y="11249"/>
                </a:moveTo>
                <a:lnTo>
                  <a:pt x="46507" y="37982"/>
                </a:lnTo>
                <a:lnTo>
                  <a:pt x="44905" y="38147"/>
                </a:lnTo>
                <a:lnTo>
                  <a:pt x="27448" y="11249"/>
                </a:lnTo>
                <a:close/>
                <a:moveTo>
                  <a:pt x="71665" y="8013"/>
                </a:moveTo>
                <a:lnTo>
                  <a:pt x="53707" y="38187"/>
                </a:lnTo>
                <a:lnTo>
                  <a:pt x="52181" y="38031"/>
                </a:lnTo>
                <a:lnTo>
                  <a:pt x="71665" y="8013"/>
                </a:lnTo>
                <a:close/>
                <a:moveTo>
                  <a:pt x="27572" y="11758"/>
                </a:moveTo>
                <a:lnTo>
                  <a:pt x="44708" y="38165"/>
                </a:lnTo>
                <a:lnTo>
                  <a:pt x="43365" y="38303"/>
                </a:lnTo>
                <a:lnTo>
                  <a:pt x="27572" y="11758"/>
                </a:lnTo>
                <a:close/>
                <a:moveTo>
                  <a:pt x="72133" y="7562"/>
                </a:moveTo>
                <a:lnTo>
                  <a:pt x="55631" y="38388"/>
                </a:lnTo>
                <a:lnTo>
                  <a:pt x="53899" y="38210"/>
                </a:lnTo>
                <a:lnTo>
                  <a:pt x="72133" y="7562"/>
                </a:lnTo>
                <a:close/>
                <a:moveTo>
                  <a:pt x="27099" y="11307"/>
                </a:moveTo>
                <a:lnTo>
                  <a:pt x="43173" y="38326"/>
                </a:lnTo>
                <a:lnTo>
                  <a:pt x="41646" y="38482"/>
                </a:lnTo>
                <a:lnTo>
                  <a:pt x="27099" y="11307"/>
                </a:lnTo>
                <a:close/>
                <a:moveTo>
                  <a:pt x="71754" y="8642"/>
                </a:moveTo>
                <a:lnTo>
                  <a:pt x="57073" y="38536"/>
                </a:lnTo>
                <a:lnTo>
                  <a:pt x="55819" y="38406"/>
                </a:lnTo>
                <a:lnTo>
                  <a:pt x="71754" y="8642"/>
                </a:lnTo>
                <a:close/>
                <a:moveTo>
                  <a:pt x="27479" y="12383"/>
                </a:moveTo>
                <a:lnTo>
                  <a:pt x="41459" y="38504"/>
                </a:lnTo>
                <a:lnTo>
                  <a:pt x="40361" y="38616"/>
                </a:lnTo>
                <a:lnTo>
                  <a:pt x="27479" y="12383"/>
                </a:lnTo>
                <a:close/>
                <a:moveTo>
                  <a:pt x="72437" y="7652"/>
                </a:moveTo>
                <a:lnTo>
                  <a:pt x="58907" y="38727"/>
                </a:lnTo>
                <a:lnTo>
                  <a:pt x="57260" y="38553"/>
                </a:lnTo>
                <a:lnTo>
                  <a:pt x="72437" y="7652"/>
                </a:lnTo>
                <a:close/>
                <a:moveTo>
                  <a:pt x="26796" y="11397"/>
                </a:moveTo>
                <a:lnTo>
                  <a:pt x="40173" y="38634"/>
                </a:lnTo>
                <a:lnTo>
                  <a:pt x="38718" y="38786"/>
                </a:lnTo>
                <a:lnTo>
                  <a:pt x="26796" y="11397"/>
                </a:lnTo>
                <a:close/>
                <a:moveTo>
                  <a:pt x="72847" y="7147"/>
                </a:moveTo>
                <a:lnTo>
                  <a:pt x="61037" y="38946"/>
                </a:lnTo>
                <a:lnTo>
                  <a:pt x="59090" y="38745"/>
                </a:lnTo>
                <a:lnTo>
                  <a:pt x="72847" y="7147"/>
                </a:lnTo>
                <a:close/>
                <a:moveTo>
                  <a:pt x="26385" y="10892"/>
                </a:moveTo>
                <a:lnTo>
                  <a:pt x="38535" y="38803"/>
                </a:lnTo>
                <a:lnTo>
                  <a:pt x="36817" y="38982"/>
                </a:lnTo>
                <a:lnTo>
                  <a:pt x="26385" y="10892"/>
                </a:lnTo>
                <a:close/>
                <a:moveTo>
                  <a:pt x="72932" y="7419"/>
                </a:moveTo>
                <a:lnTo>
                  <a:pt x="62974" y="39147"/>
                </a:lnTo>
                <a:lnTo>
                  <a:pt x="61220" y="38964"/>
                </a:lnTo>
                <a:lnTo>
                  <a:pt x="72932" y="7419"/>
                </a:lnTo>
                <a:close/>
                <a:moveTo>
                  <a:pt x="26300" y="11160"/>
                </a:moveTo>
                <a:lnTo>
                  <a:pt x="36638" y="39000"/>
                </a:lnTo>
                <a:lnTo>
                  <a:pt x="35089" y="39160"/>
                </a:lnTo>
                <a:lnTo>
                  <a:pt x="26300" y="11160"/>
                </a:lnTo>
                <a:close/>
                <a:moveTo>
                  <a:pt x="26202" y="11437"/>
                </a:moveTo>
                <a:lnTo>
                  <a:pt x="34911" y="39183"/>
                </a:lnTo>
                <a:lnTo>
                  <a:pt x="33505" y="39326"/>
                </a:lnTo>
                <a:lnTo>
                  <a:pt x="26202" y="11437"/>
                </a:lnTo>
                <a:close/>
                <a:moveTo>
                  <a:pt x="73030" y="7692"/>
                </a:moveTo>
                <a:lnTo>
                  <a:pt x="64746" y="39330"/>
                </a:lnTo>
                <a:lnTo>
                  <a:pt x="63148" y="39165"/>
                </a:lnTo>
                <a:lnTo>
                  <a:pt x="73030" y="7692"/>
                </a:lnTo>
                <a:close/>
                <a:moveTo>
                  <a:pt x="26113" y="11794"/>
                </a:moveTo>
                <a:lnTo>
                  <a:pt x="33331" y="39343"/>
                </a:lnTo>
                <a:lnTo>
                  <a:pt x="32063" y="39477"/>
                </a:lnTo>
                <a:lnTo>
                  <a:pt x="26113" y="11798"/>
                </a:lnTo>
                <a:lnTo>
                  <a:pt x="26113" y="11794"/>
                </a:lnTo>
                <a:close/>
                <a:moveTo>
                  <a:pt x="73120" y="8044"/>
                </a:moveTo>
                <a:lnTo>
                  <a:pt x="73120" y="8049"/>
                </a:lnTo>
                <a:lnTo>
                  <a:pt x="66362" y="39500"/>
                </a:lnTo>
                <a:lnTo>
                  <a:pt x="64924" y="39348"/>
                </a:lnTo>
                <a:lnTo>
                  <a:pt x="73120" y="8044"/>
                </a:lnTo>
                <a:close/>
                <a:moveTo>
                  <a:pt x="26113" y="12629"/>
                </a:moveTo>
                <a:lnTo>
                  <a:pt x="31889" y="39495"/>
                </a:lnTo>
                <a:lnTo>
                  <a:pt x="30684" y="39620"/>
                </a:lnTo>
                <a:lnTo>
                  <a:pt x="26113" y="12812"/>
                </a:lnTo>
                <a:lnTo>
                  <a:pt x="26113" y="12629"/>
                </a:lnTo>
                <a:close/>
                <a:moveTo>
                  <a:pt x="26113" y="13852"/>
                </a:moveTo>
                <a:lnTo>
                  <a:pt x="30510" y="39638"/>
                </a:lnTo>
                <a:lnTo>
                  <a:pt x="29706" y="39718"/>
                </a:lnTo>
                <a:lnTo>
                  <a:pt x="26113" y="19007"/>
                </a:lnTo>
                <a:lnTo>
                  <a:pt x="26113" y="13852"/>
                </a:lnTo>
                <a:close/>
                <a:moveTo>
                  <a:pt x="73120" y="8884"/>
                </a:moveTo>
                <a:lnTo>
                  <a:pt x="73120" y="9062"/>
                </a:lnTo>
                <a:lnTo>
                  <a:pt x="67911" y="39629"/>
                </a:lnTo>
                <a:lnTo>
                  <a:pt x="68085" y="39656"/>
                </a:lnTo>
                <a:lnTo>
                  <a:pt x="73120" y="10107"/>
                </a:lnTo>
                <a:lnTo>
                  <a:pt x="73120" y="16574"/>
                </a:lnTo>
                <a:lnTo>
                  <a:pt x="69093" y="39781"/>
                </a:lnTo>
                <a:lnTo>
                  <a:pt x="66536" y="39518"/>
                </a:lnTo>
                <a:lnTo>
                  <a:pt x="73120" y="8884"/>
                </a:lnTo>
                <a:close/>
                <a:moveTo>
                  <a:pt x="26198" y="30255"/>
                </a:moveTo>
                <a:lnTo>
                  <a:pt x="27867" y="39875"/>
                </a:lnTo>
                <a:lnTo>
                  <a:pt x="27858" y="39910"/>
                </a:lnTo>
                <a:lnTo>
                  <a:pt x="26599" y="40040"/>
                </a:lnTo>
                <a:lnTo>
                  <a:pt x="26198" y="30255"/>
                </a:lnTo>
                <a:close/>
                <a:moveTo>
                  <a:pt x="72963" y="28229"/>
                </a:moveTo>
                <a:lnTo>
                  <a:pt x="72477" y="40134"/>
                </a:lnTo>
                <a:lnTo>
                  <a:pt x="70964" y="39973"/>
                </a:lnTo>
                <a:lnTo>
                  <a:pt x="70941" y="39893"/>
                </a:lnTo>
                <a:lnTo>
                  <a:pt x="72963" y="28229"/>
                </a:lnTo>
                <a:close/>
                <a:moveTo>
                  <a:pt x="25283" y="24971"/>
                </a:moveTo>
                <a:lnTo>
                  <a:pt x="25970" y="28934"/>
                </a:lnTo>
                <a:lnTo>
                  <a:pt x="26425" y="40058"/>
                </a:lnTo>
                <a:lnTo>
                  <a:pt x="25283" y="40178"/>
                </a:lnTo>
                <a:lnTo>
                  <a:pt x="25283" y="24971"/>
                </a:lnTo>
                <a:close/>
                <a:moveTo>
                  <a:pt x="73950" y="22538"/>
                </a:moveTo>
                <a:lnTo>
                  <a:pt x="73950" y="40285"/>
                </a:lnTo>
                <a:lnTo>
                  <a:pt x="72651" y="40151"/>
                </a:lnTo>
                <a:lnTo>
                  <a:pt x="73196" y="26908"/>
                </a:lnTo>
                <a:lnTo>
                  <a:pt x="73950" y="22538"/>
                </a:lnTo>
                <a:close/>
                <a:moveTo>
                  <a:pt x="25109" y="25743"/>
                </a:moveTo>
                <a:lnTo>
                  <a:pt x="25109" y="40196"/>
                </a:lnTo>
                <a:lnTo>
                  <a:pt x="24028" y="40308"/>
                </a:lnTo>
                <a:lnTo>
                  <a:pt x="24417" y="30247"/>
                </a:lnTo>
                <a:lnTo>
                  <a:pt x="25109" y="25743"/>
                </a:lnTo>
                <a:close/>
                <a:moveTo>
                  <a:pt x="24185" y="31782"/>
                </a:moveTo>
                <a:lnTo>
                  <a:pt x="23854" y="40308"/>
                </a:lnTo>
                <a:lnTo>
                  <a:pt x="23975" y="40312"/>
                </a:lnTo>
                <a:lnTo>
                  <a:pt x="23095" y="40406"/>
                </a:lnTo>
                <a:lnTo>
                  <a:pt x="22953" y="39848"/>
                </a:lnTo>
                <a:lnTo>
                  <a:pt x="24185" y="31782"/>
                </a:lnTo>
                <a:close/>
                <a:moveTo>
                  <a:pt x="74128" y="23310"/>
                </a:moveTo>
                <a:lnTo>
                  <a:pt x="74883" y="28256"/>
                </a:lnTo>
                <a:lnTo>
                  <a:pt x="75351" y="40379"/>
                </a:lnTo>
                <a:lnTo>
                  <a:pt x="75530" y="40375"/>
                </a:lnTo>
                <a:lnTo>
                  <a:pt x="75119" y="29791"/>
                </a:lnTo>
                <a:lnTo>
                  <a:pt x="76659" y="39861"/>
                </a:lnTo>
                <a:lnTo>
                  <a:pt x="76476" y="40544"/>
                </a:lnTo>
                <a:lnTo>
                  <a:pt x="74128" y="40303"/>
                </a:lnTo>
                <a:lnTo>
                  <a:pt x="74128" y="23310"/>
                </a:lnTo>
                <a:close/>
                <a:moveTo>
                  <a:pt x="24274" y="15084"/>
                </a:moveTo>
                <a:lnTo>
                  <a:pt x="24274" y="19020"/>
                </a:lnTo>
                <a:lnTo>
                  <a:pt x="21087" y="39884"/>
                </a:lnTo>
                <a:lnTo>
                  <a:pt x="21060" y="39888"/>
                </a:lnTo>
                <a:lnTo>
                  <a:pt x="21073" y="39946"/>
                </a:lnTo>
                <a:lnTo>
                  <a:pt x="21042" y="40174"/>
                </a:lnTo>
                <a:lnTo>
                  <a:pt x="21140" y="40187"/>
                </a:lnTo>
                <a:lnTo>
                  <a:pt x="21247" y="40598"/>
                </a:lnTo>
                <a:lnTo>
                  <a:pt x="20667" y="40656"/>
                </a:lnTo>
                <a:lnTo>
                  <a:pt x="24274" y="15084"/>
                </a:lnTo>
                <a:close/>
                <a:moveTo>
                  <a:pt x="24274" y="13637"/>
                </a:moveTo>
                <a:lnTo>
                  <a:pt x="24274" y="13829"/>
                </a:lnTo>
                <a:lnTo>
                  <a:pt x="20489" y="40674"/>
                </a:lnTo>
                <a:lnTo>
                  <a:pt x="19475" y="40781"/>
                </a:lnTo>
                <a:lnTo>
                  <a:pt x="19475" y="40781"/>
                </a:lnTo>
                <a:lnTo>
                  <a:pt x="24274" y="13637"/>
                </a:lnTo>
                <a:close/>
                <a:moveTo>
                  <a:pt x="74959" y="11339"/>
                </a:moveTo>
                <a:lnTo>
                  <a:pt x="79114" y="40821"/>
                </a:lnTo>
                <a:lnTo>
                  <a:pt x="78329" y="40736"/>
                </a:lnTo>
                <a:lnTo>
                  <a:pt x="78454" y="40254"/>
                </a:lnTo>
                <a:lnTo>
                  <a:pt x="78574" y="40236"/>
                </a:lnTo>
                <a:lnTo>
                  <a:pt x="78534" y="39959"/>
                </a:lnTo>
                <a:lnTo>
                  <a:pt x="78556" y="39875"/>
                </a:lnTo>
                <a:lnTo>
                  <a:pt x="78516" y="39866"/>
                </a:lnTo>
                <a:lnTo>
                  <a:pt x="74959" y="16583"/>
                </a:lnTo>
                <a:lnTo>
                  <a:pt x="74959" y="11339"/>
                </a:lnTo>
                <a:close/>
                <a:moveTo>
                  <a:pt x="24274" y="12486"/>
                </a:moveTo>
                <a:lnTo>
                  <a:pt x="24274" y="12633"/>
                </a:lnTo>
                <a:lnTo>
                  <a:pt x="19292" y="40799"/>
                </a:lnTo>
                <a:lnTo>
                  <a:pt x="17967" y="40937"/>
                </a:lnTo>
                <a:lnTo>
                  <a:pt x="24274" y="12486"/>
                </a:lnTo>
                <a:close/>
                <a:moveTo>
                  <a:pt x="74959" y="9892"/>
                </a:moveTo>
                <a:lnTo>
                  <a:pt x="80453" y="40959"/>
                </a:lnTo>
                <a:lnTo>
                  <a:pt x="79297" y="40839"/>
                </a:lnTo>
                <a:lnTo>
                  <a:pt x="74959" y="10084"/>
                </a:lnTo>
                <a:lnTo>
                  <a:pt x="74959" y="9892"/>
                </a:lnTo>
                <a:close/>
                <a:moveTo>
                  <a:pt x="23979" y="13017"/>
                </a:moveTo>
                <a:lnTo>
                  <a:pt x="17784" y="40955"/>
                </a:lnTo>
                <a:lnTo>
                  <a:pt x="16766" y="41062"/>
                </a:lnTo>
                <a:lnTo>
                  <a:pt x="23979" y="13017"/>
                </a:lnTo>
                <a:close/>
                <a:moveTo>
                  <a:pt x="74959" y="8741"/>
                </a:moveTo>
                <a:lnTo>
                  <a:pt x="82141" y="41133"/>
                </a:lnTo>
                <a:lnTo>
                  <a:pt x="80636" y="40977"/>
                </a:lnTo>
                <a:lnTo>
                  <a:pt x="74959" y="8888"/>
                </a:lnTo>
                <a:lnTo>
                  <a:pt x="74959" y="8741"/>
                </a:lnTo>
                <a:close/>
                <a:moveTo>
                  <a:pt x="24104" y="11821"/>
                </a:moveTo>
                <a:lnTo>
                  <a:pt x="16579" y="41080"/>
                </a:lnTo>
                <a:lnTo>
                  <a:pt x="15168" y="41227"/>
                </a:lnTo>
                <a:lnTo>
                  <a:pt x="15168" y="41227"/>
                </a:lnTo>
                <a:lnTo>
                  <a:pt x="24104" y="11821"/>
                </a:lnTo>
                <a:close/>
                <a:moveTo>
                  <a:pt x="75253" y="9267"/>
                </a:moveTo>
                <a:lnTo>
                  <a:pt x="83484" y="41272"/>
                </a:lnTo>
                <a:lnTo>
                  <a:pt x="82324" y="41151"/>
                </a:lnTo>
                <a:lnTo>
                  <a:pt x="75253" y="9267"/>
                </a:lnTo>
                <a:close/>
                <a:moveTo>
                  <a:pt x="23903" y="11888"/>
                </a:moveTo>
                <a:lnTo>
                  <a:pt x="14976" y="41245"/>
                </a:lnTo>
                <a:lnTo>
                  <a:pt x="13557" y="41392"/>
                </a:lnTo>
                <a:lnTo>
                  <a:pt x="23903" y="11888"/>
                </a:lnTo>
                <a:close/>
                <a:moveTo>
                  <a:pt x="75128" y="8071"/>
                </a:moveTo>
                <a:lnTo>
                  <a:pt x="85279" y="41459"/>
                </a:lnTo>
                <a:lnTo>
                  <a:pt x="85279" y="41459"/>
                </a:lnTo>
                <a:lnTo>
                  <a:pt x="83672" y="41290"/>
                </a:lnTo>
                <a:lnTo>
                  <a:pt x="75128" y="8071"/>
                </a:lnTo>
                <a:close/>
                <a:moveTo>
                  <a:pt x="23560" y="12334"/>
                </a:moveTo>
                <a:lnTo>
                  <a:pt x="13365" y="41410"/>
                </a:lnTo>
                <a:lnTo>
                  <a:pt x="12075" y="41544"/>
                </a:lnTo>
                <a:lnTo>
                  <a:pt x="23560" y="12334"/>
                </a:lnTo>
                <a:close/>
                <a:moveTo>
                  <a:pt x="75334" y="8143"/>
                </a:moveTo>
                <a:lnTo>
                  <a:pt x="87082" y="41642"/>
                </a:lnTo>
                <a:lnTo>
                  <a:pt x="85466" y="41477"/>
                </a:lnTo>
                <a:lnTo>
                  <a:pt x="75334" y="8143"/>
                </a:lnTo>
                <a:close/>
                <a:moveTo>
                  <a:pt x="23609" y="11731"/>
                </a:moveTo>
                <a:lnTo>
                  <a:pt x="11878" y="41566"/>
                </a:lnTo>
                <a:lnTo>
                  <a:pt x="10316" y="41727"/>
                </a:lnTo>
                <a:lnTo>
                  <a:pt x="23609" y="11731"/>
                </a:lnTo>
                <a:close/>
                <a:moveTo>
                  <a:pt x="75673" y="8584"/>
                </a:moveTo>
                <a:lnTo>
                  <a:pt x="88738" y="41816"/>
                </a:lnTo>
                <a:lnTo>
                  <a:pt x="88738" y="41816"/>
                </a:lnTo>
                <a:lnTo>
                  <a:pt x="87274" y="41665"/>
                </a:lnTo>
                <a:lnTo>
                  <a:pt x="75673" y="8584"/>
                </a:lnTo>
                <a:close/>
                <a:moveTo>
                  <a:pt x="23212" y="12196"/>
                </a:moveTo>
                <a:lnTo>
                  <a:pt x="10115" y="41749"/>
                </a:lnTo>
                <a:lnTo>
                  <a:pt x="8700" y="41897"/>
                </a:lnTo>
                <a:lnTo>
                  <a:pt x="8700" y="41897"/>
                </a:lnTo>
                <a:lnTo>
                  <a:pt x="23212" y="12196"/>
                </a:lnTo>
                <a:close/>
                <a:moveTo>
                  <a:pt x="75624" y="7982"/>
                </a:moveTo>
                <a:lnTo>
                  <a:pt x="90711" y="42022"/>
                </a:lnTo>
                <a:lnTo>
                  <a:pt x="88934" y="41834"/>
                </a:lnTo>
                <a:lnTo>
                  <a:pt x="75624" y="7982"/>
                </a:lnTo>
                <a:close/>
                <a:moveTo>
                  <a:pt x="22479" y="13298"/>
                </a:moveTo>
                <a:lnTo>
                  <a:pt x="8495" y="41915"/>
                </a:lnTo>
                <a:lnTo>
                  <a:pt x="7383" y="42031"/>
                </a:lnTo>
                <a:lnTo>
                  <a:pt x="22479" y="13298"/>
                </a:lnTo>
                <a:close/>
                <a:moveTo>
                  <a:pt x="22636" y="12624"/>
                </a:moveTo>
                <a:lnTo>
                  <a:pt x="7174" y="42053"/>
                </a:lnTo>
                <a:lnTo>
                  <a:pt x="5843" y="42191"/>
                </a:lnTo>
                <a:lnTo>
                  <a:pt x="5843" y="42191"/>
                </a:lnTo>
                <a:lnTo>
                  <a:pt x="22636" y="12624"/>
                </a:lnTo>
                <a:close/>
                <a:moveTo>
                  <a:pt x="76021" y="8446"/>
                </a:moveTo>
                <a:lnTo>
                  <a:pt x="92519" y="42205"/>
                </a:lnTo>
                <a:lnTo>
                  <a:pt x="92519" y="42205"/>
                </a:lnTo>
                <a:lnTo>
                  <a:pt x="90912" y="42040"/>
                </a:lnTo>
                <a:lnTo>
                  <a:pt x="76021" y="8446"/>
                </a:lnTo>
                <a:close/>
                <a:moveTo>
                  <a:pt x="22332" y="12803"/>
                </a:moveTo>
                <a:lnTo>
                  <a:pt x="5629" y="42214"/>
                </a:lnTo>
                <a:lnTo>
                  <a:pt x="4321" y="42348"/>
                </a:lnTo>
                <a:lnTo>
                  <a:pt x="4321" y="42348"/>
                </a:lnTo>
                <a:lnTo>
                  <a:pt x="22332" y="12803"/>
                </a:lnTo>
                <a:close/>
                <a:moveTo>
                  <a:pt x="76753" y="9540"/>
                </a:moveTo>
                <a:lnTo>
                  <a:pt x="93992" y="42361"/>
                </a:lnTo>
                <a:lnTo>
                  <a:pt x="92724" y="42227"/>
                </a:lnTo>
                <a:lnTo>
                  <a:pt x="76753" y="9540"/>
                </a:lnTo>
                <a:close/>
                <a:moveTo>
                  <a:pt x="21788" y="13361"/>
                </a:moveTo>
                <a:lnTo>
                  <a:pt x="4103" y="42370"/>
                </a:lnTo>
                <a:lnTo>
                  <a:pt x="2915" y="42495"/>
                </a:lnTo>
                <a:lnTo>
                  <a:pt x="21788" y="13361"/>
                </a:lnTo>
                <a:close/>
                <a:moveTo>
                  <a:pt x="76601" y="8879"/>
                </a:moveTo>
                <a:lnTo>
                  <a:pt x="95715" y="42539"/>
                </a:lnTo>
                <a:lnTo>
                  <a:pt x="94197" y="42379"/>
                </a:lnTo>
                <a:lnTo>
                  <a:pt x="76601" y="8879"/>
                </a:lnTo>
                <a:close/>
                <a:moveTo>
                  <a:pt x="76896" y="9049"/>
                </a:moveTo>
                <a:lnTo>
                  <a:pt x="97420" y="42714"/>
                </a:lnTo>
                <a:lnTo>
                  <a:pt x="95929" y="42562"/>
                </a:lnTo>
                <a:lnTo>
                  <a:pt x="76896" y="9049"/>
                </a:lnTo>
                <a:close/>
                <a:moveTo>
                  <a:pt x="77449" y="9616"/>
                </a:moveTo>
                <a:lnTo>
                  <a:pt x="98995" y="42879"/>
                </a:lnTo>
                <a:lnTo>
                  <a:pt x="98995" y="42879"/>
                </a:lnTo>
                <a:lnTo>
                  <a:pt x="97639" y="42736"/>
                </a:lnTo>
                <a:lnTo>
                  <a:pt x="77449" y="9616"/>
                </a:lnTo>
                <a:close/>
                <a:moveTo>
                  <a:pt x="27599" y="40906"/>
                </a:moveTo>
                <a:lnTo>
                  <a:pt x="25412" y="49230"/>
                </a:lnTo>
                <a:lnTo>
                  <a:pt x="23345" y="41348"/>
                </a:lnTo>
                <a:lnTo>
                  <a:pt x="27599" y="40906"/>
                </a:lnTo>
                <a:close/>
                <a:moveTo>
                  <a:pt x="71223" y="40968"/>
                </a:moveTo>
                <a:lnTo>
                  <a:pt x="76231" y="41490"/>
                </a:lnTo>
                <a:lnTo>
                  <a:pt x="73794" y="50770"/>
                </a:lnTo>
                <a:lnTo>
                  <a:pt x="71223" y="40968"/>
                </a:lnTo>
                <a:close/>
                <a:moveTo>
                  <a:pt x="48498" y="38616"/>
                </a:moveTo>
                <a:lnTo>
                  <a:pt x="69268" y="40767"/>
                </a:lnTo>
                <a:lnTo>
                  <a:pt x="72022" y="51257"/>
                </a:lnTo>
                <a:lnTo>
                  <a:pt x="72022" y="55301"/>
                </a:lnTo>
                <a:lnTo>
                  <a:pt x="27095" y="55301"/>
                </a:lnTo>
                <a:lnTo>
                  <a:pt x="27095" y="50061"/>
                </a:lnTo>
                <a:lnTo>
                  <a:pt x="29554" y="40705"/>
                </a:lnTo>
                <a:lnTo>
                  <a:pt x="48507" y="38741"/>
                </a:lnTo>
                <a:lnTo>
                  <a:pt x="48498" y="38616"/>
                </a:lnTo>
                <a:close/>
                <a:moveTo>
                  <a:pt x="73731" y="1"/>
                </a:moveTo>
                <a:lnTo>
                  <a:pt x="73731" y="4188"/>
                </a:lnTo>
                <a:lnTo>
                  <a:pt x="73120" y="4188"/>
                </a:lnTo>
                <a:lnTo>
                  <a:pt x="73120" y="5246"/>
                </a:lnTo>
                <a:lnTo>
                  <a:pt x="48279" y="37625"/>
                </a:lnTo>
                <a:lnTo>
                  <a:pt x="48087" y="37607"/>
                </a:lnTo>
                <a:lnTo>
                  <a:pt x="48083" y="37629"/>
                </a:lnTo>
                <a:lnTo>
                  <a:pt x="26113" y="8991"/>
                </a:lnTo>
                <a:lnTo>
                  <a:pt x="26113" y="7937"/>
                </a:lnTo>
                <a:lnTo>
                  <a:pt x="25501" y="7937"/>
                </a:lnTo>
                <a:lnTo>
                  <a:pt x="25501" y="4188"/>
                </a:lnTo>
                <a:lnTo>
                  <a:pt x="24890" y="4188"/>
                </a:lnTo>
                <a:lnTo>
                  <a:pt x="24890" y="7937"/>
                </a:lnTo>
                <a:lnTo>
                  <a:pt x="24274" y="7937"/>
                </a:lnTo>
                <a:lnTo>
                  <a:pt x="24274" y="9196"/>
                </a:lnTo>
                <a:lnTo>
                  <a:pt x="2692" y="42517"/>
                </a:lnTo>
                <a:lnTo>
                  <a:pt x="0" y="42798"/>
                </a:lnTo>
                <a:lnTo>
                  <a:pt x="99" y="43754"/>
                </a:lnTo>
                <a:lnTo>
                  <a:pt x="21493" y="41540"/>
                </a:lnTo>
                <a:lnTo>
                  <a:pt x="23729" y="50061"/>
                </a:lnTo>
                <a:lnTo>
                  <a:pt x="23729" y="55301"/>
                </a:lnTo>
                <a:lnTo>
                  <a:pt x="5125" y="55301"/>
                </a:lnTo>
                <a:lnTo>
                  <a:pt x="5125" y="57180"/>
                </a:lnTo>
                <a:lnTo>
                  <a:pt x="112578" y="57180"/>
                </a:lnTo>
                <a:lnTo>
                  <a:pt x="112578" y="55301"/>
                </a:lnTo>
                <a:lnTo>
                  <a:pt x="75566" y="55301"/>
                </a:lnTo>
                <a:lnTo>
                  <a:pt x="75566" y="51257"/>
                </a:lnTo>
                <a:lnTo>
                  <a:pt x="78083" y="41682"/>
                </a:lnTo>
                <a:lnTo>
                  <a:pt x="102093" y="44169"/>
                </a:lnTo>
                <a:lnTo>
                  <a:pt x="102191" y="43209"/>
                </a:lnTo>
                <a:lnTo>
                  <a:pt x="99219" y="42901"/>
                </a:lnTo>
                <a:lnTo>
                  <a:pt x="74959" y="5447"/>
                </a:lnTo>
                <a:lnTo>
                  <a:pt x="74959" y="4188"/>
                </a:lnTo>
                <a:lnTo>
                  <a:pt x="74347" y="4188"/>
                </a:lnTo>
                <a:lnTo>
                  <a:pt x="74347" y="1"/>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28" name="Google Shape;4228;p70"/>
          <p:cNvSpPr txBox="1">
            <a:spLocks noGrp="1"/>
          </p:cNvSpPr>
          <p:nvPr>
            <p:ph type="subTitle" idx="1"/>
          </p:nvPr>
        </p:nvSpPr>
        <p:spPr>
          <a:xfrm>
            <a:off x="1228613" y="940550"/>
            <a:ext cx="7199400" cy="188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a:t>“</a:t>
            </a:r>
            <a:r>
              <a:rPr lang="id-ID" noProof="0" dirty="0" err="1"/>
              <a:t>This</a:t>
            </a:r>
            <a:r>
              <a:rPr lang="id-ID" noProof="0" dirty="0"/>
              <a:t> </a:t>
            </a:r>
            <a:r>
              <a:rPr lang="id-ID" noProof="0" dirty="0" err="1"/>
              <a:t>is</a:t>
            </a:r>
            <a:r>
              <a:rPr lang="id-ID" noProof="0" dirty="0"/>
              <a:t> a </a:t>
            </a:r>
            <a:r>
              <a:rPr lang="id-ID" noProof="0" dirty="0" err="1"/>
              <a:t>quote</a:t>
            </a:r>
            <a:r>
              <a:rPr lang="id-ID" noProof="0" dirty="0"/>
              <a:t>, </a:t>
            </a:r>
            <a:r>
              <a:rPr lang="id-ID" noProof="0" dirty="0" err="1"/>
              <a:t>words</a:t>
            </a:r>
            <a:r>
              <a:rPr lang="id-ID" noProof="0" dirty="0"/>
              <a:t> </a:t>
            </a:r>
            <a:r>
              <a:rPr lang="id-ID" noProof="0" dirty="0" err="1"/>
              <a:t>full</a:t>
            </a:r>
            <a:r>
              <a:rPr lang="id-ID" noProof="0" dirty="0"/>
              <a:t> </a:t>
            </a:r>
            <a:r>
              <a:rPr lang="id-ID" noProof="0" dirty="0" err="1"/>
              <a:t>of</a:t>
            </a:r>
            <a:r>
              <a:rPr lang="id-ID" noProof="0" dirty="0"/>
              <a:t> wisdom </a:t>
            </a:r>
            <a:r>
              <a:rPr lang="id-ID" noProof="0" dirty="0" err="1"/>
              <a:t>that</a:t>
            </a:r>
            <a:r>
              <a:rPr lang="id-ID" noProof="0" dirty="0"/>
              <a:t> </a:t>
            </a:r>
            <a:r>
              <a:rPr lang="id-ID" noProof="0" dirty="0" err="1"/>
              <a:t>someone</a:t>
            </a:r>
            <a:r>
              <a:rPr lang="id-ID" noProof="0" dirty="0"/>
              <a:t> </a:t>
            </a:r>
            <a:r>
              <a:rPr lang="id-ID" noProof="0" dirty="0" err="1"/>
              <a:t>important</a:t>
            </a:r>
            <a:r>
              <a:rPr lang="id-ID" noProof="0" dirty="0"/>
              <a:t> </a:t>
            </a:r>
            <a:r>
              <a:rPr lang="id-ID" noProof="0" dirty="0" err="1"/>
              <a:t>said</a:t>
            </a:r>
            <a:r>
              <a:rPr lang="id-ID" noProof="0" dirty="0"/>
              <a:t> </a:t>
            </a:r>
            <a:r>
              <a:rPr lang="id-ID" noProof="0" dirty="0" err="1"/>
              <a:t>and</a:t>
            </a:r>
            <a:r>
              <a:rPr lang="id-ID" noProof="0" dirty="0"/>
              <a:t> </a:t>
            </a:r>
            <a:r>
              <a:rPr lang="id-ID" noProof="0" dirty="0" err="1"/>
              <a:t>that</a:t>
            </a:r>
            <a:r>
              <a:rPr lang="id-ID" noProof="0" dirty="0"/>
              <a:t> </a:t>
            </a:r>
            <a:r>
              <a:rPr lang="id-ID" noProof="0" dirty="0" err="1"/>
              <a:t>inspire</a:t>
            </a:r>
            <a:r>
              <a:rPr lang="id-ID" noProof="0" dirty="0"/>
              <a:t> </a:t>
            </a:r>
            <a:r>
              <a:rPr lang="id-ID" noProof="0" dirty="0" err="1"/>
              <a:t>anyone</a:t>
            </a:r>
            <a:r>
              <a:rPr lang="id-ID" noProof="0" dirty="0"/>
              <a:t> </a:t>
            </a:r>
            <a:r>
              <a:rPr lang="id-ID" noProof="0" dirty="0" err="1"/>
              <a:t>who</a:t>
            </a:r>
            <a:r>
              <a:rPr lang="id-ID" noProof="0" dirty="0"/>
              <a:t> </a:t>
            </a:r>
            <a:r>
              <a:rPr lang="id-ID" noProof="0" dirty="0" err="1"/>
              <a:t>reads</a:t>
            </a:r>
            <a:r>
              <a:rPr lang="id-ID" noProof="0" dirty="0"/>
              <a:t> </a:t>
            </a:r>
            <a:r>
              <a:rPr lang="id-ID" noProof="0" dirty="0" err="1"/>
              <a:t>them</a:t>
            </a:r>
            <a:r>
              <a:rPr lang="id-ID" noProof="0" dirty="0"/>
              <a:t>”</a:t>
            </a:r>
          </a:p>
        </p:txBody>
      </p:sp>
      <p:sp>
        <p:nvSpPr>
          <p:cNvPr id="4229" name="Google Shape;4229;p70"/>
          <p:cNvSpPr txBox="1">
            <a:spLocks noGrp="1"/>
          </p:cNvSpPr>
          <p:nvPr>
            <p:ph type="title"/>
          </p:nvPr>
        </p:nvSpPr>
        <p:spPr>
          <a:xfrm>
            <a:off x="1228613" y="3026800"/>
            <a:ext cx="7199400" cy="542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id-ID" noProof="0" dirty="0"/>
              <a:t>—</a:t>
            </a:r>
            <a:r>
              <a:rPr lang="id-ID" noProof="0" dirty="0" err="1"/>
              <a:t>Someone</a:t>
            </a:r>
            <a:r>
              <a:rPr lang="id-ID" noProof="0" dirty="0"/>
              <a:t> </a:t>
            </a:r>
            <a:r>
              <a:rPr lang="id-ID" noProof="0" dirty="0" err="1"/>
              <a:t>Famous</a:t>
            </a:r>
            <a:r>
              <a:rPr lang="id-ID" noProof="0" dirty="0"/>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0">
          <a:extLst>
            <a:ext uri="{FF2B5EF4-FFF2-40B4-BE49-F238E27FC236}">
              <a16:creationId xmlns:a16="http://schemas.microsoft.com/office/drawing/2014/main" id="{3012FAE2-EBAF-F832-CD0F-1424ACCDD762}"/>
            </a:ext>
          </a:extLst>
        </p:cNvPr>
        <p:cNvGrpSpPr/>
        <p:nvPr/>
      </p:nvGrpSpPr>
      <p:grpSpPr>
        <a:xfrm>
          <a:off x="0" y="0"/>
          <a:ext cx="0" cy="0"/>
          <a:chOff x="0" y="0"/>
          <a:chExt cx="0" cy="0"/>
        </a:xfrm>
      </p:grpSpPr>
      <p:sp>
        <p:nvSpPr>
          <p:cNvPr id="501" name="Google Shape;501;p40">
            <a:extLst>
              <a:ext uri="{FF2B5EF4-FFF2-40B4-BE49-F238E27FC236}">
                <a16:creationId xmlns:a16="http://schemas.microsoft.com/office/drawing/2014/main" id="{FE49026D-FA46-2447-7A30-563A38938A48}"/>
              </a:ext>
            </a:extLst>
          </p:cNvPr>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Metric</a:t>
            </a:r>
            <a:r>
              <a:rPr lang="id-ID" noProof="0" dirty="0"/>
              <a:t> </a:t>
            </a:r>
            <a:r>
              <a:rPr lang="id-ID" noProof="0" dirty="0" err="1"/>
              <a:t>Evaluation</a:t>
            </a:r>
            <a:endParaRPr lang="id-ID" noProof="0" dirty="0"/>
          </a:p>
        </p:txBody>
      </p:sp>
      <p:graphicFrame>
        <p:nvGraphicFramePr>
          <p:cNvPr id="502" name="Google Shape;502;p40">
            <a:extLst>
              <a:ext uri="{FF2B5EF4-FFF2-40B4-BE49-F238E27FC236}">
                <a16:creationId xmlns:a16="http://schemas.microsoft.com/office/drawing/2014/main" id="{7A11FE98-EDA3-5626-8DA4-DD9E7BE194E2}"/>
              </a:ext>
            </a:extLst>
          </p:cNvPr>
          <p:cNvGraphicFramePr/>
          <p:nvPr>
            <p:extLst>
              <p:ext uri="{D42A27DB-BD31-4B8C-83A1-F6EECF244321}">
                <p14:modId xmlns:p14="http://schemas.microsoft.com/office/powerpoint/2010/main" val="777377911"/>
              </p:ext>
            </p:extLst>
          </p:nvPr>
        </p:nvGraphicFramePr>
        <p:xfrm>
          <a:off x="726750" y="1086505"/>
          <a:ext cx="7704000" cy="2224950"/>
        </p:xfrm>
        <a:graphic>
          <a:graphicData uri="http://schemas.openxmlformats.org/drawingml/2006/table">
            <a:tbl>
              <a:tblPr>
                <a:noFill/>
                <a:tableStyleId>{723B05E6-FEF8-43EB-B482-9C6623DC7C2B}</a:tableStyleId>
              </a:tblPr>
              <a:tblGrid>
                <a:gridCol w="1578302">
                  <a:extLst>
                    <a:ext uri="{9D8B030D-6E8A-4147-A177-3AD203B41FA5}">
                      <a16:colId xmlns:a16="http://schemas.microsoft.com/office/drawing/2014/main" val="20000"/>
                    </a:ext>
                  </a:extLst>
                </a:gridCol>
                <a:gridCol w="2817075">
                  <a:extLst>
                    <a:ext uri="{9D8B030D-6E8A-4147-A177-3AD203B41FA5}">
                      <a16:colId xmlns:a16="http://schemas.microsoft.com/office/drawing/2014/main" val="20001"/>
                    </a:ext>
                  </a:extLst>
                </a:gridCol>
                <a:gridCol w="3308623">
                  <a:extLst>
                    <a:ext uri="{9D8B030D-6E8A-4147-A177-3AD203B41FA5}">
                      <a16:colId xmlns:a16="http://schemas.microsoft.com/office/drawing/2014/main" val="1661079049"/>
                    </a:ext>
                  </a:extLst>
                </a:gridCol>
              </a:tblGrid>
              <a:tr h="350500">
                <a:tc>
                  <a:txBody>
                    <a:bodyPr/>
                    <a:lstStyle/>
                    <a:p>
                      <a:pPr marL="0" lvl="0" indent="0" algn="ctr" rtl="0">
                        <a:spcBef>
                          <a:spcPts val="0"/>
                        </a:spcBef>
                        <a:spcAft>
                          <a:spcPts val="0"/>
                        </a:spcAft>
                        <a:buNone/>
                      </a:pPr>
                      <a:r>
                        <a:rPr lang="id-ID" sz="1400" b="1" noProof="0" dirty="0" err="1">
                          <a:solidFill>
                            <a:schemeClr val="bg1"/>
                          </a:solidFill>
                          <a:uFill>
                            <a:noFill/>
                          </a:uFill>
                          <a:latin typeface="Assistant"/>
                          <a:ea typeface="Assistant"/>
                          <a:cs typeface="Assistant"/>
                          <a:sym typeface="Assistant"/>
                        </a:rPr>
                        <a:t>Error</a:t>
                      </a:r>
                      <a:r>
                        <a:rPr lang="id-ID" sz="1400" b="1" noProof="0" dirty="0">
                          <a:solidFill>
                            <a:schemeClr val="bg1"/>
                          </a:solidFill>
                          <a:uFill>
                            <a:noFill/>
                          </a:uFill>
                          <a:latin typeface="Assistant"/>
                          <a:ea typeface="Assistant"/>
                          <a:cs typeface="Assistant"/>
                          <a:sym typeface="Assistant"/>
                        </a:rPr>
                        <a:t> </a:t>
                      </a:r>
                      <a:r>
                        <a:rPr lang="id-ID" sz="1400" b="1" noProof="0" dirty="0" err="1">
                          <a:solidFill>
                            <a:schemeClr val="bg1"/>
                          </a:solidFill>
                          <a:uFill>
                            <a:noFill/>
                          </a:uFill>
                          <a:latin typeface="Assistant"/>
                          <a:ea typeface="Assistant"/>
                          <a:cs typeface="Assistant"/>
                          <a:sym typeface="Assistant"/>
                        </a:rPr>
                        <a:t>Type</a:t>
                      </a:r>
                      <a:endParaRPr lang="id-ID" sz="1400" b="1" noProof="0" dirty="0">
                        <a:solidFill>
                          <a:schemeClr val="bg1"/>
                        </a:solidFill>
                        <a:latin typeface="Assistant"/>
                        <a:ea typeface="Assistant"/>
                        <a:cs typeface="Assistant"/>
                        <a:sym typeface="Assistan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rgbClr val="D14000"/>
                    </a:solidFill>
                  </a:tcPr>
                </a:tc>
                <a:tc>
                  <a:txBody>
                    <a:bodyPr/>
                    <a:lstStyle/>
                    <a:p>
                      <a:pPr marL="0" lvl="0" indent="0" algn="ctr" rtl="0">
                        <a:spcBef>
                          <a:spcPts val="0"/>
                        </a:spcBef>
                        <a:spcAft>
                          <a:spcPts val="1600"/>
                        </a:spcAft>
                        <a:buNone/>
                      </a:pPr>
                      <a:r>
                        <a:rPr lang="id-ID" sz="1400" noProof="0" dirty="0" err="1">
                          <a:solidFill>
                            <a:schemeClr val="bg1"/>
                          </a:solidFill>
                          <a:latin typeface="Assistant"/>
                          <a:ea typeface="Assistant"/>
                          <a:cs typeface="Assistant"/>
                          <a:sym typeface="Assistant"/>
                        </a:rPr>
                        <a:t>Meaning</a:t>
                      </a:r>
                      <a:endParaRPr lang="id-ID" sz="1400" noProof="0" dirty="0">
                        <a:solidFill>
                          <a:schemeClr val="bg1"/>
                        </a:solidFill>
                        <a:latin typeface="Assistant"/>
                        <a:ea typeface="Assistant"/>
                        <a:cs typeface="Assistant"/>
                        <a:sym typeface="Assistan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rgbClr val="D14000"/>
                    </a:solidFill>
                  </a:tcPr>
                </a:tc>
                <a:tc>
                  <a:txBody>
                    <a:bodyPr/>
                    <a:lstStyle/>
                    <a:p>
                      <a:pPr marL="0" lvl="0" indent="0" algn="ctr" rtl="0">
                        <a:spcBef>
                          <a:spcPts val="0"/>
                        </a:spcBef>
                        <a:spcAft>
                          <a:spcPts val="1600"/>
                        </a:spcAft>
                        <a:buNone/>
                      </a:pPr>
                      <a:r>
                        <a:rPr lang="id-ID" sz="1400" noProof="0" dirty="0" err="1">
                          <a:solidFill>
                            <a:schemeClr val="bg1"/>
                          </a:solidFill>
                          <a:latin typeface="Assistant"/>
                          <a:ea typeface="Assistant"/>
                          <a:cs typeface="Assistant"/>
                          <a:sym typeface="Assistant"/>
                        </a:rPr>
                        <a:t>Consequences</a:t>
                      </a:r>
                      <a:endParaRPr lang="id-ID" sz="1400" noProof="0" dirty="0">
                        <a:solidFill>
                          <a:schemeClr val="bg1"/>
                        </a:solidFill>
                        <a:latin typeface="Assistant"/>
                        <a:ea typeface="Assistant"/>
                        <a:cs typeface="Assistant"/>
                        <a:sym typeface="Assistant"/>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lgn="ctr">
                      <a:solidFill>
                        <a:schemeClr val="lt1">
                          <a:alpha val="0"/>
                        </a:schemeClr>
                      </a:solidFill>
                      <a:prstDash val="solid"/>
                      <a:round/>
                      <a:headEnd type="none" w="sm" len="sm"/>
                      <a:tailEnd type="none" w="sm" len="sm"/>
                    </a:lnB>
                    <a:solidFill>
                      <a:srgbClr val="D14000"/>
                    </a:solidFill>
                  </a:tcPr>
                </a:tc>
                <a:extLst>
                  <a:ext uri="{0D108BD9-81ED-4DB2-BD59-A6C34878D82A}">
                    <a16:rowId xmlns:a16="http://schemas.microsoft.com/office/drawing/2014/main" val="10000"/>
                  </a:ext>
                </a:extLst>
              </a:tr>
              <a:tr h="350500">
                <a:tc>
                  <a:txBody>
                    <a:bodyPr/>
                    <a:lstStyle/>
                    <a:p>
                      <a:pPr marL="0" lvl="0" indent="0" algn="ctr" rtl="0">
                        <a:spcBef>
                          <a:spcPts val="0"/>
                        </a:spcBef>
                        <a:spcAft>
                          <a:spcPts val="0"/>
                        </a:spcAft>
                        <a:buNone/>
                      </a:pPr>
                      <a:r>
                        <a:rPr lang="id-ID" sz="1200" b="0" noProof="0" dirty="0">
                          <a:solidFill>
                            <a:schemeClr val="tx1"/>
                          </a:solidFill>
                          <a:uFill>
                            <a:noFill/>
                          </a:uFill>
                          <a:latin typeface="Assistant"/>
                          <a:ea typeface="Assistant"/>
                          <a:cs typeface="Assistant"/>
                          <a:sym typeface="Assistant"/>
                        </a:rPr>
                        <a:t> </a:t>
                      </a:r>
                      <a:r>
                        <a:rPr lang="id-ID" sz="1200" b="0" noProof="0" dirty="0" err="1">
                          <a:solidFill>
                            <a:schemeClr val="tx1"/>
                          </a:solidFill>
                          <a:uFill>
                            <a:noFill/>
                          </a:uFill>
                          <a:latin typeface="Assistant"/>
                          <a:ea typeface="Assistant"/>
                          <a:cs typeface="Assistant"/>
                          <a:sym typeface="Assistant"/>
                        </a:rPr>
                        <a:t>False</a:t>
                      </a:r>
                      <a:r>
                        <a:rPr lang="id-ID" sz="1200" b="0" noProof="0" dirty="0">
                          <a:solidFill>
                            <a:schemeClr val="tx1"/>
                          </a:solidFill>
                          <a:uFill>
                            <a:noFill/>
                          </a:uFill>
                          <a:latin typeface="Assistant"/>
                          <a:ea typeface="Assistant"/>
                          <a:cs typeface="Assistant"/>
                          <a:sym typeface="Assistant"/>
                        </a:rPr>
                        <a:t> </a:t>
                      </a:r>
                      <a:r>
                        <a:rPr lang="id-ID" sz="1200" b="0" noProof="0" dirty="0" err="1">
                          <a:solidFill>
                            <a:schemeClr val="tx1"/>
                          </a:solidFill>
                          <a:uFill>
                            <a:noFill/>
                          </a:uFill>
                          <a:latin typeface="Assistant"/>
                          <a:ea typeface="Assistant"/>
                          <a:cs typeface="Assistant"/>
                          <a:sym typeface="Assistant"/>
                        </a:rPr>
                        <a:t>Positive</a:t>
                      </a:r>
                      <a:r>
                        <a:rPr lang="id-ID" sz="1200" b="0" noProof="0" dirty="0">
                          <a:solidFill>
                            <a:schemeClr val="tx1"/>
                          </a:solidFill>
                          <a:uFill>
                            <a:noFill/>
                          </a:uFill>
                          <a:latin typeface="Assistant"/>
                          <a:ea typeface="Assistant"/>
                          <a:cs typeface="Assistant"/>
                          <a:sym typeface="Assistant"/>
                        </a:rPr>
                        <a:t> /</a:t>
                      </a:r>
                    </a:p>
                    <a:p>
                      <a:pPr marL="0" lvl="0" indent="0" algn="ctr" rtl="0">
                        <a:spcBef>
                          <a:spcPts val="0"/>
                        </a:spcBef>
                        <a:spcAft>
                          <a:spcPts val="0"/>
                        </a:spcAft>
                        <a:buNone/>
                      </a:pPr>
                      <a:r>
                        <a:rPr lang="id-ID" sz="1200" b="0" noProof="0" dirty="0">
                          <a:solidFill>
                            <a:schemeClr val="tx1"/>
                          </a:solidFill>
                          <a:uFill>
                            <a:noFill/>
                          </a:uFill>
                          <a:latin typeface="Assistant"/>
                          <a:ea typeface="Assistant"/>
                          <a:cs typeface="Assistant"/>
                          <a:sym typeface="Assistant"/>
                        </a:rPr>
                        <a:t> </a:t>
                      </a:r>
                      <a:r>
                        <a:rPr lang="id-ID" sz="1200" b="0" noProof="0" dirty="0" err="1">
                          <a:solidFill>
                            <a:schemeClr val="tx1"/>
                          </a:solidFill>
                          <a:uFill>
                            <a:noFill/>
                          </a:uFill>
                          <a:latin typeface="Assistant"/>
                          <a:ea typeface="Assistant"/>
                          <a:cs typeface="Assistant"/>
                          <a:sym typeface="Assistant"/>
                        </a:rPr>
                        <a:t>Type</a:t>
                      </a:r>
                      <a:r>
                        <a:rPr lang="id-ID" sz="1200" b="0" noProof="0" dirty="0">
                          <a:solidFill>
                            <a:schemeClr val="tx1"/>
                          </a:solidFill>
                          <a:uFill>
                            <a:noFill/>
                          </a:uFill>
                          <a:latin typeface="Assistant"/>
                          <a:ea typeface="Assistant"/>
                          <a:cs typeface="Assistant"/>
                          <a:sym typeface="Assistant"/>
                        </a:rPr>
                        <a:t> 1 </a:t>
                      </a:r>
                      <a:r>
                        <a:rPr lang="id-ID" sz="1200" b="0" noProof="0" dirty="0" err="1">
                          <a:solidFill>
                            <a:schemeClr val="tx1"/>
                          </a:solidFill>
                          <a:uFill>
                            <a:noFill/>
                          </a:uFill>
                          <a:latin typeface="Assistant"/>
                          <a:ea typeface="Assistant"/>
                          <a:cs typeface="Assistant"/>
                          <a:sym typeface="Assistant"/>
                        </a:rPr>
                        <a:t>Error</a:t>
                      </a:r>
                      <a:endParaRPr lang="id-ID" sz="1200" b="0" noProof="0" dirty="0">
                        <a:solidFill>
                          <a:schemeClr val="tx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lgn="ctr">
                      <a:solidFill>
                        <a:schemeClr val="lt1">
                          <a:alpha val="0"/>
                        </a:schemeClr>
                      </a:solidFill>
                      <a:prstDash val="solid"/>
                      <a:round/>
                      <a:headEnd type="none" w="sm" len="sm"/>
                      <a:tailEnd type="none" w="sm" len="sm"/>
                    </a:lnB>
                    <a:solidFill>
                      <a:srgbClr val="FFDEC1"/>
                    </a:solidFill>
                  </a:tcPr>
                </a:tc>
                <a:tc>
                  <a:txBody>
                    <a:bodyPr/>
                    <a:lstStyle/>
                    <a:p>
                      <a:pPr marL="0" marR="0" lvl="0" indent="0" algn="l" rtl="0">
                        <a:lnSpc>
                          <a:spcPct val="100000"/>
                        </a:lnSpc>
                        <a:spcBef>
                          <a:spcPts val="0"/>
                        </a:spcBef>
                        <a:spcAft>
                          <a:spcPts val="1600"/>
                        </a:spcAft>
                        <a:buNone/>
                      </a:pPr>
                      <a:r>
                        <a:rPr lang="sv-SE" sz="1200" b="0" noProof="0" dirty="0">
                          <a:solidFill>
                            <a:schemeClr val="tx1"/>
                          </a:solidFill>
                          <a:latin typeface="Assistant"/>
                          <a:ea typeface="Assistant"/>
                          <a:cs typeface="Assistant"/>
                          <a:sym typeface="Assistant"/>
                        </a:rPr>
                        <a:t>Model memprediksi bahwa sebuah reservasi akan dibatalkan, padahal sebenarnya tidak</a:t>
                      </a:r>
                      <a:r>
                        <a:rPr lang="id-ID" sz="1200" b="0" noProof="0" dirty="0">
                          <a:solidFill>
                            <a:schemeClr val="tx1"/>
                          </a:solidFill>
                          <a:latin typeface="Assistant"/>
                          <a:ea typeface="Assistant"/>
                          <a:cs typeface="Assistant"/>
                          <a:sym typeface="Assistant"/>
                        </a:rPr>
                        <a:t>.</a:t>
                      </a:r>
                    </a:p>
                  </a:txBody>
                  <a:tcPr marL="91425" marR="91425" marT="91425" marB="91425">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lgn="ctr">
                      <a:solidFill>
                        <a:schemeClr val="lt1">
                          <a:alpha val="0"/>
                        </a:schemeClr>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id-ID" sz="1200" b="0" noProof="0" dirty="0">
                          <a:solidFill>
                            <a:schemeClr val="tx1"/>
                          </a:solidFill>
                          <a:latin typeface="Assistant"/>
                          <a:ea typeface="Assistant"/>
                          <a:cs typeface="Assistant"/>
                          <a:sym typeface="Assistant"/>
                        </a:rPr>
                        <a:t>Tim </a:t>
                      </a:r>
                      <a:r>
                        <a:rPr lang="id-ID" sz="1200" b="0" noProof="0" dirty="0" err="1">
                          <a:solidFill>
                            <a:schemeClr val="tx1"/>
                          </a:solidFill>
                          <a:latin typeface="Assistant"/>
                          <a:ea typeface="Assistant"/>
                          <a:cs typeface="Assistant"/>
                          <a:sym typeface="Assistant"/>
                        </a:rPr>
                        <a:t>marketing</a:t>
                      </a:r>
                      <a:r>
                        <a:rPr lang="id-ID" sz="1200" b="0" noProof="0" dirty="0">
                          <a:solidFill>
                            <a:schemeClr val="tx1"/>
                          </a:solidFill>
                          <a:latin typeface="Assistant"/>
                          <a:ea typeface="Assistant"/>
                          <a:cs typeface="Assistant"/>
                          <a:sym typeface="Assistant"/>
                        </a:rPr>
                        <a:t> pada hotel mungkin memberikan diskon atau insentif yang tidak perlu kepada pelanggan yang tidak berpotensi membatalkan reservasi.</a:t>
                      </a:r>
                    </a:p>
                  </a:txBody>
                  <a:tcPr marL="91425" marR="91425" marT="91425" marB="91425">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alpha val="0"/>
                        </a:schemeClr>
                      </a:solidFill>
                      <a:prstDash val="solid"/>
                      <a:round/>
                      <a:headEnd type="none" w="sm" len="sm"/>
                      <a:tailEnd type="none" w="sm" len="sm"/>
                    </a:lnT>
                    <a:lnB w="9525" cap="flat" cmpd="sng" algn="ctr">
                      <a:solidFill>
                        <a:schemeClr val="lt1">
                          <a:alpha val="0"/>
                        </a:schemeClr>
                      </a:solidFill>
                      <a:prstDash val="solid"/>
                      <a:round/>
                      <a:headEnd type="none" w="sm" len="sm"/>
                      <a:tailEnd type="none" w="sm" len="sm"/>
                    </a:lnB>
                    <a:solidFill>
                      <a:schemeClr val="bg2">
                        <a:lumMod val="60000"/>
                        <a:lumOff val="40000"/>
                      </a:schemeClr>
                    </a:solidFill>
                  </a:tcPr>
                </a:tc>
                <a:extLst>
                  <a:ext uri="{0D108BD9-81ED-4DB2-BD59-A6C34878D82A}">
                    <a16:rowId xmlns:a16="http://schemas.microsoft.com/office/drawing/2014/main" val="10001"/>
                  </a:ext>
                </a:extLst>
              </a:tr>
              <a:tr h="350500">
                <a:tc>
                  <a:txBody>
                    <a:bodyPr/>
                    <a:lstStyle/>
                    <a:p>
                      <a:pPr marL="0" lvl="0" indent="0" algn="ctr" rtl="0">
                        <a:spcBef>
                          <a:spcPts val="0"/>
                        </a:spcBef>
                        <a:spcAft>
                          <a:spcPts val="0"/>
                        </a:spcAft>
                        <a:buNone/>
                      </a:pPr>
                      <a:r>
                        <a:rPr lang="id-ID" sz="1200" b="0" noProof="0" dirty="0" err="1">
                          <a:solidFill>
                            <a:schemeClr val="tx1"/>
                          </a:solidFill>
                          <a:latin typeface="Assistant"/>
                          <a:ea typeface="Assistant"/>
                          <a:cs typeface="Assistant"/>
                          <a:sym typeface="Assistant"/>
                        </a:rPr>
                        <a:t>False</a:t>
                      </a:r>
                      <a:r>
                        <a:rPr lang="id-ID" sz="1200" b="0" noProof="0" dirty="0">
                          <a:solidFill>
                            <a:schemeClr val="tx1"/>
                          </a:solidFill>
                          <a:latin typeface="Assistant"/>
                          <a:ea typeface="Assistant"/>
                          <a:cs typeface="Assistant"/>
                          <a:sym typeface="Assistant"/>
                        </a:rPr>
                        <a:t> </a:t>
                      </a:r>
                      <a:r>
                        <a:rPr lang="id-ID" sz="1200" b="0" noProof="0" dirty="0" err="1">
                          <a:solidFill>
                            <a:schemeClr val="tx1"/>
                          </a:solidFill>
                          <a:latin typeface="Assistant"/>
                          <a:ea typeface="Assistant"/>
                          <a:cs typeface="Assistant"/>
                          <a:sym typeface="Assistant"/>
                        </a:rPr>
                        <a:t>Negative</a:t>
                      </a:r>
                      <a:r>
                        <a:rPr lang="id-ID" sz="1200" b="0" noProof="0" dirty="0">
                          <a:solidFill>
                            <a:schemeClr val="tx1"/>
                          </a:solidFill>
                          <a:latin typeface="Assistant"/>
                          <a:ea typeface="Assistant"/>
                          <a:cs typeface="Assistant"/>
                          <a:sym typeface="Assistant"/>
                        </a:rPr>
                        <a:t> /</a:t>
                      </a:r>
                    </a:p>
                    <a:p>
                      <a:pPr marL="0" lvl="0" indent="0" algn="ctr" rtl="0">
                        <a:spcBef>
                          <a:spcPts val="0"/>
                        </a:spcBef>
                        <a:spcAft>
                          <a:spcPts val="0"/>
                        </a:spcAft>
                        <a:buNone/>
                      </a:pPr>
                      <a:r>
                        <a:rPr lang="id-ID" sz="1200" b="0" noProof="0" dirty="0" err="1">
                          <a:solidFill>
                            <a:schemeClr val="tx1"/>
                          </a:solidFill>
                          <a:latin typeface="Assistant"/>
                          <a:ea typeface="Assistant"/>
                          <a:cs typeface="Assistant"/>
                          <a:sym typeface="Assistant"/>
                        </a:rPr>
                        <a:t>Type</a:t>
                      </a:r>
                      <a:r>
                        <a:rPr lang="id-ID" sz="1200" b="0" noProof="0" dirty="0">
                          <a:solidFill>
                            <a:schemeClr val="tx1"/>
                          </a:solidFill>
                          <a:latin typeface="Assistant"/>
                          <a:ea typeface="Assistant"/>
                          <a:cs typeface="Assistant"/>
                          <a:sym typeface="Assistant"/>
                        </a:rPr>
                        <a:t> 2 </a:t>
                      </a:r>
                      <a:r>
                        <a:rPr lang="id-ID" sz="1200" b="0" noProof="0" dirty="0" err="1">
                          <a:solidFill>
                            <a:schemeClr val="tx1"/>
                          </a:solidFill>
                          <a:latin typeface="Assistant"/>
                          <a:ea typeface="Assistant"/>
                          <a:cs typeface="Assistant"/>
                          <a:sym typeface="Assistant"/>
                        </a:rPr>
                        <a:t>Error</a:t>
                      </a:r>
                      <a:endParaRPr lang="id-ID" sz="1200" b="0" noProof="0" dirty="0">
                        <a:solidFill>
                          <a:schemeClr val="tx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rgbClr val="FFDEC1"/>
                    </a:solidFill>
                  </a:tcPr>
                </a:tc>
                <a:tc>
                  <a:txBody>
                    <a:bodyPr/>
                    <a:lstStyle/>
                    <a:p>
                      <a:pPr marL="0" marR="0" lvl="0" indent="0" algn="l" rtl="0">
                        <a:lnSpc>
                          <a:spcPct val="100000"/>
                        </a:lnSpc>
                        <a:spcBef>
                          <a:spcPts val="0"/>
                        </a:spcBef>
                        <a:spcAft>
                          <a:spcPts val="1600"/>
                        </a:spcAft>
                        <a:buNone/>
                      </a:pPr>
                      <a:r>
                        <a:rPr lang="id-ID" sz="1200" b="0" noProof="0" dirty="0">
                          <a:solidFill>
                            <a:schemeClr val="tx1"/>
                          </a:solidFill>
                          <a:latin typeface="Assistant"/>
                          <a:ea typeface="Assistant"/>
                          <a:cs typeface="Assistant"/>
                          <a:sym typeface="Assistant"/>
                        </a:rPr>
                        <a:t>Model gagal memprediksi reservasi yang sebenarnya akan dibatalkan.</a:t>
                      </a:r>
                    </a:p>
                  </a:txBody>
                  <a:tcPr marL="91425" marR="91425" marT="91425" marB="91425">
                    <a:lnL w="9525" cap="flat" cmpd="sng" algn="ctr">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id-ID" sz="1200" b="0" noProof="0" dirty="0">
                          <a:solidFill>
                            <a:schemeClr val="tx1"/>
                          </a:solidFill>
                          <a:latin typeface="Assistant"/>
                          <a:ea typeface="Assistant"/>
                          <a:cs typeface="Assistant"/>
                          <a:sym typeface="Assistant"/>
                        </a:rPr>
                        <a:t>Hotel kehilangan pendapatan penuh dari kamar yang tidak jadi dihuni, dan tidak sempat mengambil tindakan pencegahan karena model mengira reservasinya tidak akan dibatalkan.</a:t>
                      </a:r>
                    </a:p>
                  </a:txBody>
                  <a:tcPr marL="91425" marR="91425" marT="91425" marB="91425">
                    <a:lnL w="9525" cap="flat" cmpd="sng" algn="ctr">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lgn="ctr">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bg2">
                        <a:lumMod val="60000"/>
                        <a:lumOff val="40000"/>
                      </a:schemeClr>
                    </a:solidFill>
                  </a:tcPr>
                </a:tc>
                <a:extLst>
                  <a:ext uri="{0D108BD9-81ED-4DB2-BD59-A6C34878D82A}">
                    <a16:rowId xmlns:a16="http://schemas.microsoft.com/office/drawing/2014/main" val="3658336290"/>
                  </a:ext>
                </a:extLst>
              </a:tr>
            </a:tbl>
          </a:graphicData>
        </a:graphic>
      </p:graphicFrame>
      <p:sp>
        <p:nvSpPr>
          <p:cNvPr id="2" name="Google Shape;539;p42">
            <a:extLst>
              <a:ext uri="{FF2B5EF4-FFF2-40B4-BE49-F238E27FC236}">
                <a16:creationId xmlns:a16="http://schemas.microsoft.com/office/drawing/2014/main" id="{319A1EF5-2979-08F4-5989-ED3722F78AE8}"/>
              </a:ext>
            </a:extLst>
          </p:cNvPr>
          <p:cNvSpPr txBox="1">
            <a:spLocks/>
          </p:cNvSpPr>
          <p:nvPr/>
        </p:nvSpPr>
        <p:spPr>
          <a:xfrm>
            <a:off x="713250" y="3435833"/>
            <a:ext cx="7704000" cy="963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id-ID" sz="1200" noProof="0" dirty="0"/>
              <a:t>Karena dampak </a:t>
            </a:r>
            <a:r>
              <a:rPr lang="id-ID" sz="1200" b="1" noProof="0" dirty="0" err="1"/>
              <a:t>False</a:t>
            </a:r>
            <a:r>
              <a:rPr lang="id-ID" sz="1200" b="1" noProof="0" dirty="0"/>
              <a:t> </a:t>
            </a:r>
            <a:r>
              <a:rPr lang="id-ID" sz="1200" b="1" noProof="0" dirty="0" err="1"/>
              <a:t>Negative</a:t>
            </a:r>
            <a:r>
              <a:rPr lang="id-ID" sz="1200" noProof="0" dirty="0"/>
              <a:t> lebih besar terhadap pendapatan, fokus utama adalah </a:t>
            </a:r>
            <a:r>
              <a:rPr lang="id-ID" sz="1200" b="1" noProof="0" dirty="0" err="1"/>
              <a:t>Recall</a:t>
            </a:r>
            <a:r>
              <a:rPr lang="id-ID" sz="1200" noProof="0" dirty="0"/>
              <a:t>, yaitu seberapa banyak pembatalan yang berhasil dikenali oleh model dan fokus mengurangi angka </a:t>
            </a:r>
            <a:r>
              <a:rPr lang="id-ID" sz="1200" noProof="0" dirty="0" err="1"/>
              <a:t>False</a:t>
            </a:r>
            <a:r>
              <a:rPr lang="id-ID" sz="1200" noProof="0" dirty="0"/>
              <a:t> Negatif. Dengan meningkatkan </a:t>
            </a:r>
            <a:r>
              <a:rPr lang="id-ID" sz="1200" noProof="0" dirty="0" err="1"/>
              <a:t>Recall</a:t>
            </a:r>
            <a:r>
              <a:rPr lang="id-ID" sz="1200" noProof="0" dirty="0"/>
              <a:t>, hotel dapat lebih efektif mengantisipasi pembatalan dan mengurangi kerugian.</a:t>
            </a:r>
          </a:p>
        </p:txBody>
      </p:sp>
    </p:spTree>
    <p:extLst>
      <p:ext uri="{BB962C8B-B14F-4D97-AF65-F5344CB8AC3E}">
        <p14:creationId xmlns:p14="http://schemas.microsoft.com/office/powerpoint/2010/main" val="26788075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33"/>
        <p:cNvGrpSpPr/>
        <p:nvPr/>
      </p:nvGrpSpPr>
      <p:grpSpPr>
        <a:xfrm>
          <a:off x="0" y="0"/>
          <a:ext cx="0" cy="0"/>
          <a:chOff x="0" y="0"/>
          <a:chExt cx="0" cy="0"/>
        </a:xfrm>
      </p:grpSpPr>
      <p:sp>
        <p:nvSpPr>
          <p:cNvPr id="4234" name="Google Shape;4234;p71"/>
          <p:cNvSpPr txBox="1">
            <a:spLocks noGrp="1"/>
          </p:cNvSpPr>
          <p:nvPr>
            <p:ph type="title"/>
          </p:nvPr>
        </p:nvSpPr>
        <p:spPr>
          <a:xfrm>
            <a:off x="715975" y="542100"/>
            <a:ext cx="5248200" cy="12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A </a:t>
            </a:r>
            <a:r>
              <a:rPr lang="id-ID" noProof="0" dirty="0" err="1"/>
              <a:t>picture</a:t>
            </a:r>
            <a:r>
              <a:rPr lang="id-ID" noProof="0" dirty="0"/>
              <a:t> </a:t>
            </a:r>
            <a:r>
              <a:rPr lang="id-ID" noProof="0" dirty="0" err="1"/>
              <a:t>is</a:t>
            </a:r>
            <a:r>
              <a:rPr lang="id-ID" noProof="0" dirty="0"/>
              <a:t> </a:t>
            </a:r>
            <a:r>
              <a:rPr lang="id-ID" noProof="0" dirty="0" err="1"/>
              <a:t>worth</a:t>
            </a:r>
            <a:r>
              <a:rPr lang="id-ID" noProof="0" dirty="0"/>
              <a:t> a </a:t>
            </a:r>
            <a:r>
              <a:rPr lang="id-ID" noProof="0" dirty="0" err="1"/>
              <a:t>thousand</a:t>
            </a:r>
            <a:r>
              <a:rPr lang="id-ID" noProof="0" dirty="0"/>
              <a:t> </a:t>
            </a:r>
            <a:r>
              <a:rPr lang="id-ID" noProof="0" dirty="0" err="1"/>
              <a:t>words</a:t>
            </a:r>
            <a:endParaRPr lang="id-ID" noProof="0" dirty="0"/>
          </a:p>
        </p:txBody>
      </p:sp>
      <p:grpSp>
        <p:nvGrpSpPr>
          <p:cNvPr id="4235" name="Google Shape;4235;p71"/>
          <p:cNvGrpSpPr/>
          <p:nvPr/>
        </p:nvGrpSpPr>
        <p:grpSpPr>
          <a:xfrm>
            <a:off x="-1764650" y="1910883"/>
            <a:ext cx="4663246" cy="4392438"/>
            <a:chOff x="-1442763" y="2420983"/>
            <a:chExt cx="4663246" cy="4392438"/>
          </a:xfrm>
        </p:grpSpPr>
        <p:grpSp>
          <p:nvGrpSpPr>
            <p:cNvPr id="4236" name="Google Shape;4236;p71"/>
            <p:cNvGrpSpPr/>
            <p:nvPr/>
          </p:nvGrpSpPr>
          <p:grpSpPr>
            <a:xfrm rot="-198525" flipH="1">
              <a:off x="-392986" y="4207786"/>
              <a:ext cx="3082970" cy="2518766"/>
              <a:chOff x="5793050" y="3574250"/>
              <a:chExt cx="1261975" cy="1031025"/>
            </a:xfrm>
          </p:grpSpPr>
          <p:sp>
            <p:nvSpPr>
              <p:cNvPr id="4237" name="Google Shape;4237;p71"/>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38" name="Google Shape;4238;p71"/>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39" name="Google Shape;4239;p71"/>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0" name="Google Shape;4240;p71"/>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1" name="Google Shape;4241;p71"/>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2" name="Google Shape;4242;p71"/>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3" name="Google Shape;4243;p71"/>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4" name="Google Shape;4244;p71"/>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5" name="Google Shape;4245;p71"/>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6" name="Google Shape;4246;p71"/>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7" name="Google Shape;4247;p71"/>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8" name="Google Shape;4248;p71"/>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49" name="Google Shape;4249;p71"/>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0" name="Google Shape;4250;p71"/>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1" name="Google Shape;4251;p71"/>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2" name="Google Shape;4252;p71"/>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3" name="Google Shape;4253;p71"/>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4" name="Google Shape;4254;p71"/>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5" name="Google Shape;4255;p71"/>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6" name="Google Shape;4256;p71"/>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7" name="Google Shape;4257;p71"/>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8" name="Google Shape;4258;p71"/>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59" name="Google Shape;4259;p71"/>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0" name="Google Shape;4260;p71"/>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1" name="Google Shape;4261;p71"/>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2" name="Google Shape;4262;p71"/>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3" name="Google Shape;4263;p71"/>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4" name="Google Shape;4264;p71"/>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5" name="Google Shape;4265;p71"/>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6" name="Google Shape;4266;p71"/>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7" name="Google Shape;4267;p71"/>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8" name="Google Shape;4268;p71"/>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69" name="Google Shape;4269;p71"/>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0" name="Google Shape;4270;p71"/>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1" name="Google Shape;4271;p71"/>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2" name="Google Shape;4272;p71"/>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3" name="Google Shape;4273;p71"/>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4" name="Google Shape;4274;p71"/>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5" name="Google Shape;4275;p71"/>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6" name="Google Shape;4276;p71"/>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7" name="Google Shape;4277;p71"/>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8" name="Google Shape;4278;p71"/>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79" name="Google Shape;4279;p71"/>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0" name="Google Shape;4280;p71"/>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1" name="Google Shape;4281;p71"/>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2" name="Google Shape;4282;p71"/>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3" name="Google Shape;4283;p71"/>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4" name="Google Shape;4284;p71"/>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5" name="Google Shape;4285;p71"/>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6" name="Google Shape;4286;p71"/>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7" name="Google Shape;4287;p71"/>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8" name="Google Shape;4288;p71"/>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89" name="Google Shape;4289;p71"/>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0" name="Google Shape;4290;p71"/>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1" name="Google Shape;4291;p71"/>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2" name="Google Shape;4292;p71"/>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3" name="Google Shape;4293;p71"/>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4" name="Google Shape;4294;p71"/>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5" name="Google Shape;4295;p71"/>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6" name="Google Shape;4296;p71"/>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7" name="Google Shape;4297;p71"/>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8" name="Google Shape;4298;p71"/>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299" name="Google Shape;4299;p71"/>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0" name="Google Shape;4300;p71"/>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1" name="Google Shape;4301;p71"/>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2" name="Google Shape;4302;p71"/>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3" name="Google Shape;4303;p71"/>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4" name="Google Shape;4304;p71"/>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5" name="Google Shape;4305;p71"/>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6" name="Google Shape;4306;p71"/>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7" name="Google Shape;4307;p71"/>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8" name="Google Shape;4308;p71"/>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09" name="Google Shape;4309;p71"/>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0" name="Google Shape;4310;p71"/>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1" name="Google Shape;4311;p71"/>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2" name="Google Shape;4312;p71"/>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3" name="Google Shape;4313;p71"/>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4" name="Google Shape;4314;p71"/>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5" name="Google Shape;4315;p71"/>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6" name="Google Shape;4316;p71"/>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7" name="Google Shape;4317;p71"/>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8" name="Google Shape;4318;p71"/>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19" name="Google Shape;4319;p71"/>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0" name="Google Shape;4320;p71"/>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1" name="Google Shape;4321;p71"/>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2" name="Google Shape;4322;p71"/>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3" name="Google Shape;4323;p71"/>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4" name="Google Shape;4324;p71"/>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5" name="Google Shape;4325;p71"/>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6" name="Google Shape;4326;p71"/>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7" name="Google Shape;4327;p71"/>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8" name="Google Shape;4328;p71"/>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29" name="Google Shape;4329;p71"/>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0" name="Google Shape;4330;p71"/>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1" name="Google Shape;4331;p71"/>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2" name="Google Shape;4332;p71"/>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3" name="Google Shape;4333;p71"/>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4" name="Google Shape;4334;p71"/>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5" name="Google Shape;4335;p71"/>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6" name="Google Shape;4336;p71"/>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7" name="Google Shape;4337;p71"/>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8" name="Google Shape;4338;p71"/>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39" name="Google Shape;4339;p71"/>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0" name="Google Shape;4340;p71"/>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1" name="Google Shape;4341;p71"/>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2" name="Google Shape;4342;p71"/>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3" name="Google Shape;4343;p71"/>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4" name="Google Shape;4344;p71"/>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5" name="Google Shape;4345;p71"/>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6" name="Google Shape;4346;p71"/>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7" name="Google Shape;4347;p71"/>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8" name="Google Shape;4348;p71"/>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49" name="Google Shape;4349;p71"/>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0" name="Google Shape;4350;p71"/>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1" name="Google Shape;4351;p71"/>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2" name="Google Shape;4352;p71"/>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3" name="Google Shape;4353;p71"/>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4" name="Google Shape;4354;p71"/>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5" name="Google Shape;4355;p71"/>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6" name="Google Shape;4356;p71"/>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7" name="Google Shape;4357;p71"/>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8" name="Google Shape;4358;p71"/>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59" name="Google Shape;4359;p71"/>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0" name="Google Shape;4360;p71"/>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1" name="Google Shape;4361;p71"/>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2" name="Google Shape;4362;p71"/>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3" name="Google Shape;4363;p71"/>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4" name="Google Shape;4364;p71"/>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5" name="Google Shape;4365;p71"/>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6" name="Google Shape;4366;p71"/>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7" name="Google Shape;4367;p71"/>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8" name="Google Shape;4368;p71"/>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69" name="Google Shape;4369;p71"/>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0" name="Google Shape;4370;p71"/>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1" name="Google Shape;4371;p71"/>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2" name="Google Shape;4372;p71"/>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3" name="Google Shape;4373;p71"/>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4" name="Google Shape;4374;p71"/>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5" name="Google Shape;4375;p71"/>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6" name="Google Shape;4376;p71"/>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7" name="Google Shape;4377;p71"/>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8" name="Google Shape;4378;p71"/>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79" name="Google Shape;4379;p71"/>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80" name="Google Shape;4380;p71"/>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81" name="Google Shape;4381;p71"/>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4382" name="Google Shape;4382;p71"/>
            <p:cNvGrpSpPr/>
            <p:nvPr/>
          </p:nvGrpSpPr>
          <p:grpSpPr>
            <a:xfrm rot="-1468675" flipH="1">
              <a:off x="-978476" y="3057580"/>
              <a:ext cx="3734672" cy="3051202"/>
              <a:chOff x="5793050" y="3574250"/>
              <a:chExt cx="1261975" cy="1031025"/>
            </a:xfrm>
          </p:grpSpPr>
          <p:sp>
            <p:nvSpPr>
              <p:cNvPr id="4383" name="Google Shape;4383;p71"/>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84" name="Google Shape;4384;p71"/>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85" name="Google Shape;4385;p71"/>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86" name="Google Shape;4386;p71"/>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87" name="Google Shape;4387;p71"/>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88" name="Google Shape;4388;p71"/>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89" name="Google Shape;4389;p71"/>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0" name="Google Shape;4390;p71"/>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1" name="Google Shape;4391;p71"/>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2" name="Google Shape;4392;p71"/>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3" name="Google Shape;4393;p71"/>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4" name="Google Shape;4394;p71"/>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5" name="Google Shape;4395;p71"/>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6" name="Google Shape;4396;p71"/>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7" name="Google Shape;4397;p71"/>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8" name="Google Shape;4398;p71"/>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399" name="Google Shape;4399;p71"/>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0" name="Google Shape;4400;p71"/>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1" name="Google Shape;4401;p71"/>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2" name="Google Shape;4402;p71"/>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3" name="Google Shape;4403;p71"/>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4" name="Google Shape;4404;p71"/>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5" name="Google Shape;4405;p71"/>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6" name="Google Shape;4406;p71"/>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7" name="Google Shape;4407;p71"/>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8" name="Google Shape;4408;p71"/>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09" name="Google Shape;4409;p71"/>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0" name="Google Shape;4410;p71"/>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1" name="Google Shape;4411;p71"/>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2" name="Google Shape;4412;p71"/>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3" name="Google Shape;4413;p71"/>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4" name="Google Shape;4414;p71"/>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5" name="Google Shape;4415;p71"/>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6" name="Google Shape;4416;p71"/>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7" name="Google Shape;4417;p71"/>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8" name="Google Shape;4418;p71"/>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19" name="Google Shape;4419;p71"/>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0" name="Google Shape;4420;p71"/>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1" name="Google Shape;4421;p71"/>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2" name="Google Shape;4422;p71"/>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3" name="Google Shape;4423;p71"/>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4" name="Google Shape;4424;p71"/>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5" name="Google Shape;4425;p71"/>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6" name="Google Shape;4426;p71"/>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7" name="Google Shape;4427;p71"/>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8" name="Google Shape;4428;p71"/>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29" name="Google Shape;4429;p71"/>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0" name="Google Shape;4430;p71"/>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1" name="Google Shape;4431;p71"/>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2" name="Google Shape;4432;p71"/>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3" name="Google Shape;4433;p71"/>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4" name="Google Shape;4434;p71"/>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5" name="Google Shape;4435;p71"/>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6" name="Google Shape;4436;p71"/>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7" name="Google Shape;4437;p71"/>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8" name="Google Shape;4438;p71"/>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39" name="Google Shape;4439;p71"/>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0" name="Google Shape;4440;p71"/>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1" name="Google Shape;4441;p71"/>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2" name="Google Shape;4442;p71"/>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3" name="Google Shape;4443;p71"/>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4" name="Google Shape;4444;p71"/>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5" name="Google Shape;4445;p71"/>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6" name="Google Shape;4446;p71"/>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7" name="Google Shape;4447;p71"/>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8" name="Google Shape;4448;p71"/>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49" name="Google Shape;4449;p71"/>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0" name="Google Shape;4450;p71"/>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1" name="Google Shape;4451;p71"/>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2" name="Google Shape;4452;p71"/>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3" name="Google Shape;4453;p71"/>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4" name="Google Shape;4454;p71"/>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5" name="Google Shape;4455;p71"/>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6" name="Google Shape;4456;p71"/>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7" name="Google Shape;4457;p71"/>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8" name="Google Shape;4458;p71"/>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59" name="Google Shape;4459;p71"/>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0" name="Google Shape;4460;p71"/>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1" name="Google Shape;4461;p71"/>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2" name="Google Shape;4462;p71"/>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3" name="Google Shape;4463;p71"/>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4" name="Google Shape;4464;p71"/>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5" name="Google Shape;4465;p71"/>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6" name="Google Shape;4466;p71"/>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7" name="Google Shape;4467;p71"/>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8" name="Google Shape;4468;p71"/>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69" name="Google Shape;4469;p71"/>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0" name="Google Shape;4470;p71"/>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1" name="Google Shape;4471;p71"/>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2" name="Google Shape;4472;p71"/>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3" name="Google Shape;4473;p71"/>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4" name="Google Shape;4474;p71"/>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5" name="Google Shape;4475;p71"/>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6" name="Google Shape;4476;p71"/>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7" name="Google Shape;4477;p71"/>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8" name="Google Shape;4478;p71"/>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79" name="Google Shape;4479;p71"/>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0" name="Google Shape;4480;p71"/>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1" name="Google Shape;4481;p71"/>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2" name="Google Shape;4482;p71"/>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3" name="Google Shape;4483;p71"/>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4" name="Google Shape;4484;p71"/>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5" name="Google Shape;4485;p71"/>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6" name="Google Shape;4486;p71"/>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7" name="Google Shape;4487;p71"/>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8" name="Google Shape;4488;p71"/>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89" name="Google Shape;4489;p71"/>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0" name="Google Shape;4490;p71"/>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1" name="Google Shape;4491;p71"/>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2" name="Google Shape;4492;p71"/>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3" name="Google Shape;4493;p71"/>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4" name="Google Shape;4494;p71"/>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5" name="Google Shape;4495;p71"/>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6" name="Google Shape;4496;p71"/>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7" name="Google Shape;4497;p71"/>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8" name="Google Shape;4498;p71"/>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499" name="Google Shape;4499;p71"/>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0" name="Google Shape;4500;p71"/>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1" name="Google Shape;4501;p71"/>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2" name="Google Shape;4502;p71"/>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3" name="Google Shape;4503;p71"/>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4" name="Google Shape;4504;p71"/>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5" name="Google Shape;4505;p71"/>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6" name="Google Shape;4506;p71"/>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7" name="Google Shape;4507;p71"/>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8" name="Google Shape;4508;p71"/>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09" name="Google Shape;4509;p71"/>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0" name="Google Shape;4510;p71"/>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1" name="Google Shape;4511;p71"/>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2" name="Google Shape;4512;p71"/>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3" name="Google Shape;4513;p71"/>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4" name="Google Shape;4514;p71"/>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5" name="Google Shape;4515;p71"/>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6" name="Google Shape;4516;p71"/>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7" name="Google Shape;4517;p71"/>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8" name="Google Shape;4518;p71"/>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19" name="Google Shape;4519;p71"/>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20" name="Google Shape;4520;p71"/>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21" name="Google Shape;4521;p71"/>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22" name="Google Shape;4522;p71"/>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23" name="Google Shape;4523;p71"/>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24" name="Google Shape;4524;p71"/>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25" name="Google Shape;4525;p71"/>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26" name="Google Shape;4526;p71"/>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27" name="Google Shape;4527;p71"/>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31"/>
        <p:cNvGrpSpPr/>
        <p:nvPr/>
      </p:nvGrpSpPr>
      <p:grpSpPr>
        <a:xfrm>
          <a:off x="0" y="0"/>
          <a:ext cx="0" cy="0"/>
          <a:chOff x="0" y="0"/>
          <a:chExt cx="0" cy="0"/>
        </a:xfrm>
      </p:grpSpPr>
      <p:sp>
        <p:nvSpPr>
          <p:cNvPr id="4532" name="Google Shape;4532;p72"/>
          <p:cNvSpPr txBox="1">
            <a:spLocks noGrp="1"/>
          </p:cNvSpPr>
          <p:nvPr>
            <p:ph type="title"/>
          </p:nvPr>
        </p:nvSpPr>
        <p:spPr>
          <a:xfrm>
            <a:off x="3590825" y="1429162"/>
            <a:ext cx="4837200" cy="144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a:t>150,000</a:t>
            </a:r>
          </a:p>
        </p:txBody>
      </p:sp>
      <p:sp>
        <p:nvSpPr>
          <p:cNvPr id="4533" name="Google Shape;4533;p72"/>
          <p:cNvSpPr txBox="1">
            <a:spLocks noGrp="1"/>
          </p:cNvSpPr>
          <p:nvPr>
            <p:ph type="subTitle" idx="1"/>
          </p:nvPr>
        </p:nvSpPr>
        <p:spPr>
          <a:xfrm>
            <a:off x="3590850" y="2933787"/>
            <a:ext cx="4837200" cy="399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id-ID" noProof="0" dirty="0"/>
              <a:t>Big </a:t>
            </a:r>
            <a:r>
              <a:rPr lang="id-ID" noProof="0" dirty="0" err="1"/>
              <a:t>numbers</a:t>
            </a:r>
            <a:r>
              <a:rPr lang="id-ID" noProof="0" dirty="0"/>
              <a:t> </a:t>
            </a:r>
            <a:r>
              <a:rPr lang="id-ID" noProof="0" dirty="0" err="1"/>
              <a:t>catch</a:t>
            </a:r>
            <a:r>
              <a:rPr lang="id-ID" noProof="0" dirty="0"/>
              <a:t> </a:t>
            </a:r>
            <a:r>
              <a:rPr lang="id-ID" noProof="0" dirty="0" err="1"/>
              <a:t>your</a:t>
            </a:r>
            <a:r>
              <a:rPr lang="id-ID" noProof="0" dirty="0"/>
              <a:t> </a:t>
            </a:r>
            <a:r>
              <a:rPr lang="id-ID" noProof="0" dirty="0" err="1"/>
              <a:t>audience’s</a:t>
            </a:r>
            <a:r>
              <a:rPr lang="id-ID" noProof="0" dirty="0"/>
              <a:t> </a:t>
            </a:r>
            <a:r>
              <a:rPr lang="id-ID" noProof="0" dirty="0" err="1"/>
              <a:t>attention</a:t>
            </a:r>
            <a:endParaRPr lang="id-ID" noProof="0" dirty="0"/>
          </a:p>
        </p:txBody>
      </p:sp>
      <p:grpSp>
        <p:nvGrpSpPr>
          <p:cNvPr id="4534" name="Google Shape;4534;p72"/>
          <p:cNvGrpSpPr/>
          <p:nvPr/>
        </p:nvGrpSpPr>
        <p:grpSpPr>
          <a:xfrm>
            <a:off x="-974425" y="477925"/>
            <a:ext cx="10151712" cy="7514261"/>
            <a:chOff x="-974425" y="477925"/>
            <a:chExt cx="10151712" cy="7514261"/>
          </a:xfrm>
        </p:grpSpPr>
        <p:sp>
          <p:nvSpPr>
            <p:cNvPr id="4535" name="Google Shape;4535;p72"/>
            <p:cNvSpPr/>
            <p:nvPr/>
          </p:nvSpPr>
          <p:spPr>
            <a:xfrm flipH="1">
              <a:off x="-28504" y="4253825"/>
              <a:ext cx="9172500" cy="889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4536" name="Google Shape;4536;p72"/>
            <p:cNvCxnSpPr/>
            <p:nvPr/>
          </p:nvCxnSpPr>
          <p:spPr>
            <a:xfrm rot="10800000">
              <a:off x="-72613" y="4229100"/>
              <a:ext cx="9249900" cy="0"/>
            </a:xfrm>
            <a:prstGeom prst="straightConnector1">
              <a:avLst/>
            </a:prstGeom>
            <a:noFill/>
            <a:ln w="114300" cap="flat" cmpd="sng">
              <a:solidFill>
                <a:schemeClr val="accent4"/>
              </a:solidFill>
              <a:prstDash val="solid"/>
              <a:round/>
              <a:headEnd type="none" w="med" len="med"/>
              <a:tailEnd type="none" w="med" len="med"/>
            </a:ln>
          </p:spPr>
        </p:cxnSp>
        <p:grpSp>
          <p:nvGrpSpPr>
            <p:cNvPr id="4537" name="Google Shape;4537;p72"/>
            <p:cNvGrpSpPr/>
            <p:nvPr/>
          </p:nvGrpSpPr>
          <p:grpSpPr>
            <a:xfrm>
              <a:off x="1933649" y="2422098"/>
              <a:ext cx="1759623" cy="3615483"/>
              <a:chOff x="1933649" y="2422098"/>
              <a:chExt cx="1759623" cy="3615483"/>
            </a:xfrm>
          </p:grpSpPr>
          <p:sp>
            <p:nvSpPr>
              <p:cNvPr id="4538" name="Google Shape;4538;p72"/>
              <p:cNvSpPr/>
              <p:nvPr/>
            </p:nvSpPr>
            <p:spPr>
              <a:xfrm>
                <a:off x="1933649" y="2422098"/>
                <a:ext cx="1752598" cy="1753209"/>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39" name="Google Shape;4539;p72"/>
              <p:cNvSpPr/>
              <p:nvPr/>
            </p:nvSpPr>
            <p:spPr>
              <a:xfrm rot="10800000" flipH="1">
                <a:off x="1940674" y="4284373"/>
                <a:ext cx="1752598" cy="1753209"/>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4540" name="Google Shape;4540;p72"/>
            <p:cNvGrpSpPr/>
            <p:nvPr/>
          </p:nvGrpSpPr>
          <p:grpSpPr>
            <a:xfrm>
              <a:off x="-974425" y="477925"/>
              <a:ext cx="3707995" cy="7514261"/>
              <a:chOff x="-974425" y="477925"/>
              <a:chExt cx="3707995" cy="7514261"/>
            </a:xfrm>
          </p:grpSpPr>
          <p:sp>
            <p:nvSpPr>
              <p:cNvPr id="4541" name="Google Shape;4541;p72"/>
              <p:cNvSpPr/>
              <p:nvPr/>
            </p:nvSpPr>
            <p:spPr>
              <a:xfrm>
                <a:off x="-974425" y="477925"/>
                <a:ext cx="3707995" cy="3709286"/>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42" name="Google Shape;4542;p72"/>
              <p:cNvSpPr/>
              <p:nvPr/>
            </p:nvSpPr>
            <p:spPr>
              <a:xfrm rot="10800000" flipH="1">
                <a:off x="-974425" y="4282900"/>
                <a:ext cx="3707995" cy="3709286"/>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rgbClr val="E87D4D">
                  <a:alpha val="57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4543" name="Google Shape;4543;p72"/>
            <p:cNvGrpSpPr/>
            <p:nvPr/>
          </p:nvGrpSpPr>
          <p:grpSpPr>
            <a:xfrm>
              <a:off x="5166160" y="3955269"/>
              <a:ext cx="2917350" cy="1287391"/>
              <a:chOff x="7164653" y="4359628"/>
              <a:chExt cx="1581734" cy="698000"/>
            </a:xfrm>
          </p:grpSpPr>
          <p:grpSp>
            <p:nvGrpSpPr>
              <p:cNvPr id="4544" name="Google Shape;4544;p72"/>
              <p:cNvGrpSpPr/>
              <p:nvPr/>
            </p:nvGrpSpPr>
            <p:grpSpPr>
              <a:xfrm>
                <a:off x="7164653" y="4359628"/>
                <a:ext cx="1581734" cy="457775"/>
                <a:chOff x="4340225" y="3783950"/>
                <a:chExt cx="904675" cy="261825"/>
              </a:xfrm>
            </p:grpSpPr>
            <p:sp>
              <p:nvSpPr>
                <p:cNvPr id="4545" name="Google Shape;4545;p72"/>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46" name="Google Shape;4546;p72"/>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47" name="Google Shape;4547;p72"/>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48" name="Google Shape;4548;p72"/>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49" name="Google Shape;4549;p72"/>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50" name="Google Shape;4550;p72"/>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51" name="Google Shape;4551;p72"/>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52" name="Google Shape;4552;p72"/>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53" name="Google Shape;4553;p72"/>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54" name="Google Shape;4554;p72"/>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4555" name="Google Shape;4555;p72"/>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4556" name="Google Shape;4556;p72"/>
            <p:cNvGrpSpPr/>
            <p:nvPr/>
          </p:nvGrpSpPr>
          <p:grpSpPr>
            <a:xfrm>
              <a:off x="2850286" y="3851213"/>
              <a:ext cx="1916869" cy="1173416"/>
              <a:chOff x="586954" y="4000641"/>
              <a:chExt cx="1512322" cy="925772"/>
            </a:xfrm>
          </p:grpSpPr>
          <p:grpSp>
            <p:nvGrpSpPr>
              <p:cNvPr id="4557" name="Google Shape;4557;p72"/>
              <p:cNvGrpSpPr/>
              <p:nvPr/>
            </p:nvGrpSpPr>
            <p:grpSpPr>
              <a:xfrm>
                <a:off x="586954" y="4000641"/>
                <a:ext cx="1512322" cy="612290"/>
                <a:chOff x="2919550" y="3564900"/>
                <a:chExt cx="864975" cy="350200"/>
              </a:xfrm>
            </p:grpSpPr>
            <p:sp>
              <p:nvSpPr>
                <p:cNvPr id="4558" name="Google Shape;4558;p72"/>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59" name="Google Shape;4559;p72"/>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60" name="Google Shape;4560;p72"/>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61" name="Google Shape;4561;p72"/>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62" name="Google Shape;4562;p72"/>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63" name="Google Shape;4563;p72"/>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64" name="Google Shape;4564;p72"/>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65" name="Google Shape;4565;p72"/>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66" name="Google Shape;4566;p72"/>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67" name="Google Shape;4567;p72"/>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4568" name="Google Shape;4568;p72"/>
              <p:cNvSpPr/>
              <p:nvPr/>
            </p:nvSpPr>
            <p:spPr>
              <a:xfrm rot="10800000" flipH="1">
                <a:off x="929160" y="4605232"/>
                <a:ext cx="1086980" cy="321181"/>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572"/>
        <p:cNvGrpSpPr/>
        <p:nvPr/>
      </p:nvGrpSpPr>
      <p:grpSpPr>
        <a:xfrm>
          <a:off x="0" y="0"/>
          <a:ext cx="0" cy="0"/>
          <a:chOff x="0" y="0"/>
          <a:chExt cx="0" cy="0"/>
        </a:xfrm>
      </p:grpSpPr>
      <p:sp>
        <p:nvSpPr>
          <p:cNvPr id="4573" name="Google Shape;4573;p73"/>
          <p:cNvSpPr txBox="1">
            <a:spLocks noGrp="1"/>
          </p:cNvSpPr>
          <p:nvPr>
            <p:ph type="subTitle" idx="1"/>
          </p:nvPr>
        </p:nvSpPr>
        <p:spPr>
          <a:xfrm>
            <a:off x="1253613" y="2976900"/>
            <a:ext cx="2425200" cy="105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a:t>You </a:t>
            </a:r>
            <a:r>
              <a:rPr lang="id-ID" noProof="0" dirty="0" err="1"/>
              <a:t>can</a:t>
            </a:r>
            <a:r>
              <a:rPr lang="id-ID" noProof="0" dirty="0"/>
              <a:t> </a:t>
            </a:r>
            <a:r>
              <a:rPr lang="id-ID" noProof="0" dirty="0" err="1"/>
              <a:t>replace</a:t>
            </a:r>
            <a:r>
              <a:rPr lang="id-ID" noProof="0" dirty="0"/>
              <a:t> </a:t>
            </a:r>
            <a:r>
              <a:rPr lang="id-ID" noProof="0" dirty="0" err="1"/>
              <a:t>the</a:t>
            </a:r>
            <a:r>
              <a:rPr lang="id-ID" noProof="0" dirty="0"/>
              <a:t> </a:t>
            </a:r>
            <a:r>
              <a:rPr lang="id-ID" noProof="0" dirty="0" err="1"/>
              <a:t>image</a:t>
            </a:r>
            <a:r>
              <a:rPr lang="id-ID" noProof="0" dirty="0"/>
              <a:t> </a:t>
            </a:r>
            <a:r>
              <a:rPr lang="id-ID" noProof="0" dirty="0" err="1"/>
              <a:t>on</a:t>
            </a:r>
            <a:r>
              <a:rPr lang="id-ID" noProof="0" dirty="0"/>
              <a:t> </a:t>
            </a:r>
            <a:r>
              <a:rPr lang="id-ID" noProof="0" dirty="0" err="1"/>
              <a:t>the</a:t>
            </a:r>
            <a:r>
              <a:rPr lang="id-ID" noProof="0" dirty="0"/>
              <a:t> </a:t>
            </a:r>
            <a:r>
              <a:rPr lang="id-ID" noProof="0" dirty="0" err="1"/>
              <a:t>screen</a:t>
            </a:r>
            <a:r>
              <a:rPr lang="id-ID" noProof="0" dirty="0"/>
              <a:t> </a:t>
            </a:r>
            <a:r>
              <a:rPr lang="id-ID" noProof="0" dirty="0" err="1"/>
              <a:t>with</a:t>
            </a:r>
            <a:r>
              <a:rPr lang="id-ID" noProof="0" dirty="0"/>
              <a:t> </a:t>
            </a:r>
            <a:r>
              <a:rPr lang="id-ID" noProof="0" dirty="0" err="1"/>
              <a:t>your</a:t>
            </a:r>
            <a:r>
              <a:rPr lang="id-ID" noProof="0" dirty="0"/>
              <a:t> </a:t>
            </a:r>
            <a:r>
              <a:rPr lang="id-ID" noProof="0" dirty="0" err="1"/>
              <a:t>own</a:t>
            </a:r>
            <a:r>
              <a:rPr lang="id-ID" noProof="0" dirty="0"/>
              <a:t> </a:t>
            </a:r>
            <a:r>
              <a:rPr lang="id-ID" noProof="0" dirty="0" err="1"/>
              <a:t>work</a:t>
            </a:r>
            <a:r>
              <a:rPr lang="id-ID" noProof="0" dirty="0"/>
              <a:t>. </a:t>
            </a:r>
            <a:r>
              <a:rPr lang="id-ID" noProof="0" dirty="0" err="1"/>
              <a:t>Just</a:t>
            </a:r>
            <a:r>
              <a:rPr lang="id-ID" noProof="0" dirty="0"/>
              <a:t> </a:t>
            </a:r>
            <a:r>
              <a:rPr lang="id-ID" noProof="0" dirty="0" err="1"/>
              <a:t>right-click</a:t>
            </a:r>
            <a:r>
              <a:rPr lang="id-ID" noProof="0" dirty="0"/>
              <a:t> </a:t>
            </a:r>
            <a:r>
              <a:rPr lang="id-ID" noProof="0" dirty="0" err="1"/>
              <a:t>on</a:t>
            </a:r>
            <a:r>
              <a:rPr lang="id-ID" noProof="0" dirty="0"/>
              <a:t> </a:t>
            </a:r>
            <a:r>
              <a:rPr lang="id-ID" noProof="0" dirty="0" err="1"/>
              <a:t>it</a:t>
            </a:r>
            <a:r>
              <a:rPr lang="id-ID" noProof="0" dirty="0"/>
              <a:t> </a:t>
            </a:r>
            <a:r>
              <a:rPr lang="id-ID" noProof="0" dirty="0" err="1"/>
              <a:t>and</a:t>
            </a:r>
            <a:r>
              <a:rPr lang="id-ID" noProof="0" dirty="0"/>
              <a:t> </a:t>
            </a:r>
            <a:r>
              <a:rPr lang="id-ID" noProof="0" dirty="0" err="1"/>
              <a:t>select</a:t>
            </a:r>
            <a:r>
              <a:rPr lang="id-ID" noProof="0" dirty="0"/>
              <a:t> “</a:t>
            </a:r>
            <a:r>
              <a:rPr lang="id-ID" noProof="0" dirty="0" err="1"/>
              <a:t>Replace</a:t>
            </a:r>
            <a:r>
              <a:rPr lang="id-ID" noProof="0" dirty="0"/>
              <a:t> </a:t>
            </a:r>
            <a:r>
              <a:rPr lang="id-ID" noProof="0" dirty="0" err="1"/>
              <a:t>image</a:t>
            </a:r>
            <a:r>
              <a:rPr lang="id-ID" noProof="0" dirty="0"/>
              <a:t>”</a:t>
            </a:r>
          </a:p>
        </p:txBody>
      </p:sp>
      <p:sp>
        <p:nvSpPr>
          <p:cNvPr id="4574" name="Google Shape;4574;p73"/>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Our </a:t>
            </a:r>
            <a:r>
              <a:rPr lang="id-ID" noProof="0" dirty="0" err="1"/>
              <a:t>website</a:t>
            </a:r>
            <a:endParaRPr lang="id-ID" noProof="0" dirty="0"/>
          </a:p>
        </p:txBody>
      </p:sp>
      <p:grpSp>
        <p:nvGrpSpPr>
          <p:cNvPr id="4575" name="Google Shape;4575;p73"/>
          <p:cNvGrpSpPr/>
          <p:nvPr/>
        </p:nvGrpSpPr>
        <p:grpSpPr>
          <a:xfrm>
            <a:off x="4079760" y="1406657"/>
            <a:ext cx="3723112" cy="2952234"/>
            <a:chOff x="4433225" y="962950"/>
            <a:chExt cx="3996900" cy="3169333"/>
          </a:xfrm>
        </p:grpSpPr>
        <p:sp>
          <p:nvSpPr>
            <p:cNvPr id="4576" name="Google Shape;4576;p73"/>
            <p:cNvSpPr/>
            <p:nvPr/>
          </p:nvSpPr>
          <p:spPr>
            <a:xfrm>
              <a:off x="5912683" y="3655510"/>
              <a:ext cx="1038000" cy="368700"/>
            </a:xfrm>
            <a:prstGeom prst="trapezoid">
              <a:avLst>
                <a:gd name="adj" fmla="val 4136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77" name="Google Shape;4577;p73"/>
            <p:cNvSpPr/>
            <p:nvPr/>
          </p:nvSpPr>
          <p:spPr>
            <a:xfrm>
              <a:off x="4433225" y="962950"/>
              <a:ext cx="3996900" cy="27411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78" name="Google Shape;4578;p73"/>
            <p:cNvSpPr/>
            <p:nvPr/>
          </p:nvSpPr>
          <p:spPr>
            <a:xfrm>
              <a:off x="5547825" y="3972083"/>
              <a:ext cx="1767600" cy="160200"/>
            </a:xfrm>
            <a:prstGeom prst="trapezoid">
              <a:avLst>
                <a:gd name="adj" fmla="val 4136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pic>
        <p:nvPicPr>
          <p:cNvPr id="4579" name="Google Shape;4579;p73"/>
          <p:cNvPicPr preferRelativeResize="0"/>
          <p:nvPr/>
        </p:nvPicPr>
        <p:blipFill>
          <a:blip r:embed="rId3">
            <a:alphaModFix/>
          </a:blip>
          <a:stretch>
            <a:fillRect/>
          </a:stretch>
        </p:blipFill>
        <p:spPr>
          <a:xfrm>
            <a:off x="4196850" y="1533350"/>
            <a:ext cx="3488926" cy="1962500"/>
          </a:xfrm>
          <a:prstGeom prst="rect">
            <a:avLst/>
          </a:prstGeom>
          <a:noFill/>
          <a:ln>
            <a:noFill/>
          </a:ln>
        </p:spPr>
      </p:pic>
      <p:grpSp>
        <p:nvGrpSpPr>
          <p:cNvPr id="4580" name="Google Shape;4580;p73"/>
          <p:cNvGrpSpPr/>
          <p:nvPr/>
        </p:nvGrpSpPr>
        <p:grpSpPr>
          <a:xfrm rot="-1357086" flipH="1">
            <a:off x="-935968" y="708594"/>
            <a:ext cx="4406234" cy="3599633"/>
            <a:chOff x="5793050" y="3574250"/>
            <a:chExt cx="1261975" cy="1031025"/>
          </a:xfrm>
        </p:grpSpPr>
        <p:sp>
          <p:nvSpPr>
            <p:cNvPr id="4581" name="Google Shape;4581;p73"/>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82" name="Google Shape;4582;p73"/>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83" name="Google Shape;4583;p73"/>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84" name="Google Shape;4584;p73"/>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85" name="Google Shape;4585;p73"/>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86" name="Google Shape;4586;p73"/>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87" name="Google Shape;4587;p73"/>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88" name="Google Shape;4588;p73"/>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89" name="Google Shape;4589;p73"/>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0" name="Google Shape;4590;p73"/>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1" name="Google Shape;4591;p73"/>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2" name="Google Shape;4592;p73"/>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3" name="Google Shape;4593;p73"/>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4" name="Google Shape;4594;p73"/>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5" name="Google Shape;4595;p73"/>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6" name="Google Shape;4596;p73"/>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7" name="Google Shape;4597;p73"/>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8" name="Google Shape;4598;p73"/>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599" name="Google Shape;4599;p73"/>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0" name="Google Shape;4600;p73"/>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1" name="Google Shape;4601;p73"/>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2" name="Google Shape;4602;p73"/>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3" name="Google Shape;4603;p73"/>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4" name="Google Shape;4604;p73"/>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5" name="Google Shape;4605;p73"/>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6" name="Google Shape;4606;p73"/>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7" name="Google Shape;4607;p73"/>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8" name="Google Shape;4608;p73"/>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09" name="Google Shape;4609;p73"/>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0" name="Google Shape;4610;p73"/>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1" name="Google Shape;4611;p73"/>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2" name="Google Shape;4612;p73"/>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3" name="Google Shape;4613;p73"/>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4" name="Google Shape;4614;p73"/>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5" name="Google Shape;4615;p73"/>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6" name="Google Shape;4616;p73"/>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7" name="Google Shape;4617;p73"/>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8" name="Google Shape;4618;p73"/>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19" name="Google Shape;4619;p73"/>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0" name="Google Shape;4620;p73"/>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1" name="Google Shape;4621;p73"/>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2" name="Google Shape;4622;p73"/>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3" name="Google Shape;4623;p73"/>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4" name="Google Shape;4624;p73"/>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5" name="Google Shape;4625;p73"/>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6" name="Google Shape;4626;p73"/>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7" name="Google Shape;4627;p73"/>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8" name="Google Shape;4628;p73"/>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29" name="Google Shape;4629;p73"/>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0" name="Google Shape;4630;p73"/>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1" name="Google Shape;4631;p73"/>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2" name="Google Shape;4632;p73"/>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3" name="Google Shape;4633;p73"/>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4" name="Google Shape;4634;p73"/>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5" name="Google Shape;4635;p73"/>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6" name="Google Shape;4636;p73"/>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7" name="Google Shape;4637;p73"/>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8" name="Google Shape;4638;p73"/>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39" name="Google Shape;4639;p73"/>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0" name="Google Shape;4640;p73"/>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1" name="Google Shape;4641;p73"/>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2" name="Google Shape;4642;p73"/>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3" name="Google Shape;4643;p73"/>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4" name="Google Shape;4644;p73"/>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5" name="Google Shape;4645;p73"/>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6" name="Google Shape;4646;p73"/>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7" name="Google Shape;4647;p73"/>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8" name="Google Shape;4648;p73"/>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49" name="Google Shape;4649;p73"/>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0" name="Google Shape;4650;p73"/>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1" name="Google Shape;4651;p73"/>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2" name="Google Shape;4652;p73"/>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3" name="Google Shape;4653;p73"/>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4" name="Google Shape;4654;p73"/>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5" name="Google Shape;4655;p73"/>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6" name="Google Shape;4656;p73"/>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7" name="Google Shape;4657;p73"/>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8" name="Google Shape;4658;p73"/>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59" name="Google Shape;4659;p73"/>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0" name="Google Shape;4660;p73"/>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1" name="Google Shape;4661;p73"/>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2" name="Google Shape;4662;p73"/>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3" name="Google Shape;4663;p73"/>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4" name="Google Shape;4664;p73"/>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5" name="Google Shape;4665;p73"/>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6" name="Google Shape;4666;p73"/>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7" name="Google Shape;4667;p73"/>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8" name="Google Shape;4668;p73"/>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69" name="Google Shape;4669;p73"/>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0" name="Google Shape;4670;p73"/>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1" name="Google Shape;4671;p73"/>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2" name="Google Shape;4672;p73"/>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3" name="Google Shape;4673;p73"/>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4" name="Google Shape;4674;p73"/>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5" name="Google Shape;4675;p73"/>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6" name="Google Shape;4676;p73"/>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7" name="Google Shape;4677;p73"/>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8" name="Google Shape;4678;p73"/>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79" name="Google Shape;4679;p73"/>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0" name="Google Shape;4680;p73"/>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1" name="Google Shape;4681;p73"/>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2" name="Google Shape;4682;p73"/>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3" name="Google Shape;4683;p73"/>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4" name="Google Shape;4684;p73"/>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5" name="Google Shape;4685;p73"/>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6" name="Google Shape;4686;p73"/>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7" name="Google Shape;4687;p73"/>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8" name="Google Shape;4688;p73"/>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89" name="Google Shape;4689;p73"/>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0" name="Google Shape;4690;p73"/>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1" name="Google Shape;4691;p73"/>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2" name="Google Shape;4692;p73"/>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3" name="Google Shape;4693;p73"/>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4" name="Google Shape;4694;p73"/>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5" name="Google Shape;4695;p73"/>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6" name="Google Shape;4696;p73"/>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7" name="Google Shape;4697;p73"/>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8" name="Google Shape;4698;p73"/>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699" name="Google Shape;4699;p73"/>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0" name="Google Shape;4700;p73"/>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1" name="Google Shape;4701;p73"/>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2" name="Google Shape;4702;p73"/>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3" name="Google Shape;4703;p73"/>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4" name="Google Shape;4704;p73"/>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5" name="Google Shape;4705;p73"/>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6" name="Google Shape;4706;p73"/>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7" name="Google Shape;4707;p73"/>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8" name="Google Shape;4708;p73"/>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09" name="Google Shape;4709;p73"/>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0" name="Google Shape;4710;p73"/>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1" name="Google Shape;4711;p73"/>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2" name="Google Shape;4712;p73"/>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3" name="Google Shape;4713;p73"/>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4" name="Google Shape;4714;p73"/>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5" name="Google Shape;4715;p73"/>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6" name="Google Shape;4716;p73"/>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7" name="Google Shape;4717;p73"/>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8" name="Google Shape;4718;p73"/>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19" name="Google Shape;4719;p73"/>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20" name="Google Shape;4720;p73"/>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21" name="Google Shape;4721;p73"/>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22" name="Google Shape;4722;p73"/>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23" name="Google Shape;4723;p73"/>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24" name="Google Shape;4724;p73"/>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25" name="Google Shape;4725;p73"/>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29"/>
        <p:cNvGrpSpPr/>
        <p:nvPr/>
      </p:nvGrpSpPr>
      <p:grpSpPr>
        <a:xfrm>
          <a:off x="0" y="0"/>
          <a:ext cx="0" cy="0"/>
          <a:chOff x="0" y="0"/>
          <a:chExt cx="0" cy="0"/>
        </a:xfrm>
      </p:grpSpPr>
      <p:sp>
        <p:nvSpPr>
          <p:cNvPr id="4730" name="Google Shape;4730;p74"/>
          <p:cNvSpPr txBox="1">
            <a:spLocks noGrp="1"/>
          </p:cNvSpPr>
          <p:nvPr>
            <p:ph type="subTitle" idx="1"/>
          </p:nvPr>
        </p:nvSpPr>
        <p:spPr>
          <a:xfrm>
            <a:off x="4193225" y="1175610"/>
            <a:ext cx="4234800" cy="1239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a:t>Do </a:t>
            </a:r>
            <a:r>
              <a:rPr lang="id-ID" noProof="0" dirty="0" err="1"/>
              <a:t>you</a:t>
            </a:r>
            <a:r>
              <a:rPr lang="id-ID" noProof="0" dirty="0"/>
              <a:t> </a:t>
            </a:r>
            <a:r>
              <a:rPr lang="id-ID" noProof="0" dirty="0" err="1"/>
              <a:t>have</a:t>
            </a:r>
            <a:r>
              <a:rPr lang="id-ID" noProof="0" dirty="0"/>
              <a:t> </a:t>
            </a:r>
            <a:r>
              <a:rPr lang="id-ID" noProof="0" dirty="0" err="1"/>
              <a:t>any</a:t>
            </a:r>
            <a:r>
              <a:rPr lang="id-ID" noProof="0" dirty="0"/>
              <a:t> </a:t>
            </a:r>
            <a:r>
              <a:rPr lang="id-ID" noProof="0" dirty="0" err="1"/>
              <a:t>questions</a:t>
            </a:r>
            <a:r>
              <a:rPr lang="id-ID" noProof="0" dirty="0"/>
              <a:t>?</a:t>
            </a:r>
          </a:p>
          <a:p>
            <a:pPr marL="0" lvl="0" indent="0" algn="r" rtl="0">
              <a:spcBef>
                <a:spcPts val="1000"/>
              </a:spcBef>
              <a:spcAft>
                <a:spcPts val="0"/>
              </a:spcAft>
              <a:buNone/>
            </a:pPr>
            <a:r>
              <a:rPr lang="id-ID" sz="1400" noProof="0" dirty="0">
                <a:latin typeface="Assistant"/>
                <a:ea typeface="Assistant"/>
                <a:cs typeface="Assistant"/>
                <a:sym typeface="Assistant"/>
              </a:rPr>
              <a:t>youremail@freepik.com</a:t>
            </a:r>
          </a:p>
          <a:p>
            <a:pPr marL="0" lvl="0" indent="0" algn="r" rtl="0">
              <a:spcBef>
                <a:spcPts val="0"/>
              </a:spcBef>
              <a:spcAft>
                <a:spcPts val="0"/>
              </a:spcAft>
              <a:buNone/>
            </a:pPr>
            <a:r>
              <a:rPr lang="id-ID" sz="1400" noProof="0" dirty="0">
                <a:latin typeface="Assistant"/>
                <a:ea typeface="Assistant"/>
                <a:cs typeface="Assistant"/>
                <a:sym typeface="Assistant"/>
              </a:rPr>
              <a:t>+91 620 421 838</a:t>
            </a:r>
          </a:p>
          <a:p>
            <a:pPr marL="0" lvl="0" indent="0" algn="r" rtl="0">
              <a:spcBef>
                <a:spcPts val="0"/>
              </a:spcBef>
              <a:spcAft>
                <a:spcPts val="0"/>
              </a:spcAft>
              <a:buNone/>
            </a:pPr>
            <a:r>
              <a:rPr lang="id-ID" sz="1400" noProof="0" dirty="0">
                <a:latin typeface="Assistant"/>
                <a:ea typeface="Assistant"/>
                <a:cs typeface="Assistant"/>
                <a:sym typeface="Assistant"/>
              </a:rPr>
              <a:t>yourwebsite.com</a:t>
            </a:r>
            <a:endParaRPr lang="id-ID" noProof="0" dirty="0"/>
          </a:p>
        </p:txBody>
      </p:sp>
      <p:sp>
        <p:nvSpPr>
          <p:cNvPr id="4731" name="Google Shape;4731;p74"/>
          <p:cNvSpPr txBox="1">
            <a:spLocks noGrp="1"/>
          </p:cNvSpPr>
          <p:nvPr>
            <p:ph type="ctrTitle"/>
          </p:nvPr>
        </p:nvSpPr>
        <p:spPr>
          <a:xfrm>
            <a:off x="4193225" y="349848"/>
            <a:ext cx="4234800" cy="948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ID" noProof="0" dirty="0" err="1"/>
              <a:t>Thanks</a:t>
            </a:r>
            <a:endParaRPr lang="id-ID" noProof="0" dirty="0"/>
          </a:p>
        </p:txBody>
      </p:sp>
      <p:sp>
        <p:nvSpPr>
          <p:cNvPr id="4732" name="Google Shape;4732;p74"/>
          <p:cNvSpPr txBox="1"/>
          <p:nvPr/>
        </p:nvSpPr>
        <p:spPr>
          <a:xfrm>
            <a:off x="4193225" y="3341970"/>
            <a:ext cx="4234800" cy="338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id-ID" sz="1100" noProof="0" dirty="0" err="1">
                <a:solidFill>
                  <a:schemeClr val="dk1"/>
                </a:solidFill>
                <a:latin typeface="Assistant"/>
                <a:ea typeface="Assistant"/>
                <a:cs typeface="Assistant"/>
                <a:sym typeface="Assistant"/>
              </a:rPr>
              <a:t>Please</a:t>
            </a:r>
            <a:r>
              <a:rPr lang="id-ID" sz="1100" noProof="0" dirty="0">
                <a:solidFill>
                  <a:schemeClr val="dk1"/>
                </a:solidFill>
                <a:latin typeface="Assistant"/>
                <a:ea typeface="Assistant"/>
                <a:cs typeface="Assistant"/>
                <a:sym typeface="Assistant"/>
              </a:rPr>
              <a:t> </a:t>
            </a:r>
            <a:r>
              <a:rPr lang="id-ID" sz="1100" noProof="0" dirty="0" err="1">
                <a:solidFill>
                  <a:schemeClr val="dk1"/>
                </a:solidFill>
                <a:latin typeface="Assistant"/>
                <a:ea typeface="Assistant"/>
                <a:cs typeface="Assistant"/>
                <a:sym typeface="Assistant"/>
              </a:rPr>
              <a:t>keep</a:t>
            </a:r>
            <a:r>
              <a:rPr lang="id-ID" sz="1100" noProof="0" dirty="0">
                <a:solidFill>
                  <a:schemeClr val="dk1"/>
                </a:solidFill>
                <a:latin typeface="Assistant"/>
                <a:ea typeface="Assistant"/>
                <a:cs typeface="Assistant"/>
                <a:sym typeface="Assistant"/>
              </a:rPr>
              <a:t> </a:t>
            </a:r>
            <a:r>
              <a:rPr lang="id-ID" sz="1100" noProof="0" dirty="0" err="1">
                <a:solidFill>
                  <a:schemeClr val="dk1"/>
                </a:solidFill>
                <a:latin typeface="Assistant"/>
                <a:ea typeface="Assistant"/>
                <a:cs typeface="Assistant"/>
                <a:sym typeface="Assistant"/>
              </a:rPr>
              <a:t>this</a:t>
            </a:r>
            <a:r>
              <a:rPr lang="id-ID" sz="1100" noProof="0" dirty="0">
                <a:solidFill>
                  <a:schemeClr val="dk1"/>
                </a:solidFill>
                <a:latin typeface="Assistant"/>
                <a:ea typeface="Assistant"/>
                <a:cs typeface="Assistant"/>
                <a:sym typeface="Assistant"/>
              </a:rPr>
              <a:t> </a:t>
            </a:r>
            <a:r>
              <a:rPr lang="id-ID" sz="1100" noProof="0" dirty="0" err="1">
                <a:solidFill>
                  <a:schemeClr val="dk1"/>
                </a:solidFill>
                <a:latin typeface="Assistant"/>
                <a:ea typeface="Assistant"/>
                <a:cs typeface="Assistant"/>
                <a:sym typeface="Assistant"/>
              </a:rPr>
              <a:t>slide</a:t>
            </a:r>
            <a:r>
              <a:rPr lang="id-ID" sz="1100" noProof="0" dirty="0">
                <a:solidFill>
                  <a:schemeClr val="dk1"/>
                </a:solidFill>
                <a:latin typeface="Assistant"/>
                <a:ea typeface="Assistant"/>
                <a:cs typeface="Assistant"/>
                <a:sym typeface="Assistant"/>
              </a:rPr>
              <a:t> </a:t>
            </a:r>
            <a:r>
              <a:rPr lang="id-ID" sz="1100" noProof="0" dirty="0" err="1">
                <a:solidFill>
                  <a:schemeClr val="dk1"/>
                </a:solidFill>
                <a:latin typeface="Assistant"/>
                <a:ea typeface="Assistant"/>
                <a:cs typeface="Assistant"/>
                <a:sym typeface="Assistant"/>
              </a:rPr>
              <a:t>for</a:t>
            </a:r>
            <a:r>
              <a:rPr lang="id-ID" sz="1100" noProof="0" dirty="0">
                <a:solidFill>
                  <a:schemeClr val="dk1"/>
                </a:solidFill>
                <a:latin typeface="Assistant"/>
                <a:ea typeface="Assistant"/>
                <a:cs typeface="Assistant"/>
                <a:sym typeface="Assistant"/>
              </a:rPr>
              <a:t> </a:t>
            </a:r>
            <a:r>
              <a:rPr lang="id-ID" sz="1100" noProof="0" dirty="0" err="1">
                <a:solidFill>
                  <a:schemeClr val="dk1"/>
                </a:solidFill>
                <a:latin typeface="Assistant"/>
                <a:ea typeface="Assistant"/>
                <a:cs typeface="Assistant"/>
                <a:sym typeface="Assistant"/>
              </a:rPr>
              <a:t>attribution</a:t>
            </a:r>
            <a:endParaRPr lang="id-ID" sz="1100" noProof="0" dirty="0">
              <a:solidFill>
                <a:schemeClr val="dk1"/>
              </a:solidFill>
              <a:latin typeface="Assistant"/>
              <a:ea typeface="Assistant"/>
              <a:cs typeface="Assistant"/>
              <a:sym typeface="Assistant"/>
            </a:endParaRPr>
          </a:p>
        </p:txBody>
      </p:sp>
      <p:sp>
        <p:nvSpPr>
          <p:cNvPr id="4733" name="Google Shape;4733;p74"/>
          <p:cNvSpPr/>
          <p:nvPr/>
        </p:nvSpPr>
        <p:spPr>
          <a:xfrm>
            <a:off x="4739300" y="244380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34" name="Google Shape;4734;p74"/>
          <p:cNvSpPr/>
          <p:nvPr/>
        </p:nvSpPr>
        <p:spPr>
          <a:xfrm>
            <a:off x="5709675" y="244380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35" name="Google Shape;4735;p74"/>
          <p:cNvSpPr/>
          <p:nvPr/>
        </p:nvSpPr>
        <p:spPr>
          <a:xfrm>
            <a:off x="6680050" y="244380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36" name="Google Shape;4736;p74"/>
          <p:cNvSpPr/>
          <p:nvPr/>
        </p:nvSpPr>
        <p:spPr>
          <a:xfrm>
            <a:off x="7650425" y="244380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grpSp>
        <p:nvGrpSpPr>
          <p:cNvPr id="4737" name="Google Shape;4737;p74"/>
          <p:cNvGrpSpPr/>
          <p:nvPr/>
        </p:nvGrpSpPr>
        <p:grpSpPr>
          <a:xfrm>
            <a:off x="7870206" y="2663590"/>
            <a:ext cx="338040" cy="338040"/>
            <a:chOff x="5012603" y="2571753"/>
            <a:chExt cx="417024" cy="417024"/>
          </a:xfrm>
        </p:grpSpPr>
        <p:sp>
          <p:nvSpPr>
            <p:cNvPr id="4738" name="Google Shape;4738;p7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39" name="Google Shape;4739;p7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grpSp>
      <p:sp>
        <p:nvSpPr>
          <p:cNvPr id="4740" name="Google Shape;4740;p74"/>
          <p:cNvSpPr/>
          <p:nvPr/>
        </p:nvSpPr>
        <p:spPr>
          <a:xfrm>
            <a:off x="4959082" y="2663588"/>
            <a:ext cx="338045" cy="33804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grpSp>
        <p:nvGrpSpPr>
          <p:cNvPr id="4741" name="Google Shape;4741;p74"/>
          <p:cNvGrpSpPr/>
          <p:nvPr/>
        </p:nvGrpSpPr>
        <p:grpSpPr>
          <a:xfrm>
            <a:off x="5929447" y="2663596"/>
            <a:ext cx="338074" cy="338040"/>
            <a:chOff x="812101" y="2571761"/>
            <a:chExt cx="417066" cy="417024"/>
          </a:xfrm>
        </p:grpSpPr>
        <p:sp>
          <p:nvSpPr>
            <p:cNvPr id="4742" name="Google Shape;4742;p7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43" name="Google Shape;4743;p7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44" name="Google Shape;4744;p7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45" name="Google Shape;4745;p7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grpSp>
      <p:grpSp>
        <p:nvGrpSpPr>
          <p:cNvPr id="4746" name="Google Shape;4746;p74"/>
          <p:cNvGrpSpPr/>
          <p:nvPr/>
        </p:nvGrpSpPr>
        <p:grpSpPr>
          <a:xfrm>
            <a:off x="6899827" y="2663596"/>
            <a:ext cx="338040" cy="338040"/>
            <a:chOff x="1323129" y="2571761"/>
            <a:chExt cx="417024" cy="417024"/>
          </a:xfrm>
        </p:grpSpPr>
        <p:sp>
          <p:nvSpPr>
            <p:cNvPr id="4747" name="Google Shape;4747;p7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48" name="Google Shape;4748;p7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49" name="Google Shape;4749;p7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sp>
          <p:nvSpPr>
            <p:cNvPr id="4750" name="Google Shape;4750;p7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lang="id-ID" noProof="0" dirty="0"/>
            </a:p>
          </p:txBody>
        </p:sp>
      </p:grpSp>
      <p:grpSp>
        <p:nvGrpSpPr>
          <p:cNvPr id="4751" name="Google Shape;4751;p74"/>
          <p:cNvGrpSpPr/>
          <p:nvPr/>
        </p:nvGrpSpPr>
        <p:grpSpPr>
          <a:xfrm>
            <a:off x="-1899338" y="-522975"/>
            <a:ext cx="11062238" cy="9927058"/>
            <a:chOff x="-1899338" y="-522975"/>
            <a:chExt cx="11062238" cy="9927058"/>
          </a:xfrm>
        </p:grpSpPr>
        <p:grpSp>
          <p:nvGrpSpPr>
            <p:cNvPr id="4752" name="Google Shape;4752;p74"/>
            <p:cNvGrpSpPr/>
            <p:nvPr/>
          </p:nvGrpSpPr>
          <p:grpSpPr>
            <a:xfrm>
              <a:off x="-1899338" y="770708"/>
              <a:ext cx="4663246" cy="4392438"/>
              <a:chOff x="-1442763" y="2420983"/>
              <a:chExt cx="4663246" cy="4392438"/>
            </a:xfrm>
          </p:grpSpPr>
          <p:grpSp>
            <p:nvGrpSpPr>
              <p:cNvPr id="4753" name="Google Shape;4753;p74"/>
              <p:cNvGrpSpPr/>
              <p:nvPr/>
            </p:nvGrpSpPr>
            <p:grpSpPr>
              <a:xfrm rot="-198525" flipH="1">
                <a:off x="-392986" y="4207786"/>
                <a:ext cx="3082970" cy="2518766"/>
                <a:chOff x="5793050" y="3574250"/>
                <a:chExt cx="1261975" cy="1031025"/>
              </a:xfrm>
            </p:grpSpPr>
            <p:sp>
              <p:nvSpPr>
                <p:cNvPr id="4754" name="Google Shape;4754;p74"/>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55" name="Google Shape;4755;p74"/>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56" name="Google Shape;4756;p74"/>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57" name="Google Shape;4757;p74"/>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58" name="Google Shape;4758;p74"/>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59" name="Google Shape;4759;p74"/>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0" name="Google Shape;4760;p74"/>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1" name="Google Shape;4761;p74"/>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2" name="Google Shape;4762;p74"/>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3" name="Google Shape;4763;p74"/>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4" name="Google Shape;4764;p74"/>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5" name="Google Shape;4765;p74"/>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6" name="Google Shape;4766;p74"/>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7" name="Google Shape;4767;p74"/>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8" name="Google Shape;4768;p74"/>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69" name="Google Shape;4769;p74"/>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0" name="Google Shape;4770;p74"/>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1" name="Google Shape;4771;p74"/>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2" name="Google Shape;4772;p74"/>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3" name="Google Shape;4773;p74"/>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4" name="Google Shape;4774;p74"/>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5" name="Google Shape;4775;p74"/>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6" name="Google Shape;4776;p74"/>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7" name="Google Shape;4777;p74"/>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8" name="Google Shape;4778;p74"/>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79" name="Google Shape;4779;p74"/>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0" name="Google Shape;4780;p74"/>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1" name="Google Shape;4781;p74"/>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2" name="Google Shape;4782;p74"/>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3" name="Google Shape;4783;p74"/>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4" name="Google Shape;4784;p74"/>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5" name="Google Shape;4785;p74"/>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6" name="Google Shape;4786;p74"/>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7" name="Google Shape;4787;p74"/>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8" name="Google Shape;4788;p74"/>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89" name="Google Shape;4789;p74"/>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0" name="Google Shape;4790;p74"/>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1" name="Google Shape;4791;p74"/>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2" name="Google Shape;4792;p74"/>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3" name="Google Shape;4793;p74"/>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4" name="Google Shape;4794;p74"/>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5" name="Google Shape;4795;p74"/>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6" name="Google Shape;4796;p74"/>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7" name="Google Shape;4797;p74"/>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8" name="Google Shape;4798;p74"/>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799" name="Google Shape;4799;p74"/>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0" name="Google Shape;4800;p74"/>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1" name="Google Shape;4801;p74"/>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2" name="Google Shape;4802;p74"/>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3" name="Google Shape;4803;p74"/>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4" name="Google Shape;4804;p74"/>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5" name="Google Shape;4805;p74"/>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6" name="Google Shape;4806;p74"/>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7" name="Google Shape;4807;p74"/>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8" name="Google Shape;4808;p74"/>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09" name="Google Shape;4809;p74"/>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0" name="Google Shape;4810;p74"/>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1" name="Google Shape;4811;p74"/>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2" name="Google Shape;4812;p74"/>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3" name="Google Shape;4813;p74"/>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4" name="Google Shape;4814;p74"/>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5" name="Google Shape;4815;p74"/>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6" name="Google Shape;4816;p74"/>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7" name="Google Shape;4817;p74"/>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8" name="Google Shape;4818;p74"/>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19" name="Google Shape;4819;p74"/>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0" name="Google Shape;4820;p74"/>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1" name="Google Shape;4821;p74"/>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2" name="Google Shape;4822;p74"/>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3" name="Google Shape;4823;p74"/>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4" name="Google Shape;4824;p74"/>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5" name="Google Shape;4825;p74"/>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6" name="Google Shape;4826;p74"/>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7" name="Google Shape;4827;p74"/>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8" name="Google Shape;4828;p74"/>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29" name="Google Shape;4829;p74"/>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0" name="Google Shape;4830;p74"/>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1" name="Google Shape;4831;p74"/>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2" name="Google Shape;4832;p74"/>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3" name="Google Shape;4833;p74"/>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4" name="Google Shape;4834;p74"/>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5" name="Google Shape;4835;p74"/>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6" name="Google Shape;4836;p74"/>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7" name="Google Shape;4837;p74"/>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8" name="Google Shape;4838;p74"/>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39" name="Google Shape;4839;p74"/>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0" name="Google Shape;4840;p74"/>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1" name="Google Shape;4841;p74"/>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2" name="Google Shape;4842;p74"/>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3" name="Google Shape;4843;p74"/>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4" name="Google Shape;4844;p74"/>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5" name="Google Shape;4845;p74"/>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6" name="Google Shape;4846;p74"/>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7" name="Google Shape;4847;p74"/>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8" name="Google Shape;4848;p74"/>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49" name="Google Shape;4849;p74"/>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0" name="Google Shape;4850;p74"/>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1" name="Google Shape;4851;p74"/>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2" name="Google Shape;4852;p74"/>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3" name="Google Shape;4853;p74"/>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4" name="Google Shape;4854;p74"/>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5" name="Google Shape;4855;p74"/>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6" name="Google Shape;4856;p74"/>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7" name="Google Shape;4857;p74"/>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8" name="Google Shape;4858;p74"/>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59" name="Google Shape;4859;p74"/>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0" name="Google Shape;4860;p74"/>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1" name="Google Shape;4861;p74"/>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2" name="Google Shape;4862;p74"/>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3" name="Google Shape;4863;p74"/>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4" name="Google Shape;4864;p74"/>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5" name="Google Shape;4865;p74"/>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6" name="Google Shape;4866;p74"/>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7" name="Google Shape;4867;p74"/>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8" name="Google Shape;4868;p74"/>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69" name="Google Shape;4869;p74"/>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0" name="Google Shape;4870;p74"/>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1" name="Google Shape;4871;p74"/>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2" name="Google Shape;4872;p74"/>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3" name="Google Shape;4873;p74"/>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4" name="Google Shape;4874;p74"/>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5" name="Google Shape;4875;p74"/>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6" name="Google Shape;4876;p74"/>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7" name="Google Shape;4877;p74"/>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8" name="Google Shape;4878;p74"/>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79" name="Google Shape;4879;p74"/>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0" name="Google Shape;4880;p74"/>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1" name="Google Shape;4881;p74"/>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2" name="Google Shape;4882;p74"/>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3" name="Google Shape;4883;p74"/>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4" name="Google Shape;4884;p74"/>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5" name="Google Shape;4885;p74"/>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6" name="Google Shape;4886;p74"/>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7" name="Google Shape;4887;p74"/>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8" name="Google Shape;4888;p74"/>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89" name="Google Shape;4889;p74"/>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0" name="Google Shape;4890;p74"/>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1" name="Google Shape;4891;p74"/>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2" name="Google Shape;4892;p74"/>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3" name="Google Shape;4893;p74"/>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4" name="Google Shape;4894;p74"/>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5" name="Google Shape;4895;p74"/>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6" name="Google Shape;4896;p74"/>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7" name="Google Shape;4897;p74"/>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898" name="Google Shape;4898;p74"/>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4899" name="Google Shape;4899;p74"/>
              <p:cNvGrpSpPr/>
              <p:nvPr/>
            </p:nvGrpSpPr>
            <p:grpSpPr>
              <a:xfrm rot="-1468675" flipH="1">
                <a:off x="-978476" y="3057580"/>
                <a:ext cx="3734672" cy="3051202"/>
                <a:chOff x="5793050" y="3574250"/>
                <a:chExt cx="1261975" cy="1031025"/>
              </a:xfrm>
            </p:grpSpPr>
            <p:sp>
              <p:nvSpPr>
                <p:cNvPr id="4900" name="Google Shape;4900;p74"/>
                <p:cNvSpPr/>
                <p:nvPr/>
              </p:nvSpPr>
              <p:spPr>
                <a:xfrm>
                  <a:off x="6210700" y="3677700"/>
                  <a:ext cx="844325" cy="927575"/>
                </a:xfrm>
                <a:custGeom>
                  <a:avLst/>
                  <a:gdLst/>
                  <a:ahLst/>
                  <a:cxnLst/>
                  <a:rect l="l" t="t" r="r" b="b"/>
                  <a:pathLst>
                    <a:path w="33773" h="37103" extrusionOk="0">
                      <a:moveTo>
                        <a:pt x="98" y="0"/>
                      </a:moveTo>
                      <a:cubicBezTo>
                        <a:pt x="57" y="0"/>
                        <a:pt x="0" y="66"/>
                        <a:pt x="41" y="91"/>
                      </a:cubicBezTo>
                      <a:cubicBezTo>
                        <a:pt x="421" y="323"/>
                        <a:pt x="795" y="551"/>
                        <a:pt x="1197" y="743"/>
                      </a:cubicBezTo>
                      <a:cubicBezTo>
                        <a:pt x="1581" y="926"/>
                        <a:pt x="1965" y="1109"/>
                        <a:pt x="2349" y="1301"/>
                      </a:cubicBezTo>
                      <a:cubicBezTo>
                        <a:pt x="3103" y="1671"/>
                        <a:pt x="3858" y="2050"/>
                        <a:pt x="4603" y="2443"/>
                      </a:cubicBezTo>
                      <a:cubicBezTo>
                        <a:pt x="6045" y="3198"/>
                        <a:pt x="7460" y="3992"/>
                        <a:pt x="8839" y="4858"/>
                      </a:cubicBezTo>
                      <a:cubicBezTo>
                        <a:pt x="9544" y="5300"/>
                        <a:pt x="10241" y="5760"/>
                        <a:pt x="10923" y="6237"/>
                      </a:cubicBezTo>
                      <a:cubicBezTo>
                        <a:pt x="11611" y="6719"/>
                        <a:pt x="12254" y="7268"/>
                        <a:pt x="12901" y="7800"/>
                      </a:cubicBezTo>
                      <a:cubicBezTo>
                        <a:pt x="13570" y="8349"/>
                        <a:pt x="14209" y="8933"/>
                        <a:pt x="14869" y="9491"/>
                      </a:cubicBezTo>
                      <a:cubicBezTo>
                        <a:pt x="15508" y="10031"/>
                        <a:pt x="16119" y="10598"/>
                        <a:pt x="16717" y="11183"/>
                      </a:cubicBezTo>
                      <a:cubicBezTo>
                        <a:pt x="17311" y="11768"/>
                        <a:pt x="17856" y="12402"/>
                        <a:pt x="18480" y="12960"/>
                      </a:cubicBezTo>
                      <a:cubicBezTo>
                        <a:pt x="19114" y="13531"/>
                        <a:pt x="19744" y="14111"/>
                        <a:pt x="20360" y="14696"/>
                      </a:cubicBezTo>
                      <a:cubicBezTo>
                        <a:pt x="21601" y="15874"/>
                        <a:pt x="22806" y="17084"/>
                        <a:pt x="23953" y="18347"/>
                      </a:cubicBezTo>
                      <a:cubicBezTo>
                        <a:pt x="25105" y="19615"/>
                        <a:pt x="26203" y="20932"/>
                        <a:pt x="27211" y="22311"/>
                      </a:cubicBezTo>
                      <a:cubicBezTo>
                        <a:pt x="28180" y="23637"/>
                        <a:pt x="29010" y="24931"/>
                        <a:pt x="29769" y="26386"/>
                      </a:cubicBezTo>
                      <a:cubicBezTo>
                        <a:pt x="30184" y="27181"/>
                        <a:pt x="30617" y="27949"/>
                        <a:pt x="30947" y="28779"/>
                      </a:cubicBezTo>
                      <a:cubicBezTo>
                        <a:pt x="31264" y="29569"/>
                        <a:pt x="31510" y="30381"/>
                        <a:pt x="31715" y="31203"/>
                      </a:cubicBezTo>
                      <a:cubicBezTo>
                        <a:pt x="31912" y="32006"/>
                        <a:pt x="32054" y="32774"/>
                        <a:pt x="32175" y="33537"/>
                      </a:cubicBezTo>
                      <a:cubicBezTo>
                        <a:pt x="32242" y="33970"/>
                        <a:pt x="32318" y="34465"/>
                        <a:pt x="32394" y="34840"/>
                      </a:cubicBezTo>
                      <a:cubicBezTo>
                        <a:pt x="32479" y="35229"/>
                        <a:pt x="32545" y="35630"/>
                        <a:pt x="32679" y="36010"/>
                      </a:cubicBezTo>
                      <a:cubicBezTo>
                        <a:pt x="32813" y="36371"/>
                        <a:pt x="33010" y="36706"/>
                        <a:pt x="33197" y="37041"/>
                      </a:cubicBezTo>
                      <a:cubicBezTo>
                        <a:pt x="33222" y="37085"/>
                        <a:pt x="33257" y="37103"/>
                        <a:pt x="33296" y="37103"/>
                      </a:cubicBezTo>
                      <a:cubicBezTo>
                        <a:pt x="33407" y="37103"/>
                        <a:pt x="33550" y="36959"/>
                        <a:pt x="33563" y="36867"/>
                      </a:cubicBezTo>
                      <a:cubicBezTo>
                        <a:pt x="33635" y="36380"/>
                        <a:pt x="33719" y="35894"/>
                        <a:pt x="33746" y="35407"/>
                      </a:cubicBezTo>
                      <a:cubicBezTo>
                        <a:pt x="33773" y="34956"/>
                        <a:pt x="33742" y="34506"/>
                        <a:pt x="33706" y="34059"/>
                      </a:cubicBezTo>
                      <a:cubicBezTo>
                        <a:pt x="33644" y="33202"/>
                        <a:pt x="33496" y="32345"/>
                        <a:pt x="33340" y="31502"/>
                      </a:cubicBezTo>
                      <a:cubicBezTo>
                        <a:pt x="33028" y="29810"/>
                        <a:pt x="32545" y="28149"/>
                        <a:pt x="31773" y="26609"/>
                      </a:cubicBezTo>
                      <a:cubicBezTo>
                        <a:pt x="31572" y="26203"/>
                        <a:pt x="31340" y="25815"/>
                        <a:pt x="31130" y="25413"/>
                      </a:cubicBezTo>
                      <a:cubicBezTo>
                        <a:pt x="30947" y="25056"/>
                        <a:pt x="30756" y="24703"/>
                        <a:pt x="30555" y="24360"/>
                      </a:cubicBezTo>
                      <a:cubicBezTo>
                        <a:pt x="30126" y="23619"/>
                        <a:pt x="29671" y="22900"/>
                        <a:pt x="29193" y="22195"/>
                      </a:cubicBezTo>
                      <a:cubicBezTo>
                        <a:pt x="28234" y="20780"/>
                        <a:pt x="27176" y="19432"/>
                        <a:pt x="26055" y="18142"/>
                      </a:cubicBezTo>
                      <a:cubicBezTo>
                        <a:pt x="24926" y="16834"/>
                        <a:pt x="23730" y="15580"/>
                        <a:pt x="22493" y="14370"/>
                      </a:cubicBezTo>
                      <a:cubicBezTo>
                        <a:pt x="21279" y="13183"/>
                        <a:pt x="20052" y="11964"/>
                        <a:pt x="18686" y="10951"/>
                      </a:cubicBezTo>
                      <a:cubicBezTo>
                        <a:pt x="18025" y="10460"/>
                        <a:pt x="17369" y="9973"/>
                        <a:pt x="16708" y="9487"/>
                      </a:cubicBezTo>
                      <a:cubicBezTo>
                        <a:pt x="15981" y="8947"/>
                        <a:pt x="15262" y="8407"/>
                        <a:pt x="14503" y="7911"/>
                      </a:cubicBezTo>
                      <a:cubicBezTo>
                        <a:pt x="13071" y="6987"/>
                        <a:pt x="11606" y="6108"/>
                        <a:pt x="10156" y="5211"/>
                      </a:cubicBezTo>
                      <a:cubicBezTo>
                        <a:pt x="7317" y="3456"/>
                        <a:pt x="4357" y="1903"/>
                        <a:pt x="1344" y="479"/>
                      </a:cubicBezTo>
                      <a:cubicBezTo>
                        <a:pt x="943" y="287"/>
                        <a:pt x="528" y="144"/>
                        <a:pt x="108" y="2"/>
                      </a:cubicBezTo>
                      <a:cubicBezTo>
                        <a:pt x="105" y="1"/>
                        <a:pt x="101" y="0"/>
                        <a:pt x="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1" name="Google Shape;4901;p74"/>
                <p:cNvSpPr/>
                <p:nvPr/>
              </p:nvSpPr>
              <p:spPr>
                <a:xfrm>
                  <a:off x="6145425" y="3647675"/>
                  <a:ext cx="109950" cy="508950"/>
                </a:xfrm>
                <a:custGeom>
                  <a:avLst/>
                  <a:gdLst/>
                  <a:ahLst/>
                  <a:cxnLst/>
                  <a:rect l="l" t="t" r="r" b="b"/>
                  <a:pathLst>
                    <a:path w="4398" h="20358" extrusionOk="0">
                      <a:moveTo>
                        <a:pt x="2831" y="3358"/>
                      </a:moveTo>
                      <a:lnTo>
                        <a:pt x="2831" y="3358"/>
                      </a:lnTo>
                      <a:cubicBezTo>
                        <a:pt x="2831" y="3358"/>
                        <a:pt x="2826" y="3371"/>
                        <a:pt x="2819" y="3389"/>
                      </a:cubicBezTo>
                      <a:lnTo>
                        <a:pt x="2819" y="3389"/>
                      </a:lnTo>
                      <a:cubicBezTo>
                        <a:pt x="2822" y="3383"/>
                        <a:pt x="2824" y="3377"/>
                        <a:pt x="2826" y="3372"/>
                      </a:cubicBezTo>
                      <a:cubicBezTo>
                        <a:pt x="2830" y="3362"/>
                        <a:pt x="2831" y="3358"/>
                        <a:pt x="2831" y="3358"/>
                      </a:cubicBezTo>
                      <a:close/>
                      <a:moveTo>
                        <a:pt x="3978" y="0"/>
                      </a:moveTo>
                      <a:cubicBezTo>
                        <a:pt x="3929" y="0"/>
                        <a:pt x="3880" y="7"/>
                        <a:pt x="3830" y="20"/>
                      </a:cubicBezTo>
                      <a:cubicBezTo>
                        <a:pt x="3706" y="55"/>
                        <a:pt x="3589" y="109"/>
                        <a:pt x="3487" y="189"/>
                      </a:cubicBezTo>
                      <a:cubicBezTo>
                        <a:pt x="3264" y="323"/>
                        <a:pt x="3077" y="585"/>
                        <a:pt x="3014" y="839"/>
                      </a:cubicBezTo>
                      <a:lnTo>
                        <a:pt x="3014" y="839"/>
                      </a:lnTo>
                      <a:cubicBezTo>
                        <a:pt x="2834" y="1007"/>
                        <a:pt x="2655" y="1179"/>
                        <a:pt x="2509" y="1381"/>
                      </a:cubicBezTo>
                      <a:cubicBezTo>
                        <a:pt x="2384" y="1560"/>
                        <a:pt x="2295" y="1778"/>
                        <a:pt x="2201" y="1975"/>
                      </a:cubicBezTo>
                      <a:cubicBezTo>
                        <a:pt x="2130" y="2135"/>
                        <a:pt x="2058" y="2296"/>
                        <a:pt x="1987" y="2457"/>
                      </a:cubicBezTo>
                      <a:cubicBezTo>
                        <a:pt x="1853" y="2774"/>
                        <a:pt x="1728" y="3091"/>
                        <a:pt x="1612" y="3412"/>
                      </a:cubicBezTo>
                      <a:cubicBezTo>
                        <a:pt x="1349" y="4113"/>
                        <a:pt x="1108" y="4818"/>
                        <a:pt x="920" y="5541"/>
                      </a:cubicBezTo>
                      <a:cubicBezTo>
                        <a:pt x="746" y="6197"/>
                        <a:pt x="603" y="6862"/>
                        <a:pt x="483" y="7532"/>
                      </a:cubicBezTo>
                      <a:cubicBezTo>
                        <a:pt x="242" y="8920"/>
                        <a:pt x="99" y="10331"/>
                        <a:pt x="50" y="11746"/>
                      </a:cubicBezTo>
                      <a:cubicBezTo>
                        <a:pt x="1" y="13125"/>
                        <a:pt x="14" y="14509"/>
                        <a:pt x="99" y="15888"/>
                      </a:cubicBezTo>
                      <a:cubicBezTo>
                        <a:pt x="179" y="17227"/>
                        <a:pt x="286" y="18575"/>
                        <a:pt x="639" y="19878"/>
                      </a:cubicBezTo>
                      <a:cubicBezTo>
                        <a:pt x="684" y="20030"/>
                        <a:pt x="719" y="20182"/>
                        <a:pt x="746" y="20338"/>
                      </a:cubicBezTo>
                      <a:cubicBezTo>
                        <a:pt x="749" y="20352"/>
                        <a:pt x="757" y="20357"/>
                        <a:pt x="768" y="20357"/>
                      </a:cubicBezTo>
                      <a:cubicBezTo>
                        <a:pt x="802" y="20357"/>
                        <a:pt x="862" y="20298"/>
                        <a:pt x="862" y="20267"/>
                      </a:cubicBezTo>
                      <a:cubicBezTo>
                        <a:pt x="862" y="19896"/>
                        <a:pt x="893" y="19526"/>
                        <a:pt x="911" y="19155"/>
                      </a:cubicBezTo>
                      <a:cubicBezTo>
                        <a:pt x="920" y="18968"/>
                        <a:pt x="943" y="18780"/>
                        <a:pt x="943" y="18593"/>
                      </a:cubicBezTo>
                      <a:cubicBezTo>
                        <a:pt x="947" y="18410"/>
                        <a:pt x="951" y="18227"/>
                        <a:pt x="956" y="18044"/>
                      </a:cubicBezTo>
                      <a:cubicBezTo>
                        <a:pt x="969" y="17321"/>
                        <a:pt x="947" y="16598"/>
                        <a:pt x="947" y="15879"/>
                      </a:cubicBezTo>
                      <a:cubicBezTo>
                        <a:pt x="947" y="14428"/>
                        <a:pt x="978" y="12978"/>
                        <a:pt x="1099" y="11536"/>
                      </a:cubicBezTo>
                      <a:cubicBezTo>
                        <a:pt x="1126" y="11174"/>
                        <a:pt x="1161" y="10813"/>
                        <a:pt x="1201" y="10451"/>
                      </a:cubicBezTo>
                      <a:cubicBezTo>
                        <a:pt x="1224" y="10268"/>
                        <a:pt x="1242" y="10090"/>
                        <a:pt x="1264" y="9911"/>
                      </a:cubicBezTo>
                      <a:cubicBezTo>
                        <a:pt x="1268" y="9875"/>
                        <a:pt x="1273" y="9840"/>
                        <a:pt x="1277" y="9804"/>
                      </a:cubicBezTo>
                      <a:cubicBezTo>
                        <a:pt x="1280" y="9782"/>
                        <a:pt x="1292" y="9696"/>
                        <a:pt x="1291" y="9696"/>
                      </a:cubicBezTo>
                      <a:lnTo>
                        <a:pt x="1291" y="9696"/>
                      </a:lnTo>
                      <a:cubicBezTo>
                        <a:pt x="1291" y="9696"/>
                        <a:pt x="1289" y="9709"/>
                        <a:pt x="1284" y="9744"/>
                      </a:cubicBezTo>
                      <a:lnTo>
                        <a:pt x="1284" y="9744"/>
                      </a:lnTo>
                      <a:cubicBezTo>
                        <a:pt x="1296" y="9660"/>
                        <a:pt x="1305" y="9580"/>
                        <a:pt x="1317" y="9496"/>
                      </a:cubicBezTo>
                      <a:cubicBezTo>
                        <a:pt x="1411" y="8786"/>
                        <a:pt x="1532" y="8081"/>
                        <a:pt x="1675" y="7380"/>
                      </a:cubicBezTo>
                      <a:cubicBezTo>
                        <a:pt x="1817" y="6693"/>
                        <a:pt x="1983" y="6010"/>
                        <a:pt x="2179" y="5336"/>
                      </a:cubicBezTo>
                      <a:cubicBezTo>
                        <a:pt x="2277" y="4997"/>
                        <a:pt x="2384" y="4662"/>
                        <a:pt x="2496" y="4327"/>
                      </a:cubicBezTo>
                      <a:cubicBezTo>
                        <a:pt x="2554" y="4149"/>
                        <a:pt x="2612" y="3975"/>
                        <a:pt x="2674" y="3800"/>
                      </a:cubicBezTo>
                      <a:cubicBezTo>
                        <a:pt x="2701" y="3720"/>
                        <a:pt x="2728" y="3640"/>
                        <a:pt x="2759" y="3559"/>
                      </a:cubicBezTo>
                      <a:cubicBezTo>
                        <a:pt x="2770" y="3527"/>
                        <a:pt x="2781" y="3495"/>
                        <a:pt x="2792" y="3462"/>
                      </a:cubicBezTo>
                      <a:lnTo>
                        <a:pt x="2792" y="3462"/>
                      </a:lnTo>
                      <a:cubicBezTo>
                        <a:pt x="2792" y="3462"/>
                        <a:pt x="2792" y="3462"/>
                        <a:pt x="2792" y="3462"/>
                      </a:cubicBezTo>
                      <a:cubicBezTo>
                        <a:pt x="2792" y="3462"/>
                        <a:pt x="2808" y="3419"/>
                        <a:pt x="2819" y="3389"/>
                      </a:cubicBezTo>
                      <a:lnTo>
                        <a:pt x="2819" y="3389"/>
                      </a:lnTo>
                      <a:cubicBezTo>
                        <a:pt x="2813" y="3405"/>
                        <a:pt x="2806" y="3422"/>
                        <a:pt x="2799" y="3439"/>
                      </a:cubicBezTo>
                      <a:cubicBezTo>
                        <a:pt x="2797" y="3447"/>
                        <a:pt x="2794" y="3454"/>
                        <a:pt x="2792" y="3462"/>
                      </a:cubicBezTo>
                      <a:lnTo>
                        <a:pt x="2792" y="3462"/>
                      </a:lnTo>
                      <a:cubicBezTo>
                        <a:pt x="2792" y="3461"/>
                        <a:pt x="2795" y="3450"/>
                        <a:pt x="2804" y="3425"/>
                      </a:cubicBezTo>
                      <a:cubicBezTo>
                        <a:pt x="2929" y="3100"/>
                        <a:pt x="3054" y="2778"/>
                        <a:pt x="3192" y="2457"/>
                      </a:cubicBezTo>
                      <a:cubicBezTo>
                        <a:pt x="3259" y="2296"/>
                        <a:pt x="3331" y="2135"/>
                        <a:pt x="3406" y="1975"/>
                      </a:cubicBezTo>
                      <a:cubicBezTo>
                        <a:pt x="3442" y="1903"/>
                        <a:pt x="3473" y="1827"/>
                        <a:pt x="3514" y="1752"/>
                      </a:cubicBezTo>
                      <a:cubicBezTo>
                        <a:pt x="3521" y="1737"/>
                        <a:pt x="3528" y="1722"/>
                        <a:pt x="3536" y="1707"/>
                      </a:cubicBezTo>
                      <a:lnTo>
                        <a:pt x="3536" y="1707"/>
                      </a:lnTo>
                      <a:cubicBezTo>
                        <a:pt x="3555" y="1688"/>
                        <a:pt x="3574" y="1669"/>
                        <a:pt x="3594" y="1649"/>
                      </a:cubicBezTo>
                      <a:cubicBezTo>
                        <a:pt x="3670" y="1578"/>
                        <a:pt x="3750" y="1506"/>
                        <a:pt x="3826" y="1430"/>
                      </a:cubicBezTo>
                      <a:cubicBezTo>
                        <a:pt x="4098" y="1167"/>
                        <a:pt x="4380" y="837"/>
                        <a:pt x="4393" y="439"/>
                      </a:cubicBezTo>
                      <a:cubicBezTo>
                        <a:pt x="4397" y="377"/>
                        <a:pt x="4388" y="305"/>
                        <a:pt x="4357" y="243"/>
                      </a:cubicBezTo>
                      <a:cubicBezTo>
                        <a:pt x="4299" y="122"/>
                        <a:pt x="4250" y="96"/>
                        <a:pt x="4134" y="24"/>
                      </a:cubicBezTo>
                      <a:cubicBezTo>
                        <a:pt x="4083" y="8"/>
                        <a:pt x="4031"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2" name="Google Shape;4902;p74"/>
                <p:cNvSpPr/>
                <p:nvPr/>
              </p:nvSpPr>
              <p:spPr>
                <a:xfrm>
                  <a:off x="6152025" y="3962800"/>
                  <a:ext cx="75275" cy="196150"/>
                </a:xfrm>
                <a:custGeom>
                  <a:avLst/>
                  <a:gdLst/>
                  <a:ahLst/>
                  <a:cxnLst/>
                  <a:rect l="l" t="t" r="r" b="b"/>
                  <a:pathLst>
                    <a:path w="3011" h="7846" extrusionOk="0">
                      <a:moveTo>
                        <a:pt x="348" y="0"/>
                      </a:moveTo>
                      <a:cubicBezTo>
                        <a:pt x="315" y="0"/>
                        <a:pt x="256" y="50"/>
                        <a:pt x="250" y="78"/>
                      </a:cubicBezTo>
                      <a:cubicBezTo>
                        <a:pt x="0" y="1163"/>
                        <a:pt x="129" y="2305"/>
                        <a:pt x="473" y="3354"/>
                      </a:cubicBezTo>
                      <a:cubicBezTo>
                        <a:pt x="808" y="4381"/>
                        <a:pt x="1339" y="5336"/>
                        <a:pt x="1879" y="6265"/>
                      </a:cubicBezTo>
                      <a:cubicBezTo>
                        <a:pt x="2040" y="6537"/>
                        <a:pt x="2201" y="6800"/>
                        <a:pt x="2361" y="7068"/>
                      </a:cubicBezTo>
                      <a:cubicBezTo>
                        <a:pt x="2522" y="7327"/>
                        <a:pt x="2678" y="7590"/>
                        <a:pt x="2866" y="7831"/>
                      </a:cubicBezTo>
                      <a:cubicBezTo>
                        <a:pt x="2874" y="7841"/>
                        <a:pt x="2884" y="7845"/>
                        <a:pt x="2895" y="7845"/>
                      </a:cubicBezTo>
                      <a:cubicBezTo>
                        <a:pt x="2944" y="7845"/>
                        <a:pt x="3011" y="7760"/>
                        <a:pt x="3000" y="7720"/>
                      </a:cubicBezTo>
                      <a:cubicBezTo>
                        <a:pt x="2821" y="7202"/>
                        <a:pt x="2549" y="6716"/>
                        <a:pt x="2290" y="6238"/>
                      </a:cubicBezTo>
                      <a:cubicBezTo>
                        <a:pt x="2035" y="5760"/>
                        <a:pt x="1785" y="5283"/>
                        <a:pt x="1544" y="4796"/>
                      </a:cubicBezTo>
                      <a:cubicBezTo>
                        <a:pt x="1308" y="4323"/>
                        <a:pt x="1094" y="3836"/>
                        <a:pt x="915" y="3337"/>
                      </a:cubicBezTo>
                      <a:cubicBezTo>
                        <a:pt x="737" y="2841"/>
                        <a:pt x="603" y="2341"/>
                        <a:pt x="495" y="1828"/>
                      </a:cubicBezTo>
                      <a:cubicBezTo>
                        <a:pt x="371" y="1239"/>
                        <a:pt x="357" y="632"/>
                        <a:pt x="371" y="33"/>
                      </a:cubicBezTo>
                      <a:cubicBezTo>
                        <a:pt x="372" y="9"/>
                        <a:pt x="362"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3" name="Google Shape;4903;p74"/>
                <p:cNvSpPr/>
                <p:nvPr/>
              </p:nvSpPr>
              <p:spPr>
                <a:xfrm>
                  <a:off x="6154025" y="3884075"/>
                  <a:ext cx="67775" cy="216950"/>
                </a:xfrm>
                <a:custGeom>
                  <a:avLst/>
                  <a:gdLst/>
                  <a:ahLst/>
                  <a:cxnLst/>
                  <a:rect l="l" t="t" r="r" b="b"/>
                  <a:pathLst>
                    <a:path w="2711" h="8678" extrusionOk="0">
                      <a:moveTo>
                        <a:pt x="100" y="0"/>
                      </a:moveTo>
                      <a:cubicBezTo>
                        <a:pt x="70" y="0"/>
                        <a:pt x="26" y="47"/>
                        <a:pt x="23" y="76"/>
                      </a:cubicBezTo>
                      <a:cubicBezTo>
                        <a:pt x="0" y="411"/>
                        <a:pt x="14" y="754"/>
                        <a:pt x="32" y="1089"/>
                      </a:cubicBezTo>
                      <a:cubicBezTo>
                        <a:pt x="49" y="1419"/>
                        <a:pt x="72" y="1754"/>
                        <a:pt x="112" y="2084"/>
                      </a:cubicBezTo>
                      <a:cubicBezTo>
                        <a:pt x="183" y="2732"/>
                        <a:pt x="291" y="3379"/>
                        <a:pt x="447" y="4017"/>
                      </a:cubicBezTo>
                      <a:cubicBezTo>
                        <a:pt x="603" y="4660"/>
                        <a:pt x="799" y="5294"/>
                        <a:pt x="1027" y="5914"/>
                      </a:cubicBezTo>
                      <a:cubicBezTo>
                        <a:pt x="1206" y="6405"/>
                        <a:pt x="1389" y="6896"/>
                        <a:pt x="1598" y="7374"/>
                      </a:cubicBezTo>
                      <a:cubicBezTo>
                        <a:pt x="1710" y="7637"/>
                        <a:pt x="1839" y="7892"/>
                        <a:pt x="2000" y="8128"/>
                      </a:cubicBezTo>
                      <a:cubicBezTo>
                        <a:pt x="2138" y="8338"/>
                        <a:pt x="2330" y="8579"/>
                        <a:pt x="2567" y="8673"/>
                      </a:cubicBezTo>
                      <a:cubicBezTo>
                        <a:pt x="2574" y="8676"/>
                        <a:pt x="2581" y="8677"/>
                        <a:pt x="2589" y="8677"/>
                      </a:cubicBezTo>
                      <a:cubicBezTo>
                        <a:pt x="2647" y="8677"/>
                        <a:pt x="2710" y="8591"/>
                        <a:pt x="2679" y="8543"/>
                      </a:cubicBezTo>
                      <a:cubicBezTo>
                        <a:pt x="2612" y="8450"/>
                        <a:pt x="2531" y="8369"/>
                        <a:pt x="2460" y="8275"/>
                      </a:cubicBezTo>
                      <a:cubicBezTo>
                        <a:pt x="2388" y="8182"/>
                        <a:pt x="2326" y="8079"/>
                        <a:pt x="2263" y="7976"/>
                      </a:cubicBezTo>
                      <a:cubicBezTo>
                        <a:pt x="2134" y="7758"/>
                        <a:pt x="2027" y="7530"/>
                        <a:pt x="1929" y="7298"/>
                      </a:cubicBezTo>
                      <a:cubicBezTo>
                        <a:pt x="1741" y="6843"/>
                        <a:pt x="1589" y="6374"/>
                        <a:pt x="1415" y="5910"/>
                      </a:cubicBezTo>
                      <a:cubicBezTo>
                        <a:pt x="965" y="4696"/>
                        <a:pt x="643" y="3437"/>
                        <a:pt x="415" y="2160"/>
                      </a:cubicBezTo>
                      <a:cubicBezTo>
                        <a:pt x="353" y="1808"/>
                        <a:pt x="295" y="1451"/>
                        <a:pt x="250" y="1093"/>
                      </a:cubicBezTo>
                      <a:cubicBezTo>
                        <a:pt x="228" y="919"/>
                        <a:pt x="201" y="745"/>
                        <a:pt x="183" y="567"/>
                      </a:cubicBezTo>
                      <a:cubicBezTo>
                        <a:pt x="166" y="388"/>
                        <a:pt x="152" y="205"/>
                        <a:pt x="125" y="27"/>
                      </a:cubicBezTo>
                      <a:cubicBezTo>
                        <a:pt x="122" y="8"/>
                        <a:pt x="112"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4" name="Google Shape;4904;p74"/>
                <p:cNvSpPr/>
                <p:nvPr/>
              </p:nvSpPr>
              <p:spPr>
                <a:xfrm>
                  <a:off x="6163725" y="3855025"/>
                  <a:ext cx="51625" cy="199375"/>
                </a:xfrm>
                <a:custGeom>
                  <a:avLst/>
                  <a:gdLst/>
                  <a:ahLst/>
                  <a:cxnLst/>
                  <a:rect l="l" t="t" r="r" b="b"/>
                  <a:pathLst>
                    <a:path w="2065" h="7975" extrusionOk="0">
                      <a:moveTo>
                        <a:pt x="181" y="1"/>
                      </a:moveTo>
                      <a:cubicBezTo>
                        <a:pt x="148" y="1"/>
                        <a:pt x="93" y="54"/>
                        <a:pt x="90" y="86"/>
                      </a:cubicBezTo>
                      <a:cubicBezTo>
                        <a:pt x="1" y="1166"/>
                        <a:pt x="77" y="2264"/>
                        <a:pt x="246" y="3336"/>
                      </a:cubicBezTo>
                      <a:cubicBezTo>
                        <a:pt x="407" y="4385"/>
                        <a:pt x="679" y="5438"/>
                        <a:pt x="1094" y="6416"/>
                      </a:cubicBezTo>
                      <a:cubicBezTo>
                        <a:pt x="1326" y="6965"/>
                        <a:pt x="1590" y="7496"/>
                        <a:pt x="1951" y="7964"/>
                      </a:cubicBezTo>
                      <a:cubicBezTo>
                        <a:pt x="1957" y="7972"/>
                        <a:pt x="1965" y="7975"/>
                        <a:pt x="1973" y="7975"/>
                      </a:cubicBezTo>
                      <a:cubicBezTo>
                        <a:pt x="2010" y="7975"/>
                        <a:pt x="2064" y="7912"/>
                        <a:pt x="2050" y="7880"/>
                      </a:cubicBezTo>
                      <a:cubicBezTo>
                        <a:pt x="1831" y="7398"/>
                        <a:pt x="1603" y="6916"/>
                        <a:pt x="1407" y="6420"/>
                      </a:cubicBezTo>
                      <a:cubicBezTo>
                        <a:pt x="1210" y="5925"/>
                        <a:pt x="1041" y="5420"/>
                        <a:pt x="902" y="4907"/>
                      </a:cubicBezTo>
                      <a:cubicBezTo>
                        <a:pt x="621" y="3880"/>
                        <a:pt x="474" y="2831"/>
                        <a:pt x="358" y="1778"/>
                      </a:cubicBezTo>
                      <a:cubicBezTo>
                        <a:pt x="295" y="1193"/>
                        <a:pt x="260" y="613"/>
                        <a:pt x="206" y="28"/>
                      </a:cubicBezTo>
                      <a:cubicBezTo>
                        <a:pt x="204" y="8"/>
                        <a:pt x="194" y="1"/>
                        <a:pt x="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5" name="Google Shape;4905;p74"/>
                <p:cNvSpPr/>
                <p:nvPr/>
              </p:nvSpPr>
              <p:spPr>
                <a:xfrm>
                  <a:off x="6172325" y="3823975"/>
                  <a:ext cx="43450" cy="201875"/>
                </a:xfrm>
                <a:custGeom>
                  <a:avLst/>
                  <a:gdLst/>
                  <a:ahLst/>
                  <a:cxnLst/>
                  <a:rect l="l" t="t" r="r" b="b"/>
                  <a:pathLst>
                    <a:path w="1738" h="8075" extrusionOk="0">
                      <a:moveTo>
                        <a:pt x="387" y="0"/>
                      </a:moveTo>
                      <a:cubicBezTo>
                        <a:pt x="351" y="0"/>
                        <a:pt x="288" y="51"/>
                        <a:pt x="282" y="83"/>
                      </a:cubicBezTo>
                      <a:cubicBezTo>
                        <a:pt x="161" y="596"/>
                        <a:pt x="72" y="1109"/>
                        <a:pt x="36" y="1636"/>
                      </a:cubicBezTo>
                      <a:cubicBezTo>
                        <a:pt x="0" y="2190"/>
                        <a:pt x="9" y="2748"/>
                        <a:pt x="54" y="3301"/>
                      </a:cubicBezTo>
                      <a:cubicBezTo>
                        <a:pt x="143" y="4413"/>
                        <a:pt x="349" y="5528"/>
                        <a:pt x="741" y="6577"/>
                      </a:cubicBezTo>
                      <a:cubicBezTo>
                        <a:pt x="942" y="7104"/>
                        <a:pt x="1201" y="7653"/>
                        <a:pt x="1594" y="8064"/>
                      </a:cubicBezTo>
                      <a:cubicBezTo>
                        <a:pt x="1602" y="8071"/>
                        <a:pt x="1611" y="8075"/>
                        <a:pt x="1621" y="8075"/>
                      </a:cubicBezTo>
                      <a:cubicBezTo>
                        <a:pt x="1670" y="8075"/>
                        <a:pt x="1737" y="7997"/>
                        <a:pt x="1719" y="7957"/>
                      </a:cubicBezTo>
                      <a:cubicBezTo>
                        <a:pt x="1514" y="7484"/>
                        <a:pt x="1286" y="7024"/>
                        <a:pt x="1112" y="6537"/>
                      </a:cubicBezTo>
                      <a:cubicBezTo>
                        <a:pt x="929" y="6024"/>
                        <a:pt x="782" y="5506"/>
                        <a:pt x="670" y="4970"/>
                      </a:cubicBezTo>
                      <a:cubicBezTo>
                        <a:pt x="438" y="3886"/>
                        <a:pt x="371" y="2783"/>
                        <a:pt x="366" y="1681"/>
                      </a:cubicBezTo>
                      <a:cubicBezTo>
                        <a:pt x="362" y="1132"/>
                        <a:pt x="362" y="578"/>
                        <a:pt x="411" y="34"/>
                      </a:cubicBezTo>
                      <a:cubicBezTo>
                        <a:pt x="412" y="10"/>
                        <a:pt x="402"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6" name="Google Shape;4906;p74"/>
                <p:cNvSpPr/>
                <p:nvPr/>
              </p:nvSpPr>
              <p:spPr>
                <a:xfrm>
                  <a:off x="6180800" y="3729825"/>
                  <a:ext cx="34875" cy="251700"/>
                </a:xfrm>
                <a:custGeom>
                  <a:avLst/>
                  <a:gdLst/>
                  <a:ahLst/>
                  <a:cxnLst/>
                  <a:rect l="l" t="t" r="r" b="b"/>
                  <a:pathLst>
                    <a:path w="1395" h="10068" extrusionOk="0">
                      <a:moveTo>
                        <a:pt x="499" y="0"/>
                      </a:moveTo>
                      <a:cubicBezTo>
                        <a:pt x="468" y="0"/>
                        <a:pt x="419" y="43"/>
                        <a:pt x="416" y="68"/>
                      </a:cubicBezTo>
                      <a:cubicBezTo>
                        <a:pt x="318" y="724"/>
                        <a:pt x="242" y="1385"/>
                        <a:pt x="175" y="2041"/>
                      </a:cubicBezTo>
                      <a:cubicBezTo>
                        <a:pt x="108" y="2715"/>
                        <a:pt x="63" y="3393"/>
                        <a:pt x="41" y="4072"/>
                      </a:cubicBezTo>
                      <a:cubicBezTo>
                        <a:pt x="1" y="5407"/>
                        <a:pt x="45" y="6777"/>
                        <a:pt x="380" y="8076"/>
                      </a:cubicBezTo>
                      <a:cubicBezTo>
                        <a:pt x="469" y="8428"/>
                        <a:pt x="581" y="8768"/>
                        <a:pt x="724" y="9102"/>
                      </a:cubicBezTo>
                      <a:cubicBezTo>
                        <a:pt x="862" y="9437"/>
                        <a:pt x="1032" y="9772"/>
                        <a:pt x="1259" y="10053"/>
                      </a:cubicBezTo>
                      <a:cubicBezTo>
                        <a:pt x="1267" y="10064"/>
                        <a:pt x="1277" y="10068"/>
                        <a:pt x="1288" y="10068"/>
                      </a:cubicBezTo>
                      <a:cubicBezTo>
                        <a:pt x="1333" y="10068"/>
                        <a:pt x="1394" y="9990"/>
                        <a:pt x="1380" y="9951"/>
                      </a:cubicBezTo>
                      <a:cubicBezTo>
                        <a:pt x="1273" y="9638"/>
                        <a:pt x="1148" y="9330"/>
                        <a:pt x="1036" y="9018"/>
                      </a:cubicBezTo>
                      <a:cubicBezTo>
                        <a:pt x="929" y="8705"/>
                        <a:pt x="844" y="8393"/>
                        <a:pt x="764" y="8071"/>
                      </a:cubicBezTo>
                      <a:cubicBezTo>
                        <a:pt x="612" y="7438"/>
                        <a:pt x="518" y="6786"/>
                        <a:pt x="465" y="6134"/>
                      </a:cubicBezTo>
                      <a:cubicBezTo>
                        <a:pt x="362" y="4795"/>
                        <a:pt x="460" y="3465"/>
                        <a:pt x="510" y="2126"/>
                      </a:cubicBezTo>
                      <a:cubicBezTo>
                        <a:pt x="523" y="1769"/>
                        <a:pt x="541" y="1412"/>
                        <a:pt x="536" y="1055"/>
                      </a:cubicBezTo>
                      <a:cubicBezTo>
                        <a:pt x="532" y="711"/>
                        <a:pt x="541" y="372"/>
                        <a:pt x="523" y="28"/>
                      </a:cubicBezTo>
                      <a:cubicBezTo>
                        <a:pt x="522" y="8"/>
                        <a:pt x="512" y="0"/>
                        <a:pt x="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7" name="Google Shape;4907;p74"/>
                <p:cNvSpPr/>
                <p:nvPr/>
              </p:nvSpPr>
              <p:spPr>
                <a:xfrm>
                  <a:off x="6195300" y="3741575"/>
                  <a:ext cx="23850" cy="191500"/>
                </a:xfrm>
                <a:custGeom>
                  <a:avLst/>
                  <a:gdLst/>
                  <a:ahLst/>
                  <a:cxnLst/>
                  <a:rect l="l" t="t" r="r" b="b"/>
                  <a:pathLst>
                    <a:path w="954" h="7660" extrusionOk="0">
                      <a:moveTo>
                        <a:pt x="686" y="1"/>
                      </a:moveTo>
                      <a:cubicBezTo>
                        <a:pt x="660" y="1"/>
                        <a:pt x="618" y="33"/>
                        <a:pt x="612" y="62"/>
                      </a:cubicBezTo>
                      <a:cubicBezTo>
                        <a:pt x="501" y="509"/>
                        <a:pt x="394" y="955"/>
                        <a:pt x="309" y="1410"/>
                      </a:cubicBezTo>
                      <a:cubicBezTo>
                        <a:pt x="211" y="1941"/>
                        <a:pt x="148" y="2482"/>
                        <a:pt x="104" y="3022"/>
                      </a:cubicBezTo>
                      <a:cubicBezTo>
                        <a:pt x="14" y="4093"/>
                        <a:pt x="1" y="5213"/>
                        <a:pt x="233" y="6271"/>
                      </a:cubicBezTo>
                      <a:cubicBezTo>
                        <a:pt x="291" y="6530"/>
                        <a:pt x="362" y="6789"/>
                        <a:pt x="470" y="7035"/>
                      </a:cubicBezTo>
                      <a:cubicBezTo>
                        <a:pt x="559" y="7244"/>
                        <a:pt x="666" y="7499"/>
                        <a:pt x="840" y="7650"/>
                      </a:cubicBezTo>
                      <a:cubicBezTo>
                        <a:pt x="848" y="7657"/>
                        <a:pt x="856" y="7659"/>
                        <a:pt x="865" y="7659"/>
                      </a:cubicBezTo>
                      <a:cubicBezTo>
                        <a:pt x="907" y="7659"/>
                        <a:pt x="954" y="7598"/>
                        <a:pt x="943" y="7561"/>
                      </a:cubicBezTo>
                      <a:cubicBezTo>
                        <a:pt x="880" y="7356"/>
                        <a:pt x="773" y="7164"/>
                        <a:pt x="702" y="6959"/>
                      </a:cubicBezTo>
                      <a:cubicBezTo>
                        <a:pt x="626" y="6735"/>
                        <a:pt x="563" y="6508"/>
                        <a:pt x="514" y="6280"/>
                      </a:cubicBezTo>
                      <a:cubicBezTo>
                        <a:pt x="407" y="5776"/>
                        <a:pt x="358" y="5258"/>
                        <a:pt x="340" y="4745"/>
                      </a:cubicBezTo>
                      <a:cubicBezTo>
                        <a:pt x="300" y="3660"/>
                        <a:pt x="407" y="2580"/>
                        <a:pt x="528" y="1509"/>
                      </a:cubicBezTo>
                      <a:cubicBezTo>
                        <a:pt x="581" y="1018"/>
                        <a:pt x="635" y="526"/>
                        <a:pt x="706" y="35"/>
                      </a:cubicBezTo>
                      <a:cubicBezTo>
                        <a:pt x="709" y="10"/>
                        <a:pt x="700" y="1"/>
                        <a:pt x="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8" name="Google Shape;4908;p74"/>
                <p:cNvSpPr/>
                <p:nvPr/>
              </p:nvSpPr>
              <p:spPr>
                <a:xfrm>
                  <a:off x="6208825" y="3647125"/>
                  <a:ext cx="29475" cy="232775"/>
                </a:xfrm>
                <a:custGeom>
                  <a:avLst/>
                  <a:gdLst/>
                  <a:ahLst/>
                  <a:cxnLst/>
                  <a:rect l="l" t="t" r="r" b="b"/>
                  <a:pathLst>
                    <a:path w="1179" h="9311" extrusionOk="0">
                      <a:moveTo>
                        <a:pt x="1150" y="1"/>
                      </a:moveTo>
                      <a:cubicBezTo>
                        <a:pt x="1125" y="1"/>
                        <a:pt x="1087" y="25"/>
                        <a:pt x="1071" y="51"/>
                      </a:cubicBezTo>
                      <a:cubicBezTo>
                        <a:pt x="924" y="314"/>
                        <a:pt x="795" y="604"/>
                        <a:pt x="687" y="890"/>
                      </a:cubicBezTo>
                      <a:cubicBezTo>
                        <a:pt x="571" y="1180"/>
                        <a:pt x="464" y="1475"/>
                        <a:pt x="379" y="1774"/>
                      </a:cubicBezTo>
                      <a:cubicBezTo>
                        <a:pt x="214" y="2372"/>
                        <a:pt x="125" y="2992"/>
                        <a:pt x="85" y="3613"/>
                      </a:cubicBezTo>
                      <a:cubicBezTo>
                        <a:pt x="0" y="4845"/>
                        <a:pt x="85" y="6094"/>
                        <a:pt x="290" y="7313"/>
                      </a:cubicBezTo>
                      <a:cubicBezTo>
                        <a:pt x="402" y="7978"/>
                        <a:pt x="540" y="8634"/>
                        <a:pt x="728" y="9281"/>
                      </a:cubicBezTo>
                      <a:cubicBezTo>
                        <a:pt x="734" y="9302"/>
                        <a:pt x="748" y="9310"/>
                        <a:pt x="764" y="9310"/>
                      </a:cubicBezTo>
                      <a:cubicBezTo>
                        <a:pt x="818" y="9310"/>
                        <a:pt x="904" y="9226"/>
                        <a:pt x="897" y="9179"/>
                      </a:cubicBezTo>
                      <a:cubicBezTo>
                        <a:pt x="732" y="7974"/>
                        <a:pt x="536" y="6768"/>
                        <a:pt x="464" y="5554"/>
                      </a:cubicBezTo>
                      <a:cubicBezTo>
                        <a:pt x="397" y="4354"/>
                        <a:pt x="420" y="3135"/>
                        <a:pt x="643" y="1952"/>
                      </a:cubicBezTo>
                      <a:cubicBezTo>
                        <a:pt x="701" y="1631"/>
                        <a:pt x="759" y="1309"/>
                        <a:pt x="848" y="992"/>
                      </a:cubicBezTo>
                      <a:cubicBezTo>
                        <a:pt x="937" y="671"/>
                        <a:pt x="1049" y="363"/>
                        <a:pt x="1165" y="51"/>
                      </a:cubicBezTo>
                      <a:cubicBezTo>
                        <a:pt x="1178" y="14"/>
                        <a:pt x="1168" y="1"/>
                        <a:pt x="1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09" name="Google Shape;4909;p74"/>
                <p:cNvSpPr/>
                <p:nvPr/>
              </p:nvSpPr>
              <p:spPr>
                <a:xfrm>
                  <a:off x="6150700" y="4011200"/>
                  <a:ext cx="58200" cy="183400"/>
                </a:xfrm>
                <a:custGeom>
                  <a:avLst/>
                  <a:gdLst/>
                  <a:ahLst/>
                  <a:cxnLst/>
                  <a:rect l="l" t="t" r="r" b="b"/>
                  <a:pathLst>
                    <a:path w="2328" h="7336" extrusionOk="0">
                      <a:moveTo>
                        <a:pt x="83" y="0"/>
                      </a:moveTo>
                      <a:cubicBezTo>
                        <a:pt x="54" y="0"/>
                        <a:pt x="1" y="48"/>
                        <a:pt x="4" y="75"/>
                      </a:cubicBezTo>
                      <a:cubicBezTo>
                        <a:pt x="147" y="2075"/>
                        <a:pt x="709" y="4025"/>
                        <a:pt x="1504" y="5860"/>
                      </a:cubicBezTo>
                      <a:cubicBezTo>
                        <a:pt x="1722" y="6364"/>
                        <a:pt x="1946" y="6873"/>
                        <a:pt x="2258" y="7328"/>
                      </a:cubicBezTo>
                      <a:cubicBezTo>
                        <a:pt x="2261" y="7333"/>
                        <a:pt x="2266" y="7335"/>
                        <a:pt x="2271" y="7335"/>
                      </a:cubicBezTo>
                      <a:cubicBezTo>
                        <a:pt x="2293" y="7335"/>
                        <a:pt x="2328" y="7292"/>
                        <a:pt x="2321" y="7270"/>
                      </a:cubicBezTo>
                      <a:cubicBezTo>
                        <a:pt x="2178" y="6779"/>
                        <a:pt x="1977" y="6315"/>
                        <a:pt x="1794" y="5837"/>
                      </a:cubicBezTo>
                      <a:cubicBezTo>
                        <a:pt x="1615" y="5378"/>
                        <a:pt x="1437" y="4922"/>
                        <a:pt x="1276" y="4463"/>
                      </a:cubicBezTo>
                      <a:cubicBezTo>
                        <a:pt x="950" y="3530"/>
                        <a:pt x="691" y="2583"/>
                        <a:pt x="437" y="1633"/>
                      </a:cubicBezTo>
                      <a:cubicBezTo>
                        <a:pt x="294" y="1101"/>
                        <a:pt x="196" y="557"/>
                        <a:pt x="102" y="17"/>
                      </a:cubicBezTo>
                      <a:cubicBezTo>
                        <a:pt x="100" y="5"/>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0" name="Google Shape;4910;p74"/>
                <p:cNvSpPr/>
                <p:nvPr/>
              </p:nvSpPr>
              <p:spPr>
                <a:xfrm>
                  <a:off x="6137125" y="4051925"/>
                  <a:ext cx="25700" cy="162150"/>
                </a:xfrm>
                <a:custGeom>
                  <a:avLst/>
                  <a:gdLst/>
                  <a:ahLst/>
                  <a:cxnLst/>
                  <a:rect l="l" t="t" r="r" b="b"/>
                  <a:pathLst>
                    <a:path w="1028" h="6486" extrusionOk="0">
                      <a:moveTo>
                        <a:pt x="1007" y="0"/>
                      </a:moveTo>
                      <a:cubicBezTo>
                        <a:pt x="984" y="0"/>
                        <a:pt x="946" y="29"/>
                        <a:pt x="940" y="53"/>
                      </a:cubicBezTo>
                      <a:cubicBezTo>
                        <a:pt x="712" y="910"/>
                        <a:pt x="516" y="1776"/>
                        <a:pt x="382" y="2655"/>
                      </a:cubicBezTo>
                      <a:cubicBezTo>
                        <a:pt x="248" y="3485"/>
                        <a:pt x="132" y="4329"/>
                        <a:pt x="118" y="5173"/>
                      </a:cubicBezTo>
                      <a:cubicBezTo>
                        <a:pt x="114" y="5592"/>
                        <a:pt x="123" y="6043"/>
                        <a:pt x="7" y="6449"/>
                      </a:cubicBezTo>
                      <a:cubicBezTo>
                        <a:pt x="0" y="6476"/>
                        <a:pt x="10" y="6486"/>
                        <a:pt x="26" y="6486"/>
                      </a:cubicBezTo>
                      <a:cubicBezTo>
                        <a:pt x="51" y="6486"/>
                        <a:pt x="92" y="6460"/>
                        <a:pt x="101" y="6440"/>
                      </a:cubicBezTo>
                      <a:cubicBezTo>
                        <a:pt x="266" y="6079"/>
                        <a:pt x="324" y="5695"/>
                        <a:pt x="351" y="5302"/>
                      </a:cubicBezTo>
                      <a:cubicBezTo>
                        <a:pt x="382" y="4896"/>
                        <a:pt x="395" y="4485"/>
                        <a:pt x="440" y="4079"/>
                      </a:cubicBezTo>
                      <a:cubicBezTo>
                        <a:pt x="542" y="3209"/>
                        <a:pt x="672" y="2347"/>
                        <a:pt x="806" y="1481"/>
                      </a:cubicBezTo>
                      <a:cubicBezTo>
                        <a:pt x="882" y="999"/>
                        <a:pt x="949" y="513"/>
                        <a:pt x="1025" y="30"/>
                      </a:cubicBezTo>
                      <a:cubicBezTo>
                        <a:pt x="1028" y="9"/>
                        <a:pt x="1019"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1" name="Google Shape;4911;p74"/>
                <p:cNvSpPr/>
                <p:nvPr/>
              </p:nvSpPr>
              <p:spPr>
                <a:xfrm>
                  <a:off x="6121425" y="4059425"/>
                  <a:ext cx="32025" cy="139100"/>
                </a:xfrm>
                <a:custGeom>
                  <a:avLst/>
                  <a:gdLst/>
                  <a:ahLst/>
                  <a:cxnLst/>
                  <a:rect l="l" t="t" r="r" b="b"/>
                  <a:pathLst>
                    <a:path w="1281" h="5564" extrusionOk="0">
                      <a:moveTo>
                        <a:pt x="1253" y="0"/>
                      </a:moveTo>
                      <a:cubicBezTo>
                        <a:pt x="1227" y="0"/>
                        <a:pt x="1188" y="26"/>
                        <a:pt x="1179" y="47"/>
                      </a:cubicBezTo>
                      <a:cubicBezTo>
                        <a:pt x="644" y="1418"/>
                        <a:pt x="215" y="2859"/>
                        <a:pt x="50" y="4328"/>
                      </a:cubicBezTo>
                      <a:cubicBezTo>
                        <a:pt x="5" y="4730"/>
                        <a:pt x="1" y="5136"/>
                        <a:pt x="28" y="5542"/>
                      </a:cubicBezTo>
                      <a:cubicBezTo>
                        <a:pt x="29" y="5557"/>
                        <a:pt x="36" y="5563"/>
                        <a:pt x="45" y="5563"/>
                      </a:cubicBezTo>
                      <a:cubicBezTo>
                        <a:pt x="69" y="5563"/>
                        <a:pt x="108" y="5524"/>
                        <a:pt x="108" y="5502"/>
                      </a:cubicBezTo>
                      <a:cubicBezTo>
                        <a:pt x="157" y="4761"/>
                        <a:pt x="273" y="4020"/>
                        <a:pt x="425" y="3292"/>
                      </a:cubicBezTo>
                      <a:cubicBezTo>
                        <a:pt x="572" y="2578"/>
                        <a:pt x="782" y="1877"/>
                        <a:pt x="974" y="1172"/>
                      </a:cubicBezTo>
                      <a:cubicBezTo>
                        <a:pt x="1077" y="793"/>
                        <a:pt x="1184" y="418"/>
                        <a:pt x="1273" y="38"/>
                      </a:cubicBezTo>
                      <a:cubicBezTo>
                        <a:pt x="1280" y="11"/>
                        <a:pt x="1269"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2" name="Google Shape;4912;p74"/>
                <p:cNvSpPr/>
                <p:nvPr/>
              </p:nvSpPr>
              <p:spPr>
                <a:xfrm>
                  <a:off x="6097675" y="4011325"/>
                  <a:ext cx="67425" cy="158175"/>
                </a:xfrm>
                <a:custGeom>
                  <a:avLst/>
                  <a:gdLst/>
                  <a:ahLst/>
                  <a:cxnLst/>
                  <a:rect l="l" t="t" r="r" b="b"/>
                  <a:pathLst>
                    <a:path w="2697" h="6327" extrusionOk="0">
                      <a:moveTo>
                        <a:pt x="2662" y="1"/>
                      </a:moveTo>
                      <a:cubicBezTo>
                        <a:pt x="2642" y="1"/>
                        <a:pt x="2614" y="14"/>
                        <a:pt x="2598" y="34"/>
                      </a:cubicBezTo>
                      <a:cubicBezTo>
                        <a:pt x="2348" y="391"/>
                        <a:pt x="2120" y="766"/>
                        <a:pt x="1893" y="1132"/>
                      </a:cubicBezTo>
                      <a:cubicBezTo>
                        <a:pt x="1643" y="1529"/>
                        <a:pt x="1415" y="1940"/>
                        <a:pt x="1205" y="2355"/>
                      </a:cubicBezTo>
                      <a:cubicBezTo>
                        <a:pt x="786" y="3181"/>
                        <a:pt x="406" y="4038"/>
                        <a:pt x="179" y="4935"/>
                      </a:cubicBezTo>
                      <a:cubicBezTo>
                        <a:pt x="67" y="5382"/>
                        <a:pt x="0" y="5850"/>
                        <a:pt x="58" y="6306"/>
                      </a:cubicBezTo>
                      <a:cubicBezTo>
                        <a:pt x="60" y="6321"/>
                        <a:pt x="67" y="6327"/>
                        <a:pt x="76" y="6327"/>
                      </a:cubicBezTo>
                      <a:cubicBezTo>
                        <a:pt x="96" y="6327"/>
                        <a:pt x="127" y="6297"/>
                        <a:pt x="130" y="6279"/>
                      </a:cubicBezTo>
                      <a:cubicBezTo>
                        <a:pt x="290" y="5408"/>
                        <a:pt x="527" y="4569"/>
                        <a:pt x="862" y="3748"/>
                      </a:cubicBezTo>
                      <a:cubicBezTo>
                        <a:pt x="1210" y="2900"/>
                        <a:pt x="1652" y="2105"/>
                        <a:pt x="2067" y="1293"/>
                      </a:cubicBezTo>
                      <a:cubicBezTo>
                        <a:pt x="2174" y="1083"/>
                        <a:pt x="2277" y="869"/>
                        <a:pt x="2384" y="659"/>
                      </a:cubicBezTo>
                      <a:cubicBezTo>
                        <a:pt x="2486" y="458"/>
                        <a:pt x="2594" y="257"/>
                        <a:pt x="2683" y="48"/>
                      </a:cubicBezTo>
                      <a:cubicBezTo>
                        <a:pt x="2696" y="14"/>
                        <a:pt x="2683" y="1"/>
                        <a:pt x="2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3" name="Google Shape;4913;p74"/>
                <p:cNvSpPr/>
                <p:nvPr/>
              </p:nvSpPr>
              <p:spPr>
                <a:xfrm>
                  <a:off x="6085500" y="3997875"/>
                  <a:ext cx="70100" cy="142725"/>
                </a:xfrm>
                <a:custGeom>
                  <a:avLst/>
                  <a:gdLst/>
                  <a:ahLst/>
                  <a:cxnLst/>
                  <a:rect l="l" t="t" r="r" b="b"/>
                  <a:pathLst>
                    <a:path w="2804" h="5709" extrusionOk="0">
                      <a:moveTo>
                        <a:pt x="2758" y="0"/>
                      </a:moveTo>
                      <a:cubicBezTo>
                        <a:pt x="2743" y="0"/>
                        <a:pt x="2726" y="6"/>
                        <a:pt x="2710" y="19"/>
                      </a:cubicBezTo>
                      <a:cubicBezTo>
                        <a:pt x="2572" y="144"/>
                        <a:pt x="2447" y="295"/>
                        <a:pt x="2326" y="438"/>
                      </a:cubicBezTo>
                      <a:cubicBezTo>
                        <a:pt x="2197" y="594"/>
                        <a:pt x="2072" y="751"/>
                        <a:pt x="1956" y="916"/>
                      </a:cubicBezTo>
                      <a:cubicBezTo>
                        <a:pt x="1710" y="1268"/>
                        <a:pt x="1509" y="1648"/>
                        <a:pt x="1317" y="2027"/>
                      </a:cubicBezTo>
                      <a:cubicBezTo>
                        <a:pt x="925" y="2795"/>
                        <a:pt x="608" y="3607"/>
                        <a:pt x="344" y="4424"/>
                      </a:cubicBezTo>
                      <a:cubicBezTo>
                        <a:pt x="210" y="4839"/>
                        <a:pt x="94" y="5255"/>
                        <a:pt x="5" y="5683"/>
                      </a:cubicBezTo>
                      <a:cubicBezTo>
                        <a:pt x="0" y="5702"/>
                        <a:pt x="7" y="5709"/>
                        <a:pt x="19" y="5709"/>
                      </a:cubicBezTo>
                      <a:cubicBezTo>
                        <a:pt x="38" y="5709"/>
                        <a:pt x="68" y="5691"/>
                        <a:pt x="77" y="5674"/>
                      </a:cubicBezTo>
                      <a:cubicBezTo>
                        <a:pt x="376" y="4911"/>
                        <a:pt x="657" y="4143"/>
                        <a:pt x="969" y="3389"/>
                      </a:cubicBezTo>
                      <a:cubicBezTo>
                        <a:pt x="1291" y="2608"/>
                        <a:pt x="1661" y="1849"/>
                        <a:pt x="2085" y="1126"/>
                      </a:cubicBezTo>
                      <a:cubicBezTo>
                        <a:pt x="2192" y="943"/>
                        <a:pt x="2299" y="755"/>
                        <a:pt x="2411" y="581"/>
                      </a:cubicBezTo>
                      <a:cubicBezTo>
                        <a:pt x="2527" y="403"/>
                        <a:pt x="2657" y="233"/>
                        <a:pt x="2777" y="59"/>
                      </a:cubicBezTo>
                      <a:cubicBezTo>
                        <a:pt x="2803" y="21"/>
                        <a:pt x="2786" y="0"/>
                        <a:pt x="2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4" name="Google Shape;4914;p74"/>
                <p:cNvSpPr/>
                <p:nvPr/>
              </p:nvSpPr>
              <p:spPr>
                <a:xfrm>
                  <a:off x="6073125" y="3953350"/>
                  <a:ext cx="82675" cy="177900"/>
                </a:xfrm>
                <a:custGeom>
                  <a:avLst/>
                  <a:gdLst/>
                  <a:ahLst/>
                  <a:cxnLst/>
                  <a:rect l="l" t="t" r="r" b="b"/>
                  <a:pathLst>
                    <a:path w="3307" h="7116" extrusionOk="0">
                      <a:moveTo>
                        <a:pt x="3258" y="1"/>
                      </a:moveTo>
                      <a:cubicBezTo>
                        <a:pt x="3239" y="1"/>
                        <a:pt x="3218" y="9"/>
                        <a:pt x="3205" y="23"/>
                      </a:cubicBezTo>
                      <a:cubicBezTo>
                        <a:pt x="2866" y="385"/>
                        <a:pt x="2567" y="786"/>
                        <a:pt x="2290" y="1188"/>
                      </a:cubicBezTo>
                      <a:cubicBezTo>
                        <a:pt x="1982" y="1634"/>
                        <a:pt x="1705" y="2099"/>
                        <a:pt x="1446" y="2567"/>
                      </a:cubicBezTo>
                      <a:cubicBezTo>
                        <a:pt x="929" y="3496"/>
                        <a:pt x="478" y="4482"/>
                        <a:pt x="210" y="5509"/>
                      </a:cubicBezTo>
                      <a:cubicBezTo>
                        <a:pt x="76" y="6027"/>
                        <a:pt x="0" y="6558"/>
                        <a:pt x="23" y="7089"/>
                      </a:cubicBezTo>
                      <a:cubicBezTo>
                        <a:pt x="24" y="7108"/>
                        <a:pt x="32" y="7116"/>
                        <a:pt x="44" y="7116"/>
                      </a:cubicBezTo>
                      <a:cubicBezTo>
                        <a:pt x="73" y="7116"/>
                        <a:pt x="121" y="7070"/>
                        <a:pt x="121" y="7044"/>
                      </a:cubicBezTo>
                      <a:cubicBezTo>
                        <a:pt x="228" y="6058"/>
                        <a:pt x="545" y="5089"/>
                        <a:pt x="938" y="4183"/>
                      </a:cubicBezTo>
                      <a:cubicBezTo>
                        <a:pt x="1353" y="3215"/>
                        <a:pt x="1884" y="2309"/>
                        <a:pt x="2437" y="1411"/>
                      </a:cubicBezTo>
                      <a:cubicBezTo>
                        <a:pt x="2719" y="960"/>
                        <a:pt x="3018" y="514"/>
                        <a:pt x="3285" y="54"/>
                      </a:cubicBezTo>
                      <a:cubicBezTo>
                        <a:pt x="3307" y="17"/>
                        <a:pt x="3285" y="1"/>
                        <a:pt x="3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5" name="Google Shape;4915;p74"/>
                <p:cNvSpPr/>
                <p:nvPr/>
              </p:nvSpPr>
              <p:spPr>
                <a:xfrm>
                  <a:off x="6078050" y="3924875"/>
                  <a:ext cx="71450" cy="138425"/>
                </a:xfrm>
                <a:custGeom>
                  <a:avLst/>
                  <a:gdLst/>
                  <a:ahLst/>
                  <a:cxnLst/>
                  <a:rect l="l" t="t" r="r" b="b"/>
                  <a:pathLst>
                    <a:path w="2858" h="5537" extrusionOk="0">
                      <a:moveTo>
                        <a:pt x="2824" y="0"/>
                      </a:moveTo>
                      <a:cubicBezTo>
                        <a:pt x="2809" y="0"/>
                        <a:pt x="2789" y="9"/>
                        <a:pt x="2776" y="28"/>
                      </a:cubicBezTo>
                      <a:cubicBezTo>
                        <a:pt x="2276" y="680"/>
                        <a:pt x="1803" y="1341"/>
                        <a:pt x="1383" y="2046"/>
                      </a:cubicBezTo>
                      <a:cubicBezTo>
                        <a:pt x="968" y="2751"/>
                        <a:pt x="602" y="3483"/>
                        <a:pt x="325" y="4251"/>
                      </a:cubicBezTo>
                      <a:cubicBezTo>
                        <a:pt x="178" y="4662"/>
                        <a:pt x="67" y="5086"/>
                        <a:pt x="4" y="5514"/>
                      </a:cubicBezTo>
                      <a:cubicBezTo>
                        <a:pt x="1" y="5530"/>
                        <a:pt x="6" y="5537"/>
                        <a:pt x="15" y="5537"/>
                      </a:cubicBezTo>
                      <a:cubicBezTo>
                        <a:pt x="30" y="5537"/>
                        <a:pt x="55" y="5518"/>
                        <a:pt x="58" y="5501"/>
                      </a:cubicBezTo>
                      <a:cubicBezTo>
                        <a:pt x="455" y="3930"/>
                        <a:pt x="1254" y="2524"/>
                        <a:pt x="2115" y="1167"/>
                      </a:cubicBezTo>
                      <a:cubicBezTo>
                        <a:pt x="2356" y="792"/>
                        <a:pt x="2589" y="417"/>
                        <a:pt x="2834" y="51"/>
                      </a:cubicBezTo>
                      <a:cubicBezTo>
                        <a:pt x="2857" y="17"/>
                        <a:pt x="2845" y="0"/>
                        <a:pt x="2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6" name="Google Shape;4916;p74"/>
                <p:cNvSpPr/>
                <p:nvPr/>
              </p:nvSpPr>
              <p:spPr>
                <a:xfrm>
                  <a:off x="6064025" y="3893950"/>
                  <a:ext cx="87400" cy="144725"/>
                </a:xfrm>
                <a:custGeom>
                  <a:avLst/>
                  <a:gdLst/>
                  <a:ahLst/>
                  <a:cxnLst/>
                  <a:rect l="l" t="t" r="r" b="b"/>
                  <a:pathLst>
                    <a:path w="3496" h="5789" extrusionOk="0">
                      <a:moveTo>
                        <a:pt x="3460" y="0"/>
                      </a:moveTo>
                      <a:cubicBezTo>
                        <a:pt x="3448" y="0"/>
                        <a:pt x="3434" y="6"/>
                        <a:pt x="3422" y="20"/>
                      </a:cubicBezTo>
                      <a:cubicBezTo>
                        <a:pt x="3132" y="337"/>
                        <a:pt x="2859" y="681"/>
                        <a:pt x="2601" y="1024"/>
                      </a:cubicBezTo>
                      <a:cubicBezTo>
                        <a:pt x="2333" y="1381"/>
                        <a:pt x="2074" y="1743"/>
                        <a:pt x="1824" y="2118"/>
                      </a:cubicBezTo>
                      <a:cubicBezTo>
                        <a:pt x="1337" y="2859"/>
                        <a:pt x="873" y="3627"/>
                        <a:pt x="503" y="4435"/>
                      </a:cubicBezTo>
                      <a:cubicBezTo>
                        <a:pt x="306" y="4863"/>
                        <a:pt x="137" y="5300"/>
                        <a:pt x="7" y="5756"/>
                      </a:cubicBezTo>
                      <a:cubicBezTo>
                        <a:pt x="0" y="5780"/>
                        <a:pt x="9" y="5789"/>
                        <a:pt x="24" y="5789"/>
                      </a:cubicBezTo>
                      <a:cubicBezTo>
                        <a:pt x="47" y="5789"/>
                        <a:pt x="85" y="5766"/>
                        <a:pt x="96" y="5747"/>
                      </a:cubicBezTo>
                      <a:cubicBezTo>
                        <a:pt x="418" y="4948"/>
                        <a:pt x="802" y="4171"/>
                        <a:pt x="1235" y="3430"/>
                      </a:cubicBezTo>
                      <a:cubicBezTo>
                        <a:pt x="1672" y="2671"/>
                        <a:pt x="2168" y="1948"/>
                        <a:pt x="2667" y="1225"/>
                      </a:cubicBezTo>
                      <a:cubicBezTo>
                        <a:pt x="2935" y="832"/>
                        <a:pt x="3217" y="449"/>
                        <a:pt x="3475" y="51"/>
                      </a:cubicBezTo>
                      <a:cubicBezTo>
                        <a:pt x="3496" y="22"/>
                        <a:pt x="3482" y="0"/>
                        <a:pt x="3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7" name="Google Shape;4917;p74"/>
                <p:cNvSpPr/>
                <p:nvPr/>
              </p:nvSpPr>
              <p:spPr>
                <a:xfrm>
                  <a:off x="6072100" y="3849750"/>
                  <a:ext cx="94700" cy="124950"/>
                </a:xfrm>
                <a:custGeom>
                  <a:avLst/>
                  <a:gdLst/>
                  <a:ahLst/>
                  <a:cxnLst/>
                  <a:rect l="l" t="t" r="r" b="b"/>
                  <a:pathLst>
                    <a:path w="3788" h="4998" extrusionOk="0">
                      <a:moveTo>
                        <a:pt x="3753" y="0"/>
                      </a:moveTo>
                      <a:cubicBezTo>
                        <a:pt x="3741" y="0"/>
                        <a:pt x="3727" y="5"/>
                        <a:pt x="3715" y="16"/>
                      </a:cubicBezTo>
                      <a:cubicBezTo>
                        <a:pt x="3407" y="293"/>
                        <a:pt x="3121" y="605"/>
                        <a:pt x="2844" y="913"/>
                      </a:cubicBezTo>
                      <a:cubicBezTo>
                        <a:pt x="2581" y="1212"/>
                        <a:pt x="2327" y="1511"/>
                        <a:pt x="2077" y="1824"/>
                      </a:cubicBezTo>
                      <a:cubicBezTo>
                        <a:pt x="1577" y="2453"/>
                        <a:pt x="1104" y="3105"/>
                        <a:pt x="680" y="3788"/>
                      </a:cubicBezTo>
                      <a:cubicBezTo>
                        <a:pt x="443" y="4172"/>
                        <a:pt x="220" y="4569"/>
                        <a:pt x="10" y="4971"/>
                      </a:cubicBezTo>
                      <a:cubicBezTo>
                        <a:pt x="0" y="4990"/>
                        <a:pt x="7" y="4998"/>
                        <a:pt x="18" y="4998"/>
                      </a:cubicBezTo>
                      <a:cubicBezTo>
                        <a:pt x="33" y="4998"/>
                        <a:pt x="56" y="4986"/>
                        <a:pt x="64" y="4971"/>
                      </a:cubicBezTo>
                      <a:cubicBezTo>
                        <a:pt x="858" y="3573"/>
                        <a:pt x="1818" y="2288"/>
                        <a:pt x="2871" y="1078"/>
                      </a:cubicBezTo>
                      <a:cubicBezTo>
                        <a:pt x="3170" y="735"/>
                        <a:pt x="3483" y="404"/>
                        <a:pt x="3764" y="47"/>
                      </a:cubicBezTo>
                      <a:cubicBezTo>
                        <a:pt x="3787" y="18"/>
                        <a:pt x="3774" y="0"/>
                        <a:pt x="37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8" name="Google Shape;4918;p74"/>
                <p:cNvSpPr/>
                <p:nvPr/>
              </p:nvSpPr>
              <p:spPr>
                <a:xfrm>
                  <a:off x="6081675" y="3818825"/>
                  <a:ext cx="90675" cy="109725"/>
                </a:xfrm>
                <a:custGeom>
                  <a:avLst/>
                  <a:gdLst/>
                  <a:ahLst/>
                  <a:cxnLst/>
                  <a:rect l="l" t="t" r="r" b="b"/>
                  <a:pathLst>
                    <a:path w="3627" h="4389" extrusionOk="0">
                      <a:moveTo>
                        <a:pt x="3605" y="1"/>
                      </a:moveTo>
                      <a:cubicBezTo>
                        <a:pt x="3600" y="1"/>
                        <a:pt x="3594" y="3"/>
                        <a:pt x="3586" y="8"/>
                      </a:cubicBezTo>
                      <a:cubicBezTo>
                        <a:pt x="2948" y="387"/>
                        <a:pt x="2390" y="896"/>
                        <a:pt x="1895" y="1449"/>
                      </a:cubicBezTo>
                      <a:cubicBezTo>
                        <a:pt x="1386" y="2016"/>
                        <a:pt x="921" y="2632"/>
                        <a:pt x="529" y="3293"/>
                      </a:cubicBezTo>
                      <a:cubicBezTo>
                        <a:pt x="328" y="3628"/>
                        <a:pt x="118" y="3985"/>
                        <a:pt x="6" y="4364"/>
                      </a:cubicBezTo>
                      <a:cubicBezTo>
                        <a:pt x="1" y="4382"/>
                        <a:pt x="7" y="4389"/>
                        <a:pt x="18" y="4389"/>
                      </a:cubicBezTo>
                      <a:cubicBezTo>
                        <a:pt x="33" y="4389"/>
                        <a:pt x="56" y="4375"/>
                        <a:pt x="64" y="4364"/>
                      </a:cubicBezTo>
                      <a:cubicBezTo>
                        <a:pt x="265" y="4065"/>
                        <a:pt x="435" y="3748"/>
                        <a:pt x="627" y="3445"/>
                      </a:cubicBezTo>
                      <a:cubicBezTo>
                        <a:pt x="823" y="3132"/>
                        <a:pt x="1037" y="2824"/>
                        <a:pt x="1256" y="2530"/>
                      </a:cubicBezTo>
                      <a:cubicBezTo>
                        <a:pt x="1694" y="1940"/>
                        <a:pt x="2185" y="1405"/>
                        <a:pt x="2711" y="896"/>
                      </a:cubicBezTo>
                      <a:cubicBezTo>
                        <a:pt x="2854" y="753"/>
                        <a:pt x="3002" y="615"/>
                        <a:pt x="3144" y="476"/>
                      </a:cubicBezTo>
                      <a:cubicBezTo>
                        <a:pt x="3292" y="333"/>
                        <a:pt x="3452" y="200"/>
                        <a:pt x="3604" y="61"/>
                      </a:cubicBezTo>
                      <a:cubicBezTo>
                        <a:pt x="3626" y="43"/>
                        <a:pt x="3627" y="1"/>
                        <a:pt x="3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19" name="Google Shape;4919;p74"/>
                <p:cNvSpPr/>
                <p:nvPr/>
              </p:nvSpPr>
              <p:spPr>
                <a:xfrm>
                  <a:off x="6071750" y="3784025"/>
                  <a:ext cx="116150" cy="115750"/>
                </a:xfrm>
                <a:custGeom>
                  <a:avLst/>
                  <a:gdLst/>
                  <a:ahLst/>
                  <a:cxnLst/>
                  <a:rect l="l" t="t" r="r" b="b"/>
                  <a:pathLst>
                    <a:path w="4646" h="4630" extrusionOk="0">
                      <a:moveTo>
                        <a:pt x="4615" y="0"/>
                      </a:moveTo>
                      <a:cubicBezTo>
                        <a:pt x="4608" y="0"/>
                        <a:pt x="4598" y="3"/>
                        <a:pt x="4586" y="11"/>
                      </a:cubicBezTo>
                      <a:cubicBezTo>
                        <a:pt x="4416" y="136"/>
                        <a:pt x="4256" y="279"/>
                        <a:pt x="4095" y="418"/>
                      </a:cubicBezTo>
                      <a:cubicBezTo>
                        <a:pt x="3934" y="551"/>
                        <a:pt x="3773" y="690"/>
                        <a:pt x="3617" y="828"/>
                      </a:cubicBezTo>
                      <a:cubicBezTo>
                        <a:pt x="3296" y="1109"/>
                        <a:pt x="2988" y="1404"/>
                        <a:pt x="2684" y="1699"/>
                      </a:cubicBezTo>
                      <a:cubicBezTo>
                        <a:pt x="2077" y="2283"/>
                        <a:pt x="1484" y="2881"/>
                        <a:pt x="917" y="3506"/>
                      </a:cubicBezTo>
                      <a:cubicBezTo>
                        <a:pt x="600" y="3850"/>
                        <a:pt x="296" y="4203"/>
                        <a:pt x="24" y="4582"/>
                      </a:cubicBezTo>
                      <a:cubicBezTo>
                        <a:pt x="1" y="4611"/>
                        <a:pt x="14" y="4629"/>
                        <a:pt x="35" y="4629"/>
                      </a:cubicBezTo>
                      <a:cubicBezTo>
                        <a:pt x="47" y="4629"/>
                        <a:pt x="61" y="4624"/>
                        <a:pt x="73" y="4613"/>
                      </a:cubicBezTo>
                      <a:cubicBezTo>
                        <a:pt x="658" y="4029"/>
                        <a:pt x="1220" y="3417"/>
                        <a:pt x="1801" y="2828"/>
                      </a:cubicBezTo>
                      <a:cubicBezTo>
                        <a:pt x="2385" y="2234"/>
                        <a:pt x="2992" y="1658"/>
                        <a:pt x="3599" y="1083"/>
                      </a:cubicBezTo>
                      <a:cubicBezTo>
                        <a:pt x="3769" y="922"/>
                        <a:pt x="3930" y="757"/>
                        <a:pt x="4099" y="592"/>
                      </a:cubicBezTo>
                      <a:cubicBezTo>
                        <a:pt x="4273" y="422"/>
                        <a:pt x="4456" y="252"/>
                        <a:pt x="4622" y="69"/>
                      </a:cubicBezTo>
                      <a:cubicBezTo>
                        <a:pt x="4646" y="42"/>
                        <a:pt x="4643" y="0"/>
                        <a:pt x="4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0" name="Google Shape;4920;p74"/>
                <p:cNvSpPr/>
                <p:nvPr/>
              </p:nvSpPr>
              <p:spPr>
                <a:xfrm>
                  <a:off x="6086775" y="3753100"/>
                  <a:ext cx="101325" cy="108450"/>
                </a:xfrm>
                <a:custGeom>
                  <a:avLst/>
                  <a:gdLst/>
                  <a:ahLst/>
                  <a:cxnLst/>
                  <a:rect l="l" t="t" r="r" b="b"/>
                  <a:pathLst>
                    <a:path w="4053" h="4338" extrusionOk="0">
                      <a:moveTo>
                        <a:pt x="4017" y="1"/>
                      </a:moveTo>
                      <a:cubicBezTo>
                        <a:pt x="4008" y="1"/>
                        <a:pt x="3998" y="4"/>
                        <a:pt x="3985" y="12"/>
                      </a:cubicBezTo>
                      <a:cubicBezTo>
                        <a:pt x="3668" y="213"/>
                        <a:pt x="3378" y="463"/>
                        <a:pt x="3101" y="713"/>
                      </a:cubicBezTo>
                      <a:cubicBezTo>
                        <a:pt x="2815" y="967"/>
                        <a:pt x="2552" y="1244"/>
                        <a:pt x="2293" y="1521"/>
                      </a:cubicBezTo>
                      <a:cubicBezTo>
                        <a:pt x="1771" y="2079"/>
                        <a:pt x="1266" y="2663"/>
                        <a:pt x="789" y="3257"/>
                      </a:cubicBezTo>
                      <a:cubicBezTo>
                        <a:pt x="526" y="3592"/>
                        <a:pt x="276" y="3931"/>
                        <a:pt x="30" y="4275"/>
                      </a:cubicBezTo>
                      <a:cubicBezTo>
                        <a:pt x="1" y="4313"/>
                        <a:pt x="19" y="4337"/>
                        <a:pt x="48" y="4337"/>
                      </a:cubicBezTo>
                      <a:cubicBezTo>
                        <a:pt x="63" y="4337"/>
                        <a:pt x="82" y="4330"/>
                        <a:pt x="97" y="4315"/>
                      </a:cubicBezTo>
                      <a:cubicBezTo>
                        <a:pt x="356" y="4047"/>
                        <a:pt x="615" y="3779"/>
                        <a:pt x="860" y="3498"/>
                      </a:cubicBezTo>
                      <a:cubicBezTo>
                        <a:pt x="1110" y="3217"/>
                        <a:pt x="1356" y="2931"/>
                        <a:pt x="1606" y="2650"/>
                      </a:cubicBezTo>
                      <a:cubicBezTo>
                        <a:pt x="2101" y="2083"/>
                        <a:pt x="2619" y="1534"/>
                        <a:pt x="3141" y="989"/>
                      </a:cubicBezTo>
                      <a:cubicBezTo>
                        <a:pt x="3431" y="686"/>
                        <a:pt x="3739" y="387"/>
                        <a:pt x="4025" y="74"/>
                      </a:cubicBezTo>
                      <a:cubicBezTo>
                        <a:pt x="4053" y="43"/>
                        <a:pt x="4048" y="1"/>
                        <a:pt x="4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1" name="Google Shape;4921;p74"/>
                <p:cNvSpPr/>
                <p:nvPr/>
              </p:nvSpPr>
              <p:spPr>
                <a:xfrm>
                  <a:off x="6112075" y="3714600"/>
                  <a:ext cx="97250" cy="96600"/>
                </a:xfrm>
                <a:custGeom>
                  <a:avLst/>
                  <a:gdLst/>
                  <a:ahLst/>
                  <a:cxnLst/>
                  <a:rect l="l" t="t" r="r" b="b"/>
                  <a:pathLst>
                    <a:path w="3890" h="3864" extrusionOk="0">
                      <a:moveTo>
                        <a:pt x="3858" y="0"/>
                      </a:moveTo>
                      <a:cubicBezTo>
                        <a:pt x="3852" y="0"/>
                        <a:pt x="3844" y="3"/>
                        <a:pt x="3834" y="8"/>
                      </a:cubicBezTo>
                      <a:cubicBezTo>
                        <a:pt x="3196" y="342"/>
                        <a:pt x="2651" y="802"/>
                        <a:pt x="2147" y="1311"/>
                      </a:cubicBezTo>
                      <a:cubicBezTo>
                        <a:pt x="1656" y="1806"/>
                        <a:pt x="1201" y="2338"/>
                        <a:pt x="759" y="2873"/>
                      </a:cubicBezTo>
                      <a:cubicBezTo>
                        <a:pt x="509" y="3181"/>
                        <a:pt x="281" y="3507"/>
                        <a:pt x="27" y="3815"/>
                      </a:cubicBezTo>
                      <a:cubicBezTo>
                        <a:pt x="0" y="3844"/>
                        <a:pt x="16" y="3864"/>
                        <a:pt x="41" y="3864"/>
                      </a:cubicBezTo>
                      <a:cubicBezTo>
                        <a:pt x="53" y="3864"/>
                        <a:pt x="68" y="3859"/>
                        <a:pt x="80" y="3846"/>
                      </a:cubicBezTo>
                      <a:cubicBezTo>
                        <a:pt x="321" y="3592"/>
                        <a:pt x="571" y="3346"/>
                        <a:pt x="808" y="3083"/>
                      </a:cubicBezTo>
                      <a:cubicBezTo>
                        <a:pt x="1040" y="2833"/>
                        <a:pt x="1259" y="2574"/>
                        <a:pt x="1486" y="2320"/>
                      </a:cubicBezTo>
                      <a:cubicBezTo>
                        <a:pt x="1933" y="1815"/>
                        <a:pt x="2397" y="1333"/>
                        <a:pt x="2901" y="891"/>
                      </a:cubicBezTo>
                      <a:cubicBezTo>
                        <a:pt x="3214" y="619"/>
                        <a:pt x="3526" y="347"/>
                        <a:pt x="3848" y="83"/>
                      </a:cubicBezTo>
                      <a:cubicBezTo>
                        <a:pt x="3870" y="61"/>
                        <a:pt x="3890" y="0"/>
                        <a:pt x="3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2" name="Google Shape;4922;p74"/>
                <p:cNvSpPr/>
                <p:nvPr/>
              </p:nvSpPr>
              <p:spPr>
                <a:xfrm>
                  <a:off x="6125425" y="3701200"/>
                  <a:ext cx="77950" cy="81400"/>
                </a:xfrm>
                <a:custGeom>
                  <a:avLst/>
                  <a:gdLst/>
                  <a:ahLst/>
                  <a:cxnLst/>
                  <a:rect l="l" t="t" r="r" b="b"/>
                  <a:pathLst>
                    <a:path w="3118" h="3256" extrusionOk="0">
                      <a:moveTo>
                        <a:pt x="3088" y="1"/>
                      </a:moveTo>
                      <a:cubicBezTo>
                        <a:pt x="3079" y="1"/>
                        <a:pt x="3068" y="4"/>
                        <a:pt x="3055" y="12"/>
                      </a:cubicBezTo>
                      <a:cubicBezTo>
                        <a:pt x="2559" y="311"/>
                        <a:pt x="2104" y="682"/>
                        <a:pt x="1667" y="1061"/>
                      </a:cubicBezTo>
                      <a:cubicBezTo>
                        <a:pt x="1207" y="1459"/>
                        <a:pt x="765" y="1900"/>
                        <a:pt x="412" y="2400"/>
                      </a:cubicBezTo>
                      <a:cubicBezTo>
                        <a:pt x="234" y="2655"/>
                        <a:pt x="109" y="2923"/>
                        <a:pt x="11" y="3217"/>
                      </a:cubicBezTo>
                      <a:cubicBezTo>
                        <a:pt x="1" y="3245"/>
                        <a:pt x="9" y="3256"/>
                        <a:pt x="25" y="3256"/>
                      </a:cubicBezTo>
                      <a:cubicBezTo>
                        <a:pt x="51" y="3256"/>
                        <a:pt x="98" y="3226"/>
                        <a:pt x="109" y="3204"/>
                      </a:cubicBezTo>
                      <a:cubicBezTo>
                        <a:pt x="243" y="2963"/>
                        <a:pt x="421" y="2740"/>
                        <a:pt x="591" y="2521"/>
                      </a:cubicBezTo>
                      <a:cubicBezTo>
                        <a:pt x="761" y="2302"/>
                        <a:pt x="948" y="2097"/>
                        <a:pt x="1140" y="1900"/>
                      </a:cubicBezTo>
                      <a:cubicBezTo>
                        <a:pt x="1551" y="1481"/>
                        <a:pt x="1997" y="1106"/>
                        <a:pt x="2434" y="713"/>
                      </a:cubicBezTo>
                      <a:cubicBezTo>
                        <a:pt x="2662" y="508"/>
                        <a:pt x="2890" y="298"/>
                        <a:pt x="3091" y="70"/>
                      </a:cubicBezTo>
                      <a:cubicBezTo>
                        <a:pt x="3118" y="39"/>
                        <a:pt x="3116"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3" name="Google Shape;4923;p74"/>
                <p:cNvSpPr/>
                <p:nvPr/>
              </p:nvSpPr>
              <p:spPr>
                <a:xfrm>
                  <a:off x="6139175" y="3689725"/>
                  <a:ext cx="73775" cy="57925"/>
                </a:xfrm>
                <a:custGeom>
                  <a:avLst/>
                  <a:gdLst/>
                  <a:ahLst/>
                  <a:cxnLst/>
                  <a:rect l="l" t="t" r="r" b="b"/>
                  <a:pathLst>
                    <a:path w="2951" h="2317" extrusionOk="0">
                      <a:moveTo>
                        <a:pt x="2923" y="1"/>
                      </a:moveTo>
                      <a:cubicBezTo>
                        <a:pt x="2918" y="1"/>
                        <a:pt x="2911" y="3"/>
                        <a:pt x="2902" y="7"/>
                      </a:cubicBezTo>
                      <a:cubicBezTo>
                        <a:pt x="2371" y="284"/>
                        <a:pt x="1867" y="628"/>
                        <a:pt x="1389" y="994"/>
                      </a:cubicBezTo>
                      <a:cubicBezTo>
                        <a:pt x="902" y="1369"/>
                        <a:pt x="434" y="1784"/>
                        <a:pt x="32" y="2252"/>
                      </a:cubicBezTo>
                      <a:cubicBezTo>
                        <a:pt x="1" y="2286"/>
                        <a:pt x="11" y="2316"/>
                        <a:pt x="35" y="2316"/>
                      </a:cubicBezTo>
                      <a:cubicBezTo>
                        <a:pt x="45" y="2316"/>
                        <a:pt x="59" y="2311"/>
                        <a:pt x="72" y="2297"/>
                      </a:cubicBezTo>
                      <a:cubicBezTo>
                        <a:pt x="532" y="1909"/>
                        <a:pt x="992" y="1516"/>
                        <a:pt x="1465" y="1141"/>
                      </a:cubicBezTo>
                      <a:cubicBezTo>
                        <a:pt x="1933" y="766"/>
                        <a:pt x="2424" y="418"/>
                        <a:pt x="2915" y="70"/>
                      </a:cubicBezTo>
                      <a:cubicBezTo>
                        <a:pt x="2938" y="51"/>
                        <a:pt x="2951" y="1"/>
                        <a:pt x="2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4" name="Google Shape;4924;p74"/>
                <p:cNvSpPr/>
                <p:nvPr/>
              </p:nvSpPr>
              <p:spPr>
                <a:xfrm>
                  <a:off x="6158475" y="3656800"/>
                  <a:ext cx="81600" cy="54425"/>
                </a:xfrm>
                <a:custGeom>
                  <a:avLst/>
                  <a:gdLst/>
                  <a:ahLst/>
                  <a:cxnLst/>
                  <a:rect l="l" t="t" r="r" b="b"/>
                  <a:pathLst>
                    <a:path w="3264" h="2177" extrusionOk="0">
                      <a:moveTo>
                        <a:pt x="3233" y="0"/>
                      </a:moveTo>
                      <a:cubicBezTo>
                        <a:pt x="3227" y="0"/>
                        <a:pt x="3220" y="2"/>
                        <a:pt x="3210" y="7"/>
                      </a:cubicBezTo>
                      <a:cubicBezTo>
                        <a:pt x="2121" y="650"/>
                        <a:pt x="929" y="1199"/>
                        <a:pt x="28" y="2105"/>
                      </a:cubicBezTo>
                      <a:cubicBezTo>
                        <a:pt x="0" y="2133"/>
                        <a:pt x="7" y="2176"/>
                        <a:pt x="34" y="2176"/>
                      </a:cubicBezTo>
                      <a:cubicBezTo>
                        <a:pt x="42" y="2176"/>
                        <a:pt x="52" y="2172"/>
                        <a:pt x="63" y="2163"/>
                      </a:cubicBezTo>
                      <a:cubicBezTo>
                        <a:pt x="1041" y="1355"/>
                        <a:pt x="2184" y="802"/>
                        <a:pt x="3224" y="79"/>
                      </a:cubicBezTo>
                      <a:cubicBezTo>
                        <a:pt x="3250" y="60"/>
                        <a:pt x="3264" y="0"/>
                        <a:pt x="3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5" name="Google Shape;4925;p74"/>
                <p:cNvSpPr/>
                <p:nvPr/>
              </p:nvSpPr>
              <p:spPr>
                <a:xfrm>
                  <a:off x="6238500" y="3659225"/>
                  <a:ext cx="224825" cy="359800"/>
                </a:xfrm>
                <a:custGeom>
                  <a:avLst/>
                  <a:gdLst/>
                  <a:ahLst/>
                  <a:cxnLst/>
                  <a:rect l="l" t="t" r="r" b="b"/>
                  <a:pathLst>
                    <a:path w="8993" h="14392" extrusionOk="0">
                      <a:moveTo>
                        <a:pt x="435" y="1"/>
                      </a:moveTo>
                      <a:cubicBezTo>
                        <a:pt x="268" y="1"/>
                        <a:pt x="107" y="170"/>
                        <a:pt x="67" y="321"/>
                      </a:cubicBezTo>
                      <a:cubicBezTo>
                        <a:pt x="41" y="428"/>
                        <a:pt x="0" y="540"/>
                        <a:pt x="18" y="647"/>
                      </a:cubicBezTo>
                      <a:cubicBezTo>
                        <a:pt x="32" y="732"/>
                        <a:pt x="76" y="812"/>
                        <a:pt x="103" y="888"/>
                      </a:cubicBezTo>
                      <a:cubicBezTo>
                        <a:pt x="161" y="1040"/>
                        <a:pt x="215" y="1191"/>
                        <a:pt x="264" y="1343"/>
                      </a:cubicBezTo>
                      <a:cubicBezTo>
                        <a:pt x="366" y="1638"/>
                        <a:pt x="460" y="1937"/>
                        <a:pt x="572" y="2231"/>
                      </a:cubicBezTo>
                      <a:cubicBezTo>
                        <a:pt x="790" y="2798"/>
                        <a:pt x="1018" y="3361"/>
                        <a:pt x="1246" y="3928"/>
                      </a:cubicBezTo>
                      <a:cubicBezTo>
                        <a:pt x="1688" y="5030"/>
                        <a:pt x="2147" y="6133"/>
                        <a:pt x="2705" y="7191"/>
                      </a:cubicBezTo>
                      <a:cubicBezTo>
                        <a:pt x="2987" y="7717"/>
                        <a:pt x="3281" y="8240"/>
                        <a:pt x="3603" y="8748"/>
                      </a:cubicBezTo>
                      <a:cubicBezTo>
                        <a:pt x="3884" y="9195"/>
                        <a:pt x="4187" y="9628"/>
                        <a:pt x="4486" y="10065"/>
                      </a:cubicBezTo>
                      <a:cubicBezTo>
                        <a:pt x="5053" y="10882"/>
                        <a:pt x="5634" y="11694"/>
                        <a:pt x="6299" y="12435"/>
                      </a:cubicBezTo>
                      <a:cubicBezTo>
                        <a:pt x="6955" y="13167"/>
                        <a:pt x="7709" y="13832"/>
                        <a:pt x="8606" y="14248"/>
                      </a:cubicBezTo>
                      <a:cubicBezTo>
                        <a:pt x="8713" y="14297"/>
                        <a:pt x="8821" y="14346"/>
                        <a:pt x="8928" y="14390"/>
                      </a:cubicBezTo>
                      <a:cubicBezTo>
                        <a:pt x="8930" y="14391"/>
                        <a:pt x="8932" y="14392"/>
                        <a:pt x="8935" y="14392"/>
                      </a:cubicBezTo>
                      <a:cubicBezTo>
                        <a:pt x="8961" y="14392"/>
                        <a:pt x="8992" y="14349"/>
                        <a:pt x="8968" y="14337"/>
                      </a:cubicBezTo>
                      <a:cubicBezTo>
                        <a:pt x="8562" y="14087"/>
                        <a:pt x="8200" y="13774"/>
                        <a:pt x="7856" y="13444"/>
                      </a:cubicBezTo>
                      <a:cubicBezTo>
                        <a:pt x="7499" y="13100"/>
                        <a:pt x="7165" y="12730"/>
                        <a:pt x="6857" y="12346"/>
                      </a:cubicBezTo>
                      <a:cubicBezTo>
                        <a:pt x="6236" y="11574"/>
                        <a:pt x="5692" y="10744"/>
                        <a:pt x="5174" y="9904"/>
                      </a:cubicBezTo>
                      <a:cubicBezTo>
                        <a:pt x="4598" y="8972"/>
                        <a:pt x="4040" y="8034"/>
                        <a:pt x="3562" y="7048"/>
                      </a:cubicBezTo>
                      <a:cubicBezTo>
                        <a:pt x="3045" y="5985"/>
                        <a:pt x="2571" y="4896"/>
                        <a:pt x="2130" y="3803"/>
                      </a:cubicBezTo>
                      <a:cubicBezTo>
                        <a:pt x="1902" y="3245"/>
                        <a:pt x="1688" y="2687"/>
                        <a:pt x="1469" y="2129"/>
                      </a:cubicBezTo>
                      <a:cubicBezTo>
                        <a:pt x="1357" y="1839"/>
                        <a:pt x="1241" y="1553"/>
                        <a:pt x="1139" y="1258"/>
                      </a:cubicBezTo>
                      <a:cubicBezTo>
                        <a:pt x="1040" y="959"/>
                        <a:pt x="942" y="660"/>
                        <a:pt x="835" y="366"/>
                      </a:cubicBezTo>
                      <a:cubicBezTo>
                        <a:pt x="808" y="303"/>
                        <a:pt x="786" y="227"/>
                        <a:pt x="755" y="165"/>
                      </a:cubicBezTo>
                      <a:cubicBezTo>
                        <a:pt x="697" y="62"/>
                        <a:pt x="603" y="40"/>
                        <a:pt x="496" y="9"/>
                      </a:cubicBezTo>
                      <a:cubicBezTo>
                        <a:pt x="476" y="3"/>
                        <a:pt x="455" y="1"/>
                        <a:pt x="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6" name="Google Shape;4926;p74"/>
                <p:cNvSpPr/>
                <p:nvPr/>
              </p:nvSpPr>
              <p:spPr>
                <a:xfrm>
                  <a:off x="6387650" y="3955375"/>
                  <a:ext cx="37950" cy="85850"/>
                </a:xfrm>
                <a:custGeom>
                  <a:avLst/>
                  <a:gdLst/>
                  <a:ahLst/>
                  <a:cxnLst/>
                  <a:rect l="l" t="t" r="r" b="b"/>
                  <a:pathLst>
                    <a:path w="1518" h="3434" extrusionOk="0">
                      <a:moveTo>
                        <a:pt x="75" y="1"/>
                      </a:moveTo>
                      <a:cubicBezTo>
                        <a:pt x="44" y="1"/>
                        <a:pt x="0" y="46"/>
                        <a:pt x="7" y="76"/>
                      </a:cubicBezTo>
                      <a:cubicBezTo>
                        <a:pt x="56" y="375"/>
                        <a:pt x="154" y="665"/>
                        <a:pt x="230" y="964"/>
                      </a:cubicBezTo>
                      <a:cubicBezTo>
                        <a:pt x="310" y="1263"/>
                        <a:pt x="422" y="1558"/>
                        <a:pt x="538" y="1848"/>
                      </a:cubicBezTo>
                      <a:cubicBezTo>
                        <a:pt x="645" y="2125"/>
                        <a:pt x="770" y="2402"/>
                        <a:pt x="908" y="2665"/>
                      </a:cubicBezTo>
                      <a:cubicBezTo>
                        <a:pt x="980" y="2799"/>
                        <a:pt x="1051" y="2928"/>
                        <a:pt x="1127" y="3058"/>
                      </a:cubicBezTo>
                      <a:cubicBezTo>
                        <a:pt x="1207" y="3183"/>
                        <a:pt x="1301" y="3299"/>
                        <a:pt x="1386" y="3419"/>
                      </a:cubicBezTo>
                      <a:cubicBezTo>
                        <a:pt x="1393" y="3430"/>
                        <a:pt x="1402" y="3434"/>
                        <a:pt x="1412" y="3434"/>
                      </a:cubicBezTo>
                      <a:cubicBezTo>
                        <a:pt x="1455" y="3434"/>
                        <a:pt x="1517" y="3357"/>
                        <a:pt x="1507" y="3321"/>
                      </a:cubicBezTo>
                      <a:cubicBezTo>
                        <a:pt x="1453" y="3169"/>
                        <a:pt x="1417" y="3018"/>
                        <a:pt x="1364" y="2870"/>
                      </a:cubicBezTo>
                      <a:cubicBezTo>
                        <a:pt x="1310" y="2723"/>
                        <a:pt x="1252" y="2585"/>
                        <a:pt x="1194" y="2442"/>
                      </a:cubicBezTo>
                      <a:cubicBezTo>
                        <a:pt x="1087" y="2169"/>
                        <a:pt x="966" y="1893"/>
                        <a:pt x="846" y="1625"/>
                      </a:cubicBezTo>
                      <a:cubicBezTo>
                        <a:pt x="725" y="1357"/>
                        <a:pt x="609" y="1089"/>
                        <a:pt x="480" y="826"/>
                      </a:cubicBezTo>
                      <a:cubicBezTo>
                        <a:pt x="350" y="558"/>
                        <a:pt x="243" y="277"/>
                        <a:pt x="100" y="18"/>
                      </a:cubicBezTo>
                      <a:cubicBezTo>
                        <a:pt x="95" y="6"/>
                        <a:pt x="86"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7" name="Google Shape;4927;p74"/>
                <p:cNvSpPr/>
                <p:nvPr/>
              </p:nvSpPr>
              <p:spPr>
                <a:xfrm>
                  <a:off x="6358800" y="3916750"/>
                  <a:ext cx="41575" cy="120175"/>
                </a:xfrm>
                <a:custGeom>
                  <a:avLst/>
                  <a:gdLst/>
                  <a:ahLst/>
                  <a:cxnLst/>
                  <a:rect l="l" t="t" r="r" b="b"/>
                  <a:pathLst>
                    <a:path w="1663" h="4807" extrusionOk="0">
                      <a:moveTo>
                        <a:pt x="81" y="1"/>
                      </a:moveTo>
                      <a:cubicBezTo>
                        <a:pt x="49" y="1"/>
                        <a:pt x="0" y="53"/>
                        <a:pt x="0" y="77"/>
                      </a:cubicBezTo>
                      <a:cubicBezTo>
                        <a:pt x="23" y="385"/>
                        <a:pt x="58" y="693"/>
                        <a:pt x="94" y="1001"/>
                      </a:cubicBezTo>
                      <a:cubicBezTo>
                        <a:pt x="139" y="1358"/>
                        <a:pt x="183" y="1710"/>
                        <a:pt x="246" y="2067"/>
                      </a:cubicBezTo>
                      <a:cubicBezTo>
                        <a:pt x="362" y="2755"/>
                        <a:pt x="545" y="3473"/>
                        <a:pt x="888" y="4085"/>
                      </a:cubicBezTo>
                      <a:cubicBezTo>
                        <a:pt x="1049" y="4366"/>
                        <a:pt x="1246" y="4674"/>
                        <a:pt x="1558" y="4804"/>
                      </a:cubicBezTo>
                      <a:cubicBezTo>
                        <a:pt x="1563" y="4806"/>
                        <a:pt x="1568" y="4806"/>
                        <a:pt x="1573" y="4806"/>
                      </a:cubicBezTo>
                      <a:cubicBezTo>
                        <a:pt x="1615" y="4806"/>
                        <a:pt x="1662" y="4746"/>
                        <a:pt x="1638" y="4710"/>
                      </a:cubicBezTo>
                      <a:cubicBezTo>
                        <a:pt x="1469" y="4473"/>
                        <a:pt x="1290" y="4246"/>
                        <a:pt x="1156" y="3987"/>
                      </a:cubicBezTo>
                      <a:cubicBezTo>
                        <a:pt x="1005" y="3688"/>
                        <a:pt x="888" y="3366"/>
                        <a:pt x="790" y="3045"/>
                      </a:cubicBezTo>
                      <a:cubicBezTo>
                        <a:pt x="589" y="2375"/>
                        <a:pt x="447" y="1679"/>
                        <a:pt x="313" y="996"/>
                      </a:cubicBezTo>
                      <a:cubicBezTo>
                        <a:pt x="250" y="670"/>
                        <a:pt x="197" y="335"/>
                        <a:pt x="103" y="19"/>
                      </a:cubicBezTo>
                      <a:cubicBezTo>
                        <a:pt x="99" y="6"/>
                        <a:pt x="90" y="1"/>
                        <a:pt x="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8" name="Google Shape;4928;p74"/>
                <p:cNvSpPr/>
                <p:nvPr/>
              </p:nvSpPr>
              <p:spPr>
                <a:xfrm>
                  <a:off x="6335800" y="3874450"/>
                  <a:ext cx="27850" cy="151025"/>
                </a:xfrm>
                <a:custGeom>
                  <a:avLst/>
                  <a:gdLst/>
                  <a:ahLst/>
                  <a:cxnLst/>
                  <a:rect l="l" t="t" r="r" b="b"/>
                  <a:pathLst>
                    <a:path w="1114" h="6041" extrusionOk="0">
                      <a:moveTo>
                        <a:pt x="152" y="0"/>
                      </a:moveTo>
                      <a:cubicBezTo>
                        <a:pt x="123" y="0"/>
                        <a:pt x="75" y="45"/>
                        <a:pt x="72" y="77"/>
                      </a:cubicBezTo>
                      <a:cubicBezTo>
                        <a:pt x="45" y="461"/>
                        <a:pt x="36" y="854"/>
                        <a:pt x="23" y="1242"/>
                      </a:cubicBezTo>
                      <a:cubicBezTo>
                        <a:pt x="5" y="1666"/>
                        <a:pt x="1" y="2090"/>
                        <a:pt x="19" y="2514"/>
                      </a:cubicBezTo>
                      <a:cubicBezTo>
                        <a:pt x="50" y="3331"/>
                        <a:pt x="166" y="4170"/>
                        <a:pt x="416" y="4951"/>
                      </a:cubicBezTo>
                      <a:cubicBezTo>
                        <a:pt x="483" y="5157"/>
                        <a:pt x="563" y="5353"/>
                        <a:pt x="657" y="5549"/>
                      </a:cubicBezTo>
                      <a:cubicBezTo>
                        <a:pt x="701" y="5634"/>
                        <a:pt x="746" y="5723"/>
                        <a:pt x="809" y="5799"/>
                      </a:cubicBezTo>
                      <a:cubicBezTo>
                        <a:pt x="867" y="5880"/>
                        <a:pt x="943" y="5951"/>
                        <a:pt x="1005" y="6031"/>
                      </a:cubicBezTo>
                      <a:cubicBezTo>
                        <a:pt x="1010" y="6038"/>
                        <a:pt x="1017" y="6040"/>
                        <a:pt x="1025" y="6040"/>
                      </a:cubicBezTo>
                      <a:cubicBezTo>
                        <a:pt x="1061" y="6040"/>
                        <a:pt x="1113" y="5981"/>
                        <a:pt x="1099" y="5951"/>
                      </a:cubicBezTo>
                      <a:cubicBezTo>
                        <a:pt x="1063" y="5862"/>
                        <a:pt x="1045" y="5772"/>
                        <a:pt x="1018" y="5683"/>
                      </a:cubicBezTo>
                      <a:cubicBezTo>
                        <a:pt x="987" y="5594"/>
                        <a:pt x="960" y="5505"/>
                        <a:pt x="929" y="5415"/>
                      </a:cubicBezTo>
                      <a:cubicBezTo>
                        <a:pt x="862" y="5232"/>
                        <a:pt x="809" y="5049"/>
                        <a:pt x="755" y="4866"/>
                      </a:cubicBezTo>
                      <a:cubicBezTo>
                        <a:pt x="643" y="4483"/>
                        <a:pt x="563" y="4094"/>
                        <a:pt x="501" y="3701"/>
                      </a:cubicBezTo>
                      <a:cubicBezTo>
                        <a:pt x="438" y="3291"/>
                        <a:pt x="393" y="2880"/>
                        <a:pt x="358" y="2465"/>
                      </a:cubicBezTo>
                      <a:cubicBezTo>
                        <a:pt x="340" y="2260"/>
                        <a:pt x="327" y="2054"/>
                        <a:pt x="304" y="1849"/>
                      </a:cubicBezTo>
                      <a:cubicBezTo>
                        <a:pt x="286" y="1648"/>
                        <a:pt x="277" y="1452"/>
                        <a:pt x="255" y="1251"/>
                      </a:cubicBezTo>
                      <a:cubicBezTo>
                        <a:pt x="206" y="845"/>
                        <a:pt x="206" y="434"/>
                        <a:pt x="175" y="28"/>
                      </a:cubicBezTo>
                      <a:cubicBezTo>
                        <a:pt x="173" y="8"/>
                        <a:pt x="164" y="0"/>
                        <a:pt x="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29" name="Google Shape;4929;p74"/>
                <p:cNvSpPr/>
                <p:nvPr/>
              </p:nvSpPr>
              <p:spPr>
                <a:xfrm>
                  <a:off x="6308125" y="3829975"/>
                  <a:ext cx="24500" cy="170150"/>
                </a:xfrm>
                <a:custGeom>
                  <a:avLst/>
                  <a:gdLst/>
                  <a:ahLst/>
                  <a:cxnLst/>
                  <a:rect l="l" t="t" r="r" b="b"/>
                  <a:pathLst>
                    <a:path w="980" h="6806" extrusionOk="0">
                      <a:moveTo>
                        <a:pt x="338" y="1"/>
                      </a:moveTo>
                      <a:cubicBezTo>
                        <a:pt x="306" y="1"/>
                        <a:pt x="254" y="55"/>
                        <a:pt x="251" y="84"/>
                      </a:cubicBezTo>
                      <a:cubicBezTo>
                        <a:pt x="152" y="990"/>
                        <a:pt x="63" y="1896"/>
                        <a:pt x="32" y="2811"/>
                      </a:cubicBezTo>
                      <a:cubicBezTo>
                        <a:pt x="1" y="3735"/>
                        <a:pt x="19" y="4695"/>
                        <a:pt x="264" y="5596"/>
                      </a:cubicBezTo>
                      <a:cubicBezTo>
                        <a:pt x="322" y="5824"/>
                        <a:pt x="402" y="6043"/>
                        <a:pt x="505" y="6257"/>
                      </a:cubicBezTo>
                      <a:cubicBezTo>
                        <a:pt x="608" y="6458"/>
                        <a:pt x="737" y="6632"/>
                        <a:pt x="884" y="6797"/>
                      </a:cubicBezTo>
                      <a:cubicBezTo>
                        <a:pt x="889" y="6803"/>
                        <a:pt x="896" y="6805"/>
                        <a:pt x="903" y="6805"/>
                      </a:cubicBezTo>
                      <a:cubicBezTo>
                        <a:pt x="934" y="6805"/>
                        <a:pt x="979" y="6756"/>
                        <a:pt x="965" y="6730"/>
                      </a:cubicBezTo>
                      <a:cubicBezTo>
                        <a:pt x="764" y="6378"/>
                        <a:pt x="639" y="5967"/>
                        <a:pt x="545" y="5574"/>
                      </a:cubicBezTo>
                      <a:cubicBezTo>
                        <a:pt x="438" y="5141"/>
                        <a:pt x="385" y="4695"/>
                        <a:pt x="358" y="4248"/>
                      </a:cubicBezTo>
                      <a:cubicBezTo>
                        <a:pt x="300" y="3298"/>
                        <a:pt x="371" y="2347"/>
                        <a:pt x="402" y="1396"/>
                      </a:cubicBezTo>
                      <a:cubicBezTo>
                        <a:pt x="407" y="1160"/>
                        <a:pt x="398" y="923"/>
                        <a:pt x="402" y="682"/>
                      </a:cubicBezTo>
                      <a:cubicBezTo>
                        <a:pt x="402" y="468"/>
                        <a:pt x="389" y="245"/>
                        <a:pt x="362" y="30"/>
                      </a:cubicBezTo>
                      <a:cubicBezTo>
                        <a:pt x="360" y="9"/>
                        <a:pt x="350" y="1"/>
                        <a:pt x="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0" name="Google Shape;4930;p74"/>
                <p:cNvSpPr/>
                <p:nvPr/>
              </p:nvSpPr>
              <p:spPr>
                <a:xfrm>
                  <a:off x="6292175" y="3807075"/>
                  <a:ext cx="17525" cy="164600"/>
                </a:xfrm>
                <a:custGeom>
                  <a:avLst/>
                  <a:gdLst/>
                  <a:ahLst/>
                  <a:cxnLst/>
                  <a:rect l="l" t="t" r="r" b="b"/>
                  <a:pathLst>
                    <a:path w="701" h="6584" extrusionOk="0">
                      <a:moveTo>
                        <a:pt x="429" y="0"/>
                      </a:moveTo>
                      <a:cubicBezTo>
                        <a:pt x="400" y="0"/>
                        <a:pt x="361" y="38"/>
                        <a:pt x="357" y="62"/>
                      </a:cubicBezTo>
                      <a:cubicBezTo>
                        <a:pt x="326" y="268"/>
                        <a:pt x="317" y="478"/>
                        <a:pt x="295" y="683"/>
                      </a:cubicBezTo>
                      <a:cubicBezTo>
                        <a:pt x="273" y="902"/>
                        <a:pt x="246" y="1125"/>
                        <a:pt x="219" y="1344"/>
                      </a:cubicBezTo>
                      <a:cubicBezTo>
                        <a:pt x="166" y="1790"/>
                        <a:pt x="121" y="2236"/>
                        <a:pt x="90" y="2687"/>
                      </a:cubicBezTo>
                      <a:cubicBezTo>
                        <a:pt x="32" y="3562"/>
                        <a:pt x="0" y="4459"/>
                        <a:pt x="148" y="5325"/>
                      </a:cubicBezTo>
                      <a:cubicBezTo>
                        <a:pt x="219" y="5758"/>
                        <a:pt x="322" y="6218"/>
                        <a:pt x="585" y="6570"/>
                      </a:cubicBezTo>
                      <a:cubicBezTo>
                        <a:pt x="591" y="6579"/>
                        <a:pt x="600" y="6583"/>
                        <a:pt x="609" y="6583"/>
                      </a:cubicBezTo>
                      <a:cubicBezTo>
                        <a:pt x="647" y="6583"/>
                        <a:pt x="700" y="6523"/>
                        <a:pt x="697" y="6495"/>
                      </a:cubicBezTo>
                      <a:cubicBezTo>
                        <a:pt x="625" y="6093"/>
                        <a:pt x="532" y="5696"/>
                        <a:pt x="478" y="5289"/>
                      </a:cubicBezTo>
                      <a:cubicBezTo>
                        <a:pt x="420" y="4865"/>
                        <a:pt x="398" y="4437"/>
                        <a:pt x="398" y="4013"/>
                      </a:cubicBezTo>
                      <a:cubicBezTo>
                        <a:pt x="393" y="3133"/>
                        <a:pt x="491" y="2259"/>
                        <a:pt x="496" y="1384"/>
                      </a:cubicBezTo>
                      <a:cubicBezTo>
                        <a:pt x="500" y="1156"/>
                        <a:pt x="491" y="928"/>
                        <a:pt x="491" y="701"/>
                      </a:cubicBezTo>
                      <a:cubicBezTo>
                        <a:pt x="491" y="478"/>
                        <a:pt x="491" y="245"/>
                        <a:pt x="456" y="27"/>
                      </a:cubicBezTo>
                      <a:cubicBezTo>
                        <a:pt x="452" y="8"/>
                        <a:pt x="441"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1" name="Google Shape;4931;p74"/>
                <p:cNvSpPr/>
                <p:nvPr/>
              </p:nvSpPr>
              <p:spPr>
                <a:xfrm>
                  <a:off x="6275100" y="3764800"/>
                  <a:ext cx="18700" cy="158400"/>
                </a:xfrm>
                <a:custGeom>
                  <a:avLst/>
                  <a:gdLst/>
                  <a:ahLst/>
                  <a:cxnLst/>
                  <a:rect l="l" t="t" r="r" b="b"/>
                  <a:pathLst>
                    <a:path w="748" h="6336" extrusionOk="0">
                      <a:moveTo>
                        <a:pt x="733" y="0"/>
                      </a:moveTo>
                      <a:cubicBezTo>
                        <a:pt x="710" y="0"/>
                        <a:pt x="667" y="37"/>
                        <a:pt x="661" y="53"/>
                      </a:cubicBezTo>
                      <a:cubicBezTo>
                        <a:pt x="554" y="441"/>
                        <a:pt x="460" y="838"/>
                        <a:pt x="389" y="1236"/>
                      </a:cubicBezTo>
                      <a:cubicBezTo>
                        <a:pt x="304" y="1664"/>
                        <a:pt x="219" y="2088"/>
                        <a:pt x="170" y="2521"/>
                      </a:cubicBezTo>
                      <a:cubicBezTo>
                        <a:pt x="67" y="3374"/>
                        <a:pt x="0" y="4262"/>
                        <a:pt x="130" y="5115"/>
                      </a:cubicBezTo>
                      <a:cubicBezTo>
                        <a:pt x="161" y="5329"/>
                        <a:pt x="201" y="5543"/>
                        <a:pt x="259" y="5748"/>
                      </a:cubicBezTo>
                      <a:cubicBezTo>
                        <a:pt x="322" y="5949"/>
                        <a:pt x="416" y="6132"/>
                        <a:pt x="505" y="6320"/>
                      </a:cubicBezTo>
                      <a:cubicBezTo>
                        <a:pt x="510" y="6331"/>
                        <a:pt x="518" y="6336"/>
                        <a:pt x="528" y="6336"/>
                      </a:cubicBezTo>
                      <a:cubicBezTo>
                        <a:pt x="559" y="6336"/>
                        <a:pt x="604" y="6284"/>
                        <a:pt x="594" y="6253"/>
                      </a:cubicBezTo>
                      <a:cubicBezTo>
                        <a:pt x="532" y="6070"/>
                        <a:pt x="500" y="5869"/>
                        <a:pt x="469" y="5677"/>
                      </a:cubicBezTo>
                      <a:cubicBezTo>
                        <a:pt x="442" y="5485"/>
                        <a:pt x="411" y="5298"/>
                        <a:pt x="393" y="5101"/>
                      </a:cubicBezTo>
                      <a:cubicBezTo>
                        <a:pt x="358" y="4682"/>
                        <a:pt x="344" y="4258"/>
                        <a:pt x="362" y="3838"/>
                      </a:cubicBezTo>
                      <a:cubicBezTo>
                        <a:pt x="375" y="3396"/>
                        <a:pt x="411" y="2959"/>
                        <a:pt x="460" y="2521"/>
                      </a:cubicBezTo>
                      <a:cubicBezTo>
                        <a:pt x="509" y="2111"/>
                        <a:pt x="581" y="1695"/>
                        <a:pt x="608" y="1280"/>
                      </a:cubicBezTo>
                      <a:cubicBezTo>
                        <a:pt x="625" y="1066"/>
                        <a:pt x="661" y="847"/>
                        <a:pt x="683" y="633"/>
                      </a:cubicBezTo>
                      <a:cubicBezTo>
                        <a:pt x="706" y="432"/>
                        <a:pt x="732" y="227"/>
                        <a:pt x="746" y="22"/>
                      </a:cubicBezTo>
                      <a:cubicBezTo>
                        <a:pt x="747" y="6"/>
                        <a:pt x="742" y="0"/>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2" name="Google Shape;4932;p74"/>
                <p:cNvSpPr/>
                <p:nvPr/>
              </p:nvSpPr>
              <p:spPr>
                <a:xfrm>
                  <a:off x="6260375" y="3762725"/>
                  <a:ext cx="18225" cy="137100"/>
                </a:xfrm>
                <a:custGeom>
                  <a:avLst/>
                  <a:gdLst/>
                  <a:ahLst/>
                  <a:cxnLst/>
                  <a:rect l="l" t="t" r="r" b="b"/>
                  <a:pathLst>
                    <a:path w="729" h="5484" extrusionOk="0">
                      <a:moveTo>
                        <a:pt x="628" y="0"/>
                      </a:moveTo>
                      <a:cubicBezTo>
                        <a:pt x="602" y="0"/>
                        <a:pt x="556" y="38"/>
                        <a:pt x="549" y="60"/>
                      </a:cubicBezTo>
                      <a:cubicBezTo>
                        <a:pt x="442" y="779"/>
                        <a:pt x="286" y="1488"/>
                        <a:pt x="197" y="2211"/>
                      </a:cubicBezTo>
                      <a:cubicBezTo>
                        <a:pt x="94" y="2997"/>
                        <a:pt x="0" y="3832"/>
                        <a:pt x="161" y="4617"/>
                      </a:cubicBezTo>
                      <a:cubicBezTo>
                        <a:pt x="197" y="4791"/>
                        <a:pt x="246" y="4965"/>
                        <a:pt x="326" y="5122"/>
                      </a:cubicBezTo>
                      <a:cubicBezTo>
                        <a:pt x="366" y="5193"/>
                        <a:pt x="406" y="5269"/>
                        <a:pt x="460" y="5327"/>
                      </a:cubicBezTo>
                      <a:cubicBezTo>
                        <a:pt x="514" y="5385"/>
                        <a:pt x="585" y="5430"/>
                        <a:pt x="643" y="5479"/>
                      </a:cubicBezTo>
                      <a:cubicBezTo>
                        <a:pt x="648" y="5482"/>
                        <a:pt x="653" y="5484"/>
                        <a:pt x="658" y="5484"/>
                      </a:cubicBezTo>
                      <a:cubicBezTo>
                        <a:pt x="689" y="5484"/>
                        <a:pt x="728" y="5435"/>
                        <a:pt x="706" y="5412"/>
                      </a:cubicBezTo>
                      <a:cubicBezTo>
                        <a:pt x="656" y="5358"/>
                        <a:pt x="634" y="5296"/>
                        <a:pt x="598" y="5229"/>
                      </a:cubicBezTo>
                      <a:cubicBezTo>
                        <a:pt x="567" y="5166"/>
                        <a:pt x="531" y="5108"/>
                        <a:pt x="505" y="5046"/>
                      </a:cubicBezTo>
                      <a:cubicBezTo>
                        <a:pt x="447" y="4899"/>
                        <a:pt x="402" y="4747"/>
                        <a:pt x="371" y="4595"/>
                      </a:cubicBezTo>
                      <a:cubicBezTo>
                        <a:pt x="299" y="4233"/>
                        <a:pt x="290" y="3854"/>
                        <a:pt x="304" y="3484"/>
                      </a:cubicBezTo>
                      <a:cubicBezTo>
                        <a:pt x="326" y="2667"/>
                        <a:pt x="469" y="1863"/>
                        <a:pt x="572" y="1055"/>
                      </a:cubicBezTo>
                      <a:cubicBezTo>
                        <a:pt x="616" y="716"/>
                        <a:pt x="656" y="368"/>
                        <a:pt x="647" y="24"/>
                      </a:cubicBezTo>
                      <a:cubicBezTo>
                        <a:pt x="647" y="7"/>
                        <a:pt x="640"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3" name="Google Shape;4933;p74"/>
                <p:cNvSpPr/>
                <p:nvPr/>
              </p:nvSpPr>
              <p:spPr>
                <a:xfrm>
                  <a:off x="6237500" y="3702625"/>
                  <a:ext cx="19100" cy="177050"/>
                </a:xfrm>
                <a:custGeom>
                  <a:avLst/>
                  <a:gdLst/>
                  <a:ahLst/>
                  <a:cxnLst/>
                  <a:rect l="l" t="t" r="r" b="b"/>
                  <a:pathLst>
                    <a:path w="764" h="7082" extrusionOk="0">
                      <a:moveTo>
                        <a:pt x="624" y="1"/>
                      </a:moveTo>
                      <a:cubicBezTo>
                        <a:pt x="591" y="1"/>
                        <a:pt x="535" y="57"/>
                        <a:pt x="531" y="80"/>
                      </a:cubicBezTo>
                      <a:cubicBezTo>
                        <a:pt x="464" y="549"/>
                        <a:pt x="397" y="1013"/>
                        <a:pt x="353" y="1482"/>
                      </a:cubicBezTo>
                      <a:cubicBezTo>
                        <a:pt x="308" y="1951"/>
                        <a:pt x="255" y="2415"/>
                        <a:pt x="201" y="2879"/>
                      </a:cubicBezTo>
                      <a:cubicBezTo>
                        <a:pt x="98" y="3790"/>
                        <a:pt x="0" y="4714"/>
                        <a:pt x="67" y="5633"/>
                      </a:cubicBezTo>
                      <a:cubicBezTo>
                        <a:pt x="89" y="5883"/>
                        <a:pt x="121" y="6133"/>
                        <a:pt x="179" y="6374"/>
                      </a:cubicBezTo>
                      <a:cubicBezTo>
                        <a:pt x="232" y="6620"/>
                        <a:pt x="304" y="6856"/>
                        <a:pt x="447" y="7066"/>
                      </a:cubicBezTo>
                      <a:cubicBezTo>
                        <a:pt x="454" y="7077"/>
                        <a:pt x="464" y="7082"/>
                        <a:pt x="476" y="7082"/>
                      </a:cubicBezTo>
                      <a:cubicBezTo>
                        <a:pt x="522" y="7082"/>
                        <a:pt x="589" y="6999"/>
                        <a:pt x="585" y="6963"/>
                      </a:cubicBezTo>
                      <a:cubicBezTo>
                        <a:pt x="576" y="6722"/>
                        <a:pt x="536" y="6490"/>
                        <a:pt x="509" y="6249"/>
                      </a:cubicBezTo>
                      <a:cubicBezTo>
                        <a:pt x="482" y="6021"/>
                        <a:pt x="464" y="5798"/>
                        <a:pt x="447" y="5571"/>
                      </a:cubicBezTo>
                      <a:cubicBezTo>
                        <a:pt x="415" y="5111"/>
                        <a:pt x="429" y="4651"/>
                        <a:pt x="455" y="4191"/>
                      </a:cubicBezTo>
                      <a:cubicBezTo>
                        <a:pt x="509" y="3276"/>
                        <a:pt x="656" y="2375"/>
                        <a:pt x="728" y="1460"/>
                      </a:cubicBezTo>
                      <a:cubicBezTo>
                        <a:pt x="746" y="1214"/>
                        <a:pt x="763" y="969"/>
                        <a:pt x="750" y="723"/>
                      </a:cubicBezTo>
                      <a:cubicBezTo>
                        <a:pt x="741" y="603"/>
                        <a:pt x="723" y="482"/>
                        <a:pt x="714" y="357"/>
                      </a:cubicBezTo>
                      <a:cubicBezTo>
                        <a:pt x="705" y="245"/>
                        <a:pt x="674" y="134"/>
                        <a:pt x="647" y="22"/>
                      </a:cubicBezTo>
                      <a:cubicBezTo>
                        <a:pt x="644" y="7"/>
                        <a:pt x="636" y="1"/>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4" name="Google Shape;4934;p74"/>
                <p:cNvSpPr/>
                <p:nvPr/>
              </p:nvSpPr>
              <p:spPr>
                <a:xfrm>
                  <a:off x="6222550" y="3698775"/>
                  <a:ext cx="16300" cy="139850"/>
                </a:xfrm>
                <a:custGeom>
                  <a:avLst/>
                  <a:gdLst/>
                  <a:ahLst/>
                  <a:cxnLst/>
                  <a:rect l="l" t="t" r="r" b="b"/>
                  <a:pathLst>
                    <a:path w="652" h="5594" extrusionOk="0">
                      <a:moveTo>
                        <a:pt x="607" y="0"/>
                      </a:moveTo>
                      <a:cubicBezTo>
                        <a:pt x="572" y="0"/>
                        <a:pt x="515" y="51"/>
                        <a:pt x="509" y="83"/>
                      </a:cubicBezTo>
                      <a:cubicBezTo>
                        <a:pt x="424" y="449"/>
                        <a:pt x="366" y="828"/>
                        <a:pt x="299" y="1203"/>
                      </a:cubicBezTo>
                      <a:cubicBezTo>
                        <a:pt x="237" y="1569"/>
                        <a:pt x="188" y="1935"/>
                        <a:pt x="147" y="2305"/>
                      </a:cubicBezTo>
                      <a:cubicBezTo>
                        <a:pt x="63" y="3015"/>
                        <a:pt x="0" y="3729"/>
                        <a:pt x="40" y="4444"/>
                      </a:cubicBezTo>
                      <a:cubicBezTo>
                        <a:pt x="58" y="4823"/>
                        <a:pt x="103" y="5238"/>
                        <a:pt x="286" y="5573"/>
                      </a:cubicBezTo>
                      <a:cubicBezTo>
                        <a:pt x="294" y="5587"/>
                        <a:pt x="304" y="5593"/>
                        <a:pt x="316" y="5593"/>
                      </a:cubicBezTo>
                      <a:cubicBezTo>
                        <a:pt x="350" y="5593"/>
                        <a:pt x="393" y="5540"/>
                        <a:pt x="393" y="5510"/>
                      </a:cubicBezTo>
                      <a:cubicBezTo>
                        <a:pt x="406" y="5144"/>
                        <a:pt x="366" y="4783"/>
                        <a:pt x="357" y="4417"/>
                      </a:cubicBezTo>
                      <a:cubicBezTo>
                        <a:pt x="348" y="4060"/>
                        <a:pt x="353" y="3707"/>
                        <a:pt x="375" y="3354"/>
                      </a:cubicBezTo>
                      <a:cubicBezTo>
                        <a:pt x="420" y="2636"/>
                        <a:pt x="536" y="1926"/>
                        <a:pt x="598" y="1212"/>
                      </a:cubicBezTo>
                      <a:cubicBezTo>
                        <a:pt x="616" y="1011"/>
                        <a:pt x="625" y="815"/>
                        <a:pt x="634" y="618"/>
                      </a:cubicBezTo>
                      <a:cubicBezTo>
                        <a:pt x="647" y="426"/>
                        <a:pt x="652" y="225"/>
                        <a:pt x="634" y="33"/>
                      </a:cubicBezTo>
                      <a:cubicBezTo>
                        <a:pt x="633" y="9"/>
                        <a:pt x="622"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5" name="Google Shape;4935;p74"/>
                <p:cNvSpPr/>
                <p:nvPr/>
              </p:nvSpPr>
              <p:spPr>
                <a:xfrm>
                  <a:off x="6224000" y="3683850"/>
                  <a:ext cx="25525" cy="116000"/>
                </a:xfrm>
                <a:custGeom>
                  <a:avLst/>
                  <a:gdLst/>
                  <a:ahLst/>
                  <a:cxnLst/>
                  <a:rect l="l" t="t" r="r" b="b"/>
                  <a:pathLst>
                    <a:path w="1021" h="4640" extrusionOk="0">
                      <a:moveTo>
                        <a:pt x="1000" y="0"/>
                      </a:moveTo>
                      <a:cubicBezTo>
                        <a:pt x="976" y="0"/>
                        <a:pt x="937" y="31"/>
                        <a:pt x="929" y="55"/>
                      </a:cubicBezTo>
                      <a:cubicBezTo>
                        <a:pt x="621" y="1224"/>
                        <a:pt x="223" y="2385"/>
                        <a:pt x="67" y="3590"/>
                      </a:cubicBezTo>
                      <a:cubicBezTo>
                        <a:pt x="22" y="3929"/>
                        <a:pt x="0" y="4268"/>
                        <a:pt x="5" y="4616"/>
                      </a:cubicBezTo>
                      <a:cubicBezTo>
                        <a:pt x="5" y="4633"/>
                        <a:pt x="12" y="4639"/>
                        <a:pt x="22" y="4639"/>
                      </a:cubicBezTo>
                      <a:cubicBezTo>
                        <a:pt x="48" y="4639"/>
                        <a:pt x="94" y="4598"/>
                        <a:pt x="94" y="4572"/>
                      </a:cubicBezTo>
                      <a:cubicBezTo>
                        <a:pt x="161" y="3951"/>
                        <a:pt x="277" y="3335"/>
                        <a:pt x="420" y="2733"/>
                      </a:cubicBezTo>
                      <a:cubicBezTo>
                        <a:pt x="549" y="2161"/>
                        <a:pt x="710" y="1599"/>
                        <a:pt x="835" y="1028"/>
                      </a:cubicBezTo>
                      <a:cubicBezTo>
                        <a:pt x="911" y="697"/>
                        <a:pt x="973" y="367"/>
                        <a:pt x="1018" y="32"/>
                      </a:cubicBezTo>
                      <a:cubicBezTo>
                        <a:pt x="1021" y="9"/>
                        <a:pt x="101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6" name="Google Shape;4936;p74"/>
                <p:cNvSpPr/>
                <p:nvPr/>
              </p:nvSpPr>
              <p:spPr>
                <a:xfrm>
                  <a:off x="6356750" y="3901625"/>
                  <a:ext cx="111850" cy="81550"/>
                </a:xfrm>
                <a:custGeom>
                  <a:avLst/>
                  <a:gdLst/>
                  <a:ahLst/>
                  <a:cxnLst/>
                  <a:rect l="l" t="t" r="r" b="b"/>
                  <a:pathLst>
                    <a:path w="4474" h="3262" extrusionOk="0">
                      <a:moveTo>
                        <a:pt x="76" y="1"/>
                      </a:moveTo>
                      <a:cubicBezTo>
                        <a:pt x="43" y="1"/>
                        <a:pt x="1" y="45"/>
                        <a:pt x="15" y="75"/>
                      </a:cubicBezTo>
                      <a:cubicBezTo>
                        <a:pt x="96" y="217"/>
                        <a:pt x="198" y="356"/>
                        <a:pt x="292" y="494"/>
                      </a:cubicBezTo>
                      <a:cubicBezTo>
                        <a:pt x="386" y="633"/>
                        <a:pt x="493" y="771"/>
                        <a:pt x="600" y="896"/>
                      </a:cubicBezTo>
                      <a:cubicBezTo>
                        <a:pt x="832" y="1177"/>
                        <a:pt x="1082" y="1440"/>
                        <a:pt x="1354" y="1677"/>
                      </a:cubicBezTo>
                      <a:cubicBezTo>
                        <a:pt x="1908" y="2159"/>
                        <a:pt x="2519" y="2579"/>
                        <a:pt x="3180" y="2896"/>
                      </a:cubicBezTo>
                      <a:cubicBezTo>
                        <a:pt x="3537" y="3065"/>
                        <a:pt x="3943" y="3248"/>
                        <a:pt x="4345" y="3262"/>
                      </a:cubicBezTo>
                      <a:cubicBezTo>
                        <a:pt x="4346" y="3262"/>
                        <a:pt x="4347" y="3262"/>
                        <a:pt x="4348" y="3262"/>
                      </a:cubicBezTo>
                      <a:cubicBezTo>
                        <a:pt x="4394" y="3262"/>
                        <a:pt x="4473" y="3176"/>
                        <a:pt x="4416" y="3146"/>
                      </a:cubicBezTo>
                      <a:cubicBezTo>
                        <a:pt x="4274" y="3061"/>
                        <a:pt x="4113" y="3003"/>
                        <a:pt x="3961" y="2940"/>
                      </a:cubicBezTo>
                      <a:cubicBezTo>
                        <a:pt x="3800" y="2869"/>
                        <a:pt x="3640" y="2793"/>
                        <a:pt x="3479" y="2713"/>
                      </a:cubicBezTo>
                      <a:cubicBezTo>
                        <a:pt x="3158" y="2552"/>
                        <a:pt x="2850" y="2364"/>
                        <a:pt x="2551" y="2164"/>
                      </a:cubicBezTo>
                      <a:cubicBezTo>
                        <a:pt x="1961" y="1762"/>
                        <a:pt x="1430" y="1284"/>
                        <a:pt x="908" y="807"/>
                      </a:cubicBezTo>
                      <a:cubicBezTo>
                        <a:pt x="770" y="677"/>
                        <a:pt x="627" y="548"/>
                        <a:pt x="497" y="414"/>
                      </a:cubicBezTo>
                      <a:cubicBezTo>
                        <a:pt x="430" y="342"/>
                        <a:pt x="354" y="280"/>
                        <a:pt x="288" y="208"/>
                      </a:cubicBezTo>
                      <a:cubicBezTo>
                        <a:pt x="225" y="142"/>
                        <a:pt x="163" y="70"/>
                        <a:pt x="96" y="8"/>
                      </a:cubicBezTo>
                      <a:cubicBezTo>
                        <a:pt x="90" y="3"/>
                        <a:pt x="83" y="1"/>
                        <a:pt x="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7" name="Google Shape;4937;p74"/>
                <p:cNvSpPr/>
                <p:nvPr/>
              </p:nvSpPr>
              <p:spPr>
                <a:xfrm>
                  <a:off x="6331750" y="3865000"/>
                  <a:ext cx="117525" cy="93175"/>
                </a:xfrm>
                <a:custGeom>
                  <a:avLst/>
                  <a:gdLst/>
                  <a:ahLst/>
                  <a:cxnLst/>
                  <a:rect l="l" t="t" r="r" b="b"/>
                  <a:pathLst>
                    <a:path w="4701" h="3727" extrusionOk="0">
                      <a:moveTo>
                        <a:pt x="73" y="0"/>
                      </a:moveTo>
                      <a:cubicBezTo>
                        <a:pt x="43" y="0"/>
                        <a:pt x="1" y="49"/>
                        <a:pt x="15" y="71"/>
                      </a:cubicBezTo>
                      <a:cubicBezTo>
                        <a:pt x="395" y="754"/>
                        <a:pt x="863" y="1374"/>
                        <a:pt x="1421" y="1923"/>
                      </a:cubicBezTo>
                      <a:cubicBezTo>
                        <a:pt x="1997" y="2481"/>
                        <a:pt x="2653" y="2995"/>
                        <a:pt x="3377" y="3352"/>
                      </a:cubicBezTo>
                      <a:cubicBezTo>
                        <a:pt x="3756" y="3535"/>
                        <a:pt x="4153" y="3678"/>
                        <a:pt x="4573" y="3727"/>
                      </a:cubicBezTo>
                      <a:cubicBezTo>
                        <a:pt x="4574" y="3727"/>
                        <a:pt x="4575" y="3727"/>
                        <a:pt x="4576" y="3727"/>
                      </a:cubicBezTo>
                      <a:cubicBezTo>
                        <a:pt x="4621" y="3727"/>
                        <a:pt x="4701" y="3628"/>
                        <a:pt x="4644" y="3606"/>
                      </a:cubicBezTo>
                      <a:cubicBezTo>
                        <a:pt x="3930" y="3361"/>
                        <a:pt x="3265" y="3013"/>
                        <a:pt x="2662" y="2557"/>
                      </a:cubicBezTo>
                      <a:cubicBezTo>
                        <a:pt x="2024" y="2075"/>
                        <a:pt x="1475" y="1504"/>
                        <a:pt x="921" y="928"/>
                      </a:cubicBezTo>
                      <a:cubicBezTo>
                        <a:pt x="636" y="633"/>
                        <a:pt x="355" y="325"/>
                        <a:pt x="91" y="9"/>
                      </a:cubicBezTo>
                      <a:cubicBezTo>
                        <a:pt x="86" y="3"/>
                        <a:pt x="80" y="0"/>
                        <a:pt x="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8" name="Google Shape;4938;p74"/>
                <p:cNvSpPr/>
                <p:nvPr/>
              </p:nvSpPr>
              <p:spPr>
                <a:xfrm>
                  <a:off x="6298975" y="3805200"/>
                  <a:ext cx="114075" cy="107975"/>
                </a:xfrm>
                <a:custGeom>
                  <a:avLst/>
                  <a:gdLst/>
                  <a:ahLst/>
                  <a:cxnLst/>
                  <a:rect l="l" t="t" r="r" b="b"/>
                  <a:pathLst>
                    <a:path w="4563" h="4319" extrusionOk="0">
                      <a:moveTo>
                        <a:pt x="76" y="0"/>
                      </a:moveTo>
                      <a:cubicBezTo>
                        <a:pt x="43" y="0"/>
                        <a:pt x="0" y="54"/>
                        <a:pt x="19" y="84"/>
                      </a:cubicBezTo>
                      <a:cubicBezTo>
                        <a:pt x="188" y="347"/>
                        <a:pt x="411" y="579"/>
                        <a:pt x="621" y="807"/>
                      </a:cubicBezTo>
                      <a:cubicBezTo>
                        <a:pt x="965" y="1177"/>
                        <a:pt x="1322" y="1526"/>
                        <a:pt x="1688" y="1874"/>
                      </a:cubicBezTo>
                      <a:cubicBezTo>
                        <a:pt x="2416" y="2566"/>
                        <a:pt x="3179" y="3222"/>
                        <a:pt x="3933" y="3887"/>
                      </a:cubicBezTo>
                      <a:cubicBezTo>
                        <a:pt x="4058" y="3999"/>
                        <a:pt x="4188" y="4106"/>
                        <a:pt x="4321" y="4204"/>
                      </a:cubicBezTo>
                      <a:cubicBezTo>
                        <a:pt x="4357" y="4231"/>
                        <a:pt x="4482" y="4271"/>
                        <a:pt x="4496" y="4306"/>
                      </a:cubicBezTo>
                      <a:cubicBezTo>
                        <a:pt x="4498" y="4315"/>
                        <a:pt x="4502" y="4319"/>
                        <a:pt x="4508" y="4319"/>
                      </a:cubicBezTo>
                      <a:cubicBezTo>
                        <a:pt x="4527" y="4319"/>
                        <a:pt x="4558" y="4284"/>
                        <a:pt x="4558" y="4271"/>
                      </a:cubicBezTo>
                      <a:cubicBezTo>
                        <a:pt x="4563" y="4226"/>
                        <a:pt x="4500" y="4168"/>
                        <a:pt x="4482" y="4128"/>
                      </a:cubicBezTo>
                      <a:cubicBezTo>
                        <a:pt x="4433" y="4016"/>
                        <a:pt x="4317" y="3918"/>
                        <a:pt x="4228" y="3829"/>
                      </a:cubicBezTo>
                      <a:cubicBezTo>
                        <a:pt x="3933" y="3512"/>
                        <a:pt x="3607" y="3217"/>
                        <a:pt x="3286" y="2918"/>
                      </a:cubicBezTo>
                      <a:cubicBezTo>
                        <a:pt x="2500" y="2191"/>
                        <a:pt x="1724" y="1454"/>
                        <a:pt x="916" y="749"/>
                      </a:cubicBezTo>
                      <a:cubicBezTo>
                        <a:pt x="639" y="508"/>
                        <a:pt x="344" y="276"/>
                        <a:pt x="94" y="8"/>
                      </a:cubicBezTo>
                      <a:cubicBezTo>
                        <a:pt x="89" y="3"/>
                        <a:pt x="83"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39" name="Google Shape;4939;p74"/>
                <p:cNvSpPr/>
                <p:nvPr/>
              </p:nvSpPr>
              <p:spPr>
                <a:xfrm>
                  <a:off x="6277725" y="3751150"/>
                  <a:ext cx="126425" cy="121850"/>
                </a:xfrm>
                <a:custGeom>
                  <a:avLst/>
                  <a:gdLst/>
                  <a:ahLst/>
                  <a:cxnLst/>
                  <a:rect l="l" t="t" r="r" b="b"/>
                  <a:pathLst>
                    <a:path w="5057" h="4874" extrusionOk="0">
                      <a:moveTo>
                        <a:pt x="80" y="0"/>
                      </a:moveTo>
                      <a:cubicBezTo>
                        <a:pt x="46" y="0"/>
                        <a:pt x="1" y="56"/>
                        <a:pt x="12" y="85"/>
                      </a:cubicBezTo>
                      <a:cubicBezTo>
                        <a:pt x="386" y="916"/>
                        <a:pt x="985" y="1630"/>
                        <a:pt x="1609" y="2282"/>
                      </a:cubicBezTo>
                      <a:cubicBezTo>
                        <a:pt x="2234" y="2933"/>
                        <a:pt x="2922" y="3540"/>
                        <a:pt x="3658" y="4067"/>
                      </a:cubicBezTo>
                      <a:cubicBezTo>
                        <a:pt x="3859" y="4210"/>
                        <a:pt x="4060" y="4357"/>
                        <a:pt x="4274" y="4487"/>
                      </a:cubicBezTo>
                      <a:cubicBezTo>
                        <a:pt x="4497" y="4625"/>
                        <a:pt x="4730" y="4746"/>
                        <a:pt x="4962" y="4871"/>
                      </a:cubicBezTo>
                      <a:cubicBezTo>
                        <a:pt x="4965" y="4872"/>
                        <a:pt x="4969" y="4873"/>
                        <a:pt x="4973" y="4873"/>
                      </a:cubicBezTo>
                      <a:cubicBezTo>
                        <a:pt x="5006" y="4873"/>
                        <a:pt x="5056" y="4814"/>
                        <a:pt x="5029" y="4790"/>
                      </a:cubicBezTo>
                      <a:cubicBezTo>
                        <a:pt x="4846" y="4656"/>
                        <a:pt x="4676" y="4509"/>
                        <a:pt x="4497" y="4366"/>
                      </a:cubicBezTo>
                      <a:cubicBezTo>
                        <a:pt x="4323" y="4232"/>
                        <a:pt x="4149" y="4103"/>
                        <a:pt x="3980" y="3964"/>
                      </a:cubicBezTo>
                      <a:cubicBezTo>
                        <a:pt x="3623" y="3688"/>
                        <a:pt x="3274" y="3398"/>
                        <a:pt x="2935" y="3098"/>
                      </a:cubicBezTo>
                      <a:cubicBezTo>
                        <a:pt x="2261" y="2500"/>
                        <a:pt x="1645" y="1849"/>
                        <a:pt x="1069" y="1161"/>
                      </a:cubicBezTo>
                      <a:cubicBezTo>
                        <a:pt x="748" y="773"/>
                        <a:pt x="431" y="385"/>
                        <a:pt x="101" y="10"/>
                      </a:cubicBezTo>
                      <a:cubicBezTo>
                        <a:pt x="95" y="3"/>
                        <a:pt x="88" y="0"/>
                        <a:pt x="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0" name="Google Shape;4940;p74"/>
                <p:cNvSpPr/>
                <p:nvPr/>
              </p:nvSpPr>
              <p:spPr>
                <a:xfrm>
                  <a:off x="6257225" y="3684225"/>
                  <a:ext cx="99925" cy="112425"/>
                </a:xfrm>
                <a:custGeom>
                  <a:avLst/>
                  <a:gdLst/>
                  <a:ahLst/>
                  <a:cxnLst/>
                  <a:rect l="l" t="t" r="r" b="b"/>
                  <a:pathLst>
                    <a:path w="3997" h="4497" extrusionOk="0">
                      <a:moveTo>
                        <a:pt x="154" y="1"/>
                      </a:moveTo>
                      <a:cubicBezTo>
                        <a:pt x="89" y="1"/>
                        <a:pt x="0" y="123"/>
                        <a:pt x="15" y="174"/>
                      </a:cubicBezTo>
                      <a:cubicBezTo>
                        <a:pt x="95" y="535"/>
                        <a:pt x="265" y="883"/>
                        <a:pt x="443" y="1205"/>
                      </a:cubicBezTo>
                      <a:cubicBezTo>
                        <a:pt x="640" y="1548"/>
                        <a:pt x="867" y="1870"/>
                        <a:pt x="1108" y="2182"/>
                      </a:cubicBezTo>
                      <a:cubicBezTo>
                        <a:pt x="1590" y="2807"/>
                        <a:pt x="2135" y="3383"/>
                        <a:pt x="2760" y="3861"/>
                      </a:cubicBezTo>
                      <a:cubicBezTo>
                        <a:pt x="2929" y="3990"/>
                        <a:pt x="3104" y="4110"/>
                        <a:pt x="3278" y="4227"/>
                      </a:cubicBezTo>
                      <a:cubicBezTo>
                        <a:pt x="3452" y="4334"/>
                        <a:pt x="3644" y="4418"/>
                        <a:pt x="3836" y="4494"/>
                      </a:cubicBezTo>
                      <a:cubicBezTo>
                        <a:pt x="3839" y="4496"/>
                        <a:pt x="3843" y="4496"/>
                        <a:pt x="3847" y="4496"/>
                      </a:cubicBezTo>
                      <a:cubicBezTo>
                        <a:pt x="3901" y="4496"/>
                        <a:pt x="3997" y="4398"/>
                        <a:pt x="3947" y="4360"/>
                      </a:cubicBezTo>
                      <a:cubicBezTo>
                        <a:pt x="3353" y="3914"/>
                        <a:pt x="2787" y="3445"/>
                        <a:pt x="2273" y="2905"/>
                      </a:cubicBezTo>
                      <a:cubicBezTo>
                        <a:pt x="2001" y="2620"/>
                        <a:pt x="1742" y="2321"/>
                        <a:pt x="1497" y="2008"/>
                      </a:cubicBezTo>
                      <a:cubicBezTo>
                        <a:pt x="1260" y="1700"/>
                        <a:pt x="1046" y="1374"/>
                        <a:pt x="832" y="1048"/>
                      </a:cubicBezTo>
                      <a:cubicBezTo>
                        <a:pt x="720" y="879"/>
                        <a:pt x="613" y="705"/>
                        <a:pt x="506" y="531"/>
                      </a:cubicBezTo>
                      <a:cubicBezTo>
                        <a:pt x="399" y="365"/>
                        <a:pt x="305" y="187"/>
                        <a:pt x="193" y="22"/>
                      </a:cubicBezTo>
                      <a:cubicBezTo>
                        <a:pt x="182" y="7"/>
                        <a:pt x="169" y="1"/>
                        <a:pt x="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1" name="Google Shape;4941;p74"/>
                <p:cNvSpPr/>
                <p:nvPr/>
              </p:nvSpPr>
              <p:spPr>
                <a:xfrm>
                  <a:off x="6252625" y="3668100"/>
                  <a:ext cx="83200" cy="95650"/>
                </a:xfrm>
                <a:custGeom>
                  <a:avLst/>
                  <a:gdLst/>
                  <a:ahLst/>
                  <a:cxnLst/>
                  <a:rect l="l" t="t" r="r" b="b"/>
                  <a:pathLst>
                    <a:path w="3328" h="3826" extrusionOk="0">
                      <a:moveTo>
                        <a:pt x="83" y="0"/>
                      </a:moveTo>
                      <a:cubicBezTo>
                        <a:pt x="47" y="0"/>
                        <a:pt x="0" y="66"/>
                        <a:pt x="11" y="95"/>
                      </a:cubicBezTo>
                      <a:cubicBezTo>
                        <a:pt x="87" y="395"/>
                        <a:pt x="194" y="689"/>
                        <a:pt x="319" y="970"/>
                      </a:cubicBezTo>
                      <a:cubicBezTo>
                        <a:pt x="462" y="1292"/>
                        <a:pt x="658" y="1600"/>
                        <a:pt x="846" y="1894"/>
                      </a:cubicBezTo>
                      <a:cubicBezTo>
                        <a:pt x="1216" y="2483"/>
                        <a:pt x="1658" y="3073"/>
                        <a:pt x="2225" y="3483"/>
                      </a:cubicBezTo>
                      <a:cubicBezTo>
                        <a:pt x="2479" y="3662"/>
                        <a:pt x="2802" y="3825"/>
                        <a:pt x="3119" y="3825"/>
                      </a:cubicBezTo>
                      <a:cubicBezTo>
                        <a:pt x="3143" y="3825"/>
                        <a:pt x="3166" y="3824"/>
                        <a:pt x="3189" y="3823"/>
                      </a:cubicBezTo>
                      <a:cubicBezTo>
                        <a:pt x="3234" y="3818"/>
                        <a:pt x="3328" y="3733"/>
                        <a:pt x="3265" y="3698"/>
                      </a:cubicBezTo>
                      <a:cubicBezTo>
                        <a:pt x="3145" y="3635"/>
                        <a:pt x="3020" y="3582"/>
                        <a:pt x="2904" y="3515"/>
                      </a:cubicBezTo>
                      <a:cubicBezTo>
                        <a:pt x="2779" y="3439"/>
                        <a:pt x="2663" y="3354"/>
                        <a:pt x="2551" y="3269"/>
                      </a:cubicBezTo>
                      <a:cubicBezTo>
                        <a:pt x="2292" y="3064"/>
                        <a:pt x="2064" y="2818"/>
                        <a:pt x="1855" y="2564"/>
                      </a:cubicBezTo>
                      <a:cubicBezTo>
                        <a:pt x="1408" y="2024"/>
                        <a:pt x="1060" y="1412"/>
                        <a:pt x="703" y="814"/>
                      </a:cubicBezTo>
                      <a:cubicBezTo>
                        <a:pt x="533" y="533"/>
                        <a:pt x="328" y="256"/>
                        <a:pt x="105" y="11"/>
                      </a:cubicBezTo>
                      <a:cubicBezTo>
                        <a:pt x="99" y="4"/>
                        <a:pt x="91"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2" name="Google Shape;4942;p74"/>
                <p:cNvSpPr/>
                <p:nvPr/>
              </p:nvSpPr>
              <p:spPr>
                <a:xfrm>
                  <a:off x="6271725" y="3675975"/>
                  <a:ext cx="62550" cy="67350"/>
                </a:xfrm>
                <a:custGeom>
                  <a:avLst/>
                  <a:gdLst/>
                  <a:ahLst/>
                  <a:cxnLst/>
                  <a:rect l="l" t="t" r="r" b="b"/>
                  <a:pathLst>
                    <a:path w="2502" h="2694" extrusionOk="0">
                      <a:moveTo>
                        <a:pt x="92" y="0"/>
                      </a:moveTo>
                      <a:cubicBezTo>
                        <a:pt x="53" y="0"/>
                        <a:pt x="1" y="55"/>
                        <a:pt x="19" y="88"/>
                      </a:cubicBezTo>
                      <a:cubicBezTo>
                        <a:pt x="153" y="343"/>
                        <a:pt x="323" y="593"/>
                        <a:pt x="501" y="820"/>
                      </a:cubicBezTo>
                      <a:cubicBezTo>
                        <a:pt x="676" y="1057"/>
                        <a:pt x="859" y="1276"/>
                        <a:pt x="1064" y="1490"/>
                      </a:cubicBezTo>
                      <a:cubicBezTo>
                        <a:pt x="1260" y="1700"/>
                        <a:pt x="1470" y="1896"/>
                        <a:pt x="1675" y="2097"/>
                      </a:cubicBezTo>
                      <a:cubicBezTo>
                        <a:pt x="1876" y="2298"/>
                        <a:pt x="2095" y="2476"/>
                        <a:pt x="2296" y="2677"/>
                      </a:cubicBezTo>
                      <a:cubicBezTo>
                        <a:pt x="2308" y="2689"/>
                        <a:pt x="2322" y="2694"/>
                        <a:pt x="2337" y="2694"/>
                      </a:cubicBezTo>
                      <a:cubicBezTo>
                        <a:pt x="2410" y="2694"/>
                        <a:pt x="2502" y="2575"/>
                        <a:pt x="2461" y="2512"/>
                      </a:cubicBezTo>
                      <a:cubicBezTo>
                        <a:pt x="2300" y="2271"/>
                        <a:pt x="2144" y="2039"/>
                        <a:pt x="1952" y="1820"/>
                      </a:cubicBezTo>
                      <a:cubicBezTo>
                        <a:pt x="1765" y="1611"/>
                        <a:pt x="1573" y="1401"/>
                        <a:pt x="1372" y="1204"/>
                      </a:cubicBezTo>
                      <a:cubicBezTo>
                        <a:pt x="1171" y="999"/>
                        <a:pt x="961" y="812"/>
                        <a:pt x="751" y="615"/>
                      </a:cubicBezTo>
                      <a:cubicBezTo>
                        <a:pt x="533" y="414"/>
                        <a:pt x="323" y="213"/>
                        <a:pt x="113" y="8"/>
                      </a:cubicBezTo>
                      <a:cubicBezTo>
                        <a:pt x="107" y="3"/>
                        <a:pt x="100" y="0"/>
                        <a:pt x="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3" name="Google Shape;4943;p74"/>
                <p:cNvSpPr/>
                <p:nvPr/>
              </p:nvSpPr>
              <p:spPr>
                <a:xfrm>
                  <a:off x="6275525" y="3725900"/>
                  <a:ext cx="98775" cy="105350"/>
                </a:xfrm>
                <a:custGeom>
                  <a:avLst/>
                  <a:gdLst/>
                  <a:ahLst/>
                  <a:cxnLst/>
                  <a:rect l="l" t="t" r="r" b="b"/>
                  <a:pathLst>
                    <a:path w="3951" h="4214" extrusionOk="0">
                      <a:moveTo>
                        <a:pt x="94" y="0"/>
                      </a:moveTo>
                      <a:cubicBezTo>
                        <a:pt x="54" y="0"/>
                        <a:pt x="0" y="64"/>
                        <a:pt x="15" y="100"/>
                      </a:cubicBezTo>
                      <a:cubicBezTo>
                        <a:pt x="162" y="404"/>
                        <a:pt x="336" y="707"/>
                        <a:pt x="519" y="993"/>
                      </a:cubicBezTo>
                      <a:cubicBezTo>
                        <a:pt x="724" y="1310"/>
                        <a:pt x="930" y="1627"/>
                        <a:pt x="1153" y="1930"/>
                      </a:cubicBezTo>
                      <a:cubicBezTo>
                        <a:pt x="1617" y="2551"/>
                        <a:pt x="2148" y="3131"/>
                        <a:pt x="2751" y="3622"/>
                      </a:cubicBezTo>
                      <a:cubicBezTo>
                        <a:pt x="2907" y="3747"/>
                        <a:pt x="3072" y="3867"/>
                        <a:pt x="3242" y="3975"/>
                      </a:cubicBezTo>
                      <a:cubicBezTo>
                        <a:pt x="3331" y="4028"/>
                        <a:pt x="3416" y="4073"/>
                        <a:pt x="3510" y="4117"/>
                      </a:cubicBezTo>
                      <a:cubicBezTo>
                        <a:pt x="3554" y="4135"/>
                        <a:pt x="3595" y="4162"/>
                        <a:pt x="3644" y="4171"/>
                      </a:cubicBezTo>
                      <a:cubicBezTo>
                        <a:pt x="3697" y="4189"/>
                        <a:pt x="3746" y="4184"/>
                        <a:pt x="3800" y="4211"/>
                      </a:cubicBezTo>
                      <a:cubicBezTo>
                        <a:pt x="3805" y="4213"/>
                        <a:pt x="3810" y="4214"/>
                        <a:pt x="3816" y="4214"/>
                      </a:cubicBezTo>
                      <a:cubicBezTo>
                        <a:pt x="3874" y="4214"/>
                        <a:pt x="3951" y="4114"/>
                        <a:pt x="3894" y="4077"/>
                      </a:cubicBezTo>
                      <a:cubicBezTo>
                        <a:pt x="3853" y="4055"/>
                        <a:pt x="3836" y="4015"/>
                        <a:pt x="3804" y="3979"/>
                      </a:cubicBezTo>
                      <a:cubicBezTo>
                        <a:pt x="3778" y="3952"/>
                        <a:pt x="3742" y="3930"/>
                        <a:pt x="3711" y="3903"/>
                      </a:cubicBezTo>
                      <a:cubicBezTo>
                        <a:pt x="3644" y="3850"/>
                        <a:pt x="3577" y="3792"/>
                        <a:pt x="3510" y="3742"/>
                      </a:cubicBezTo>
                      <a:cubicBezTo>
                        <a:pt x="3376" y="3635"/>
                        <a:pt x="3246" y="3524"/>
                        <a:pt x="3117" y="3412"/>
                      </a:cubicBezTo>
                      <a:cubicBezTo>
                        <a:pt x="2831" y="3167"/>
                        <a:pt x="2568" y="2899"/>
                        <a:pt x="2309" y="2627"/>
                      </a:cubicBezTo>
                      <a:cubicBezTo>
                        <a:pt x="2041" y="2345"/>
                        <a:pt x="1791" y="2046"/>
                        <a:pt x="1541" y="1752"/>
                      </a:cubicBezTo>
                      <a:cubicBezTo>
                        <a:pt x="1296" y="1466"/>
                        <a:pt x="1055" y="1180"/>
                        <a:pt x="823" y="886"/>
                      </a:cubicBezTo>
                      <a:cubicBezTo>
                        <a:pt x="591" y="591"/>
                        <a:pt x="358" y="296"/>
                        <a:pt x="117" y="11"/>
                      </a:cubicBezTo>
                      <a:cubicBezTo>
                        <a:pt x="111" y="3"/>
                        <a:pt x="103"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4" name="Google Shape;4944;p74"/>
                <p:cNvSpPr/>
                <p:nvPr/>
              </p:nvSpPr>
              <p:spPr>
                <a:xfrm>
                  <a:off x="6306650" y="3810950"/>
                  <a:ext cx="124250" cy="116775"/>
                </a:xfrm>
                <a:custGeom>
                  <a:avLst/>
                  <a:gdLst/>
                  <a:ahLst/>
                  <a:cxnLst/>
                  <a:rect l="l" t="t" r="r" b="b"/>
                  <a:pathLst>
                    <a:path w="4970" h="4671" extrusionOk="0">
                      <a:moveTo>
                        <a:pt x="76" y="0"/>
                      </a:moveTo>
                      <a:cubicBezTo>
                        <a:pt x="45" y="0"/>
                        <a:pt x="1" y="53"/>
                        <a:pt x="15" y="82"/>
                      </a:cubicBezTo>
                      <a:cubicBezTo>
                        <a:pt x="198" y="448"/>
                        <a:pt x="426" y="787"/>
                        <a:pt x="631" y="1144"/>
                      </a:cubicBezTo>
                      <a:cubicBezTo>
                        <a:pt x="863" y="1550"/>
                        <a:pt x="1149" y="1929"/>
                        <a:pt x="1426" y="2304"/>
                      </a:cubicBezTo>
                      <a:cubicBezTo>
                        <a:pt x="1988" y="3045"/>
                        <a:pt x="2644" y="3746"/>
                        <a:pt x="3448" y="4237"/>
                      </a:cubicBezTo>
                      <a:cubicBezTo>
                        <a:pt x="3653" y="4362"/>
                        <a:pt x="3867" y="4469"/>
                        <a:pt x="4090" y="4550"/>
                      </a:cubicBezTo>
                      <a:cubicBezTo>
                        <a:pt x="4327" y="4634"/>
                        <a:pt x="4550" y="4670"/>
                        <a:pt x="4800" y="4670"/>
                      </a:cubicBezTo>
                      <a:cubicBezTo>
                        <a:pt x="4849" y="4670"/>
                        <a:pt x="4970" y="4550"/>
                        <a:pt x="4889" y="4518"/>
                      </a:cubicBezTo>
                      <a:cubicBezTo>
                        <a:pt x="4711" y="4456"/>
                        <a:pt x="4528" y="4380"/>
                        <a:pt x="4354" y="4304"/>
                      </a:cubicBezTo>
                      <a:cubicBezTo>
                        <a:pt x="4166" y="4224"/>
                        <a:pt x="3983" y="4126"/>
                        <a:pt x="3809" y="4023"/>
                      </a:cubicBezTo>
                      <a:cubicBezTo>
                        <a:pt x="3425" y="3791"/>
                        <a:pt x="3077" y="3501"/>
                        <a:pt x="2756" y="3197"/>
                      </a:cubicBezTo>
                      <a:cubicBezTo>
                        <a:pt x="2077" y="2559"/>
                        <a:pt x="1488" y="1831"/>
                        <a:pt x="926" y="1090"/>
                      </a:cubicBezTo>
                      <a:cubicBezTo>
                        <a:pt x="783" y="903"/>
                        <a:pt x="631" y="715"/>
                        <a:pt x="488" y="523"/>
                      </a:cubicBezTo>
                      <a:cubicBezTo>
                        <a:pt x="363" y="349"/>
                        <a:pt x="234" y="175"/>
                        <a:pt x="95" y="10"/>
                      </a:cubicBezTo>
                      <a:cubicBezTo>
                        <a:pt x="90" y="3"/>
                        <a:pt x="84"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5" name="Google Shape;4945;p74"/>
                <p:cNvSpPr/>
                <p:nvPr/>
              </p:nvSpPr>
              <p:spPr>
                <a:xfrm>
                  <a:off x="5865350" y="3658850"/>
                  <a:ext cx="379925" cy="258450"/>
                </a:xfrm>
                <a:custGeom>
                  <a:avLst/>
                  <a:gdLst/>
                  <a:ahLst/>
                  <a:cxnLst/>
                  <a:rect l="l" t="t" r="r" b="b"/>
                  <a:pathLst>
                    <a:path w="15197" h="10338" extrusionOk="0">
                      <a:moveTo>
                        <a:pt x="4440" y="6655"/>
                      </a:moveTo>
                      <a:cubicBezTo>
                        <a:pt x="4437" y="6657"/>
                        <a:pt x="4435" y="6659"/>
                        <a:pt x="4432" y="6661"/>
                      </a:cubicBezTo>
                      <a:cubicBezTo>
                        <a:pt x="4430" y="6663"/>
                        <a:pt x="4427" y="6665"/>
                        <a:pt x="4424" y="6667"/>
                      </a:cubicBezTo>
                      <a:lnTo>
                        <a:pt x="4424" y="6667"/>
                      </a:lnTo>
                      <a:cubicBezTo>
                        <a:pt x="4429" y="6663"/>
                        <a:pt x="4434" y="6658"/>
                        <a:pt x="4440" y="6655"/>
                      </a:cubicBezTo>
                      <a:close/>
                      <a:moveTo>
                        <a:pt x="14984" y="0"/>
                      </a:moveTo>
                      <a:cubicBezTo>
                        <a:pt x="14964" y="0"/>
                        <a:pt x="14943" y="2"/>
                        <a:pt x="14922" y="6"/>
                      </a:cubicBezTo>
                      <a:cubicBezTo>
                        <a:pt x="14605" y="64"/>
                        <a:pt x="14293" y="198"/>
                        <a:pt x="13985" y="296"/>
                      </a:cubicBezTo>
                      <a:cubicBezTo>
                        <a:pt x="13677" y="390"/>
                        <a:pt x="13364" y="488"/>
                        <a:pt x="13056" y="590"/>
                      </a:cubicBezTo>
                      <a:cubicBezTo>
                        <a:pt x="12454" y="787"/>
                        <a:pt x="11873" y="1028"/>
                        <a:pt x="11302" y="1309"/>
                      </a:cubicBezTo>
                      <a:cubicBezTo>
                        <a:pt x="10226" y="1831"/>
                        <a:pt x="9191" y="2438"/>
                        <a:pt x="8195" y="3095"/>
                      </a:cubicBezTo>
                      <a:cubicBezTo>
                        <a:pt x="7227" y="3737"/>
                        <a:pt x="6298" y="4429"/>
                        <a:pt x="5396" y="5166"/>
                      </a:cubicBezTo>
                      <a:cubicBezTo>
                        <a:pt x="4472" y="5916"/>
                        <a:pt x="3580" y="6697"/>
                        <a:pt x="2705" y="7500"/>
                      </a:cubicBezTo>
                      <a:cubicBezTo>
                        <a:pt x="2285" y="7888"/>
                        <a:pt x="1870" y="8290"/>
                        <a:pt x="1464" y="8692"/>
                      </a:cubicBezTo>
                      <a:cubicBezTo>
                        <a:pt x="1259" y="8897"/>
                        <a:pt x="1053" y="9103"/>
                        <a:pt x="861" y="9317"/>
                      </a:cubicBezTo>
                      <a:cubicBezTo>
                        <a:pt x="759" y="9424"/>
                        <a:pt x="683" y="9522"/>
                        <a:pt x="576" y="9634"/>
                      </a:cubicBezTo>
                      <a:cubicBezTo>
                        <a:pt x="473" y="9745"/>
                        <a:pt x="370" y="9853"/>
                        <a:pt x="277" y="9969"/>
                      </a:cubicBezTo>
                      <a:cubicBezTo>
                        <a:pt x="192" y="10071"/>
                        <a:pt x="111" y="10178"/>
                        <a:pt x="27" y="10281"/>
                      </a:cubicBezTo>
                      <a:cubicBezTo>
                        <a:pt x="0" y="10310"/>
                        <a:pt x="15" y="10338"/>
                        <a:pt x="42" y="10338"/>
                      </a:cubicBezTo>
                      <a:cubicBezTo>
                        <a:pt x="52" y="10338"/>
                        <a:pt x="64" y="10334"/>
                        <a:pt x="76" y="10326"/>
                      </a:cubicBezTo>
                      <a:cubicBezTo>
                        <a:pt x="183" y="10250"/>
                        <a:pt x="294" y="10178"/>
                        <a:pt x="406" y="10098"/>
                      </a:cubicBezTo>
                      <a:cubicBezTo>
                        <a:pt x="518" y="10018"/>
                        <a:pt x="620" y="9928"/>
                        <a:pt x="727" y="9844"/>
                      </a:cubicBezTo>
                      <a:cubicBezTo>
                        <a:pt x="839" y="9750"/>
                        <a:pt x="960" y="9669"/>
                        <a:pt x="1071" y="9580"/>
                      </a:cubicBezTo>
                      <a:cubicBezTo>
                        <a:pt x="1080" y="9571"/>
                        <a:pt x="1089" y="9562"/>
                        <a:pt x="1098" y="9553"/>
                      </a:cubicBezTo>
                      <a:cubicBezTo>
                        <a:pt x="1111" y="9540"/>
                        <a:pt x="1125" y="9531"/>
                        <a:pt x="1134" y="9522"/>
                      </a:cubicBezTo>
                      <a:cubicBezTo>
                        <a:pt x="1160" y="9504"/>
                        <a:pt x="1183" y="9482"/>
                        <a:pt x="1205" y="9464"/>
                      </a:cubicBezTo>
                      <a:cubicBezTo>
                        <a:pt x="1268" y="9415"/>
                        <a:pt x="1326" y="9362"/>
                        <a:pt x="1384" y="9312"/>
                      </a:cubicBezTo>
                      <a:cubicBezTo>
                        <a:pt x="1834" y="8937"/>
                        <a:pt x="2276" y="8549"/>
                        <a:pt x="2718" y="8161"/>
                      </a:cubicBezTo>
                      <a:cubicBezTo>
                        <a:pt x="3147" y="7777"/>
                        <a:pt x="3580" y="7397"/>
                        <a:pt x="4017" y="7018"/>
                      </a:cubicBezTo>
                      <a:cubicBezTo>
                        <a:pt x="4124" y="6924"/>
                        <a:pt x="4231" y="6831"/>
                        <a:pt x="4339" y="6737"/>
                      </a:cubicBezTo>
                      <a:cubicBezTo>
                        <a:pt x="4365" y="6719"/>
                        <a:pt x="4388" y="6697"/>
                        <a:pt x="4414" y="6679"/>
                      </a:cubicBezTo>
                      <a:cubicBezTo>
                        <a:pt x="4416" y="6676"/>
                        <a:pt x="4419" y="6673"/>
                        <a:pt x="4421" y="6671"/>
                      </a:cubicBezTo>
                      <a:lnTo>
                        <a:pt x="4421" y="6671"/>
                      </a:lnTo>
                      <a:cubicBezTo>
                        <a:pt x="4407" y="6681"/>
                        <a:pt x="4402" y="6685"/>
                        <a:pt x="4402" y="6685"/>
                      </a:cubicBezTo>
                      <a:cubicBezTo>
                        <a:pt x="4402" y="6685"/>
                        <a:pt x="4414" y="6675"/>
                        <a:pt x="4424" y="6667"/>
                      </a:cubicBezTo>
                      <a:lnTo>
                        <a:pt x="4424" y="6667"/>
                      </a:lnTo>
                      <a:cubicBezTo>
                        <a:pt x="4423" y="6668"/>
                        <a:pt x="4422" y="6669"/>
                        <a:pt x="4421" y="6671"/>
                      </a:cubicBezTo>
                      <a:lnTo>
                        <a:pt x="4421" y="6671"/>
                      </a:lnTo>
                      <a:cubicBezTo>
                        <a:pt x="4428" y="6665"/>
                        <a:pt x="4438" y="6657"/>
                        <a:pt x="4450" y="6648"/>
                      </a:cubicBezTo>
                      <a:lnTo>
                        <a:pt x="4450" y="6648"/>
                      </a:lnTo>
                      <a:cubicBezTo>
                        <a:pt x="4447" y="6650"/>
                        <a:pt x="4443" y="6652"/>
                        <a:pt x="4440" y="6655"/>
                      </a:cubicBezTo>
                      <a:lnTo>
                        <a:pt x="4440" y="6655"/>
                      </a:lnTo>
                      <a:cubicBezTo>
                        <a:pt x="4495" y="6608"/>
                        <a:pt x="4546" y="6561"/>
                        <a:pt x="4602" y="6518"/>
                      </a:cubicBezTo>
                      <a:cubicBezTo>
                        <a:pt x="4821" y="6331"/>
                        <a:pt x="5039" y="6152"/>
                        <a:pt x="5263" y="5969"/>
                      </a:cubicBezTo>
                      <a:cubicBezTo>
                        <a:pt x="6151" y="5246"/>
                        <a:pt x="7066" y="4545"/>
                        <a:pt x="8017" y="3898"/>
                      </a:cubicBezTo>
                      <a:cubicBezTo>
                        <a:pt x="8494" y="3572"/>
                        <a:pt x="8981" y="3260"/>
                        <a:pt x="9476" y="2961"/>
                      </a:cubicBezTo>
                      <a:cubicBezTo>
                        <a:pt x="9490" y="2952"/>
                        <a:pt x="9503" y="2943"/>
                        <a:pt x="9516" y="2934"/>
                      </a:cubicBezTo>
                      <a:cubicBezTo>
                        <a:pt x="9526" y="2929"/>
                        <a:pt x="9530" y="2927"/>
                        <a:pt x="9531" y="2927"/>
                      </a:cubicBezTo>
                      <a:lnTo>
                        <a:pt x="9531" y="2927"/>
                      </a:lnTo>
                      <a:cubicBezTo>
                        <a:pt x="9533" y="2927"/>
                        <a:pt x="9490" y="2952"/>
                        <a:pt x="9490" y="2952"/>
                      </a:cubicBezTo>
                      <a:cubicBezTo>
                        <a:pt x="9512" y="2947"/>
                        <a:pt x="9552" y="2916"/>
                        <a:pt x="9574" y="2903"/>
                      </a:cubicBezTo>
                      <a:cubicBezTo>
                        <a:pt x="9641" y="2862"/>
                        <a:pt x="9713" y="2822"/>
                        <a:pt x="9780" y="2782"/>
                      </a:cubicBezTo>
                      <a:cubicBezTo>
                        <a:pt x="9905" y="2711"/>
                        <a:pt x="10030" y="2639"/>
                        <a:pt x="10155" y="2568"/>
                      </a:cubicBezTo>
                      <a:cubicBezTo>
                        <a:pt x="10409" y="2429"/>
                        <a:pt x="10664" y="2296"/>
                        <a:pt x="10922" y="2162"/>
                      </a:cubicBezTo>
                      <a:cubicBezTo>
                        <a:pt x="11181" y="2032"/>
                        <a:pt x="11440" y="1903"/>
                        <a:pt x="11704" y="1782"/>
                      </a:cubicBezTo>
                      <a:cubicBezTo>
                        <a:pt x="11838" y="1720"/>
                        <a:pt x="11971" y="1657"/>
                        <a:pt x="12105" y="1599"/>
                      </a:cubicBezTo>
                      <a:cubicBezTo>
                        <a:pt x="12172" y="1572"/>
                        <a:pt x="12244" y="1541"/>
                        <a:pt x="12311" y="1514"/>
                      </a:cubicBezTo>
                      <a:cubicBezTo>
                        <a:pt x="12351" y="1501"/>
                        <a:pt x="12387" y="1488"/>
                        <a:pt x="12427" y="1474"/>
                      </a:cubicBezTo>
                      <a:cubicBezTo>
                        <a:pt x="12436" y="1470"/>
                        <a:pt x="12443" y="1466"/>
                        <a:pt x="12451" y="1464"/>
                      </a:cubicBezTo>
                      <a:lnTo>
                        <a:pt x="12451" y="1464"/>
                      </a:lnTo>
                      <a:cubicBezTo>
                        <a:pt x="12451" y="1464"/>
                        <a:pt x="12450" y="1464"/>
                        <a:pt x="12451" y="1464"/>
                      </a:cubicBezTo>
                      <a:cubicBezTo>
                        <a:pt x="12453" y="1464"/>
                        <a:pt x="12461" y="1462"/>
                        <a:pt x="12476" y="1456"/>
                      </a:cubicBezTo>
                      <a:lnTo>
                        <a:pt x="12476" y="1456"/>
                      </a:lnTo>
                      <a:cubicBezTo>
                        <a:pt x="12467" y="1459"/>
                        <a:pt x="12459" y="1461"/>
                        <a:pt x="12451" y="1464"/>
                      </a:cubicBezTo>
                      <a:lnTo>
                        <a:pt x="12451" y="1464"/>
                      </a:lnTo>
                      <a:cubicBezTo>
                        <a:pt x="12454" y="1462"/>
                        <a:pt x="12462" y="1458"/>
                        <a:pt x="12476" y="1452"/>
                      </a:cubicBezTo>
                      <a:cubicBezTo>
                        <a:pt x="13087" y="1238"/>
                        <a:pt x="13708" y="1059"/>
                        <a:pt x="14319" y="854"/>
                      </a:cubicBezTo>
                      <a:cubicBezTo>
                        <a:pt x="14498" y="796"/>
                        <a:pt x="14676" y="733"/>
                        <a:pt x="14842" y="640"/>
                      </a:cubicBezTo>
                      <a:cubicBezTo>
                        <a:pt x="15002" y="555"/>
                        <a:pt x="15154" y="403"/>
                        <a:pt x="15181" y="215"/>
                      </a:cubicBezTo>
                      <a:cubicBezTo>
                        <a:pt x="15196" y="73"/>
                        <a:pt x="15109" y="0"/>
                        <a:pt x="149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6" name="Google Shape;4946;p74"/>
                <p:cNvSpPr/>
                <p:nvPr/>
              </p:nvSpPr>
              <p:spPr>
                <a:xfrm>
                  <a:off x="5894350" y="3870475"/>
                  <a:ext cx="28050" cy="126075"/>
                </a:xfrm>
                <a:custGeom>
                  <a:avLst/>
                  <a:gdLst/>
                  <a:ahLst/>
                  <a:cxnLst/>
                  <a:rect l="l" t="t" r="r" b="b"/>
                  <a:pathLst>
                    <a:path w="1122" h="5043" extrusionOk="0">
                      <a:moveTo>
                        <a:pt x="1094" y="1"/>
                      </a:moveTo>
                      <a:cubicBezTo>
                        <a:pt x="1065" y="1"/>
                        <a:pt x="1020" y="30"/>
                        <a:pt x="1009" y="53"/>
                      </a:cubicBezTo>
                      <a:cubicBezTo>
                        <a:pt x="483" y="1271"/>
                        <a:pt x="206" y="2611"/>
                        <a:pt x="54" y="3923"/>
                      </a:cubicBezTo>
                      <a:cubicBezTo>
                        <a:pt x="14" y="4284"/>
                        <a:pt x="9" y="4650"/>
                        <a:pt x="0" y="5016"/>
                      </a:cubicBezTo>
                      <a:cubicBezTo>
                        <a:pt x="0" y="5035"/>
                        <a:pt x="9" y="5042"/>
                        <a:pt x="22" y="5042"/>
                      </a:cubicBezTo>
                      <a:cubicBezTo>
                        <a:pt x="53" y="5042"/>
                        <a:pt x="106" y="5001"/>
                        <a:pt x="112" y="4976"/>
                      </a:cubicBezTo>
                      <a:cubicBezTo>
                        <a:pt x="161" y="4642"/>
                        <a:pt x="228" y="4316"/>
                        <a:pt x="286" y="3985"/>
                      </a:cubicBezTo>
                      <a:cubicBezTo>
                        <a:pt x="344" y="3664"/>
                        <a:pt x="389" y="3347"/>
                        <a:pt x="451" y="3026"/>
                      </a:cubicBezTo>
                      <a:cubicBezTo>
                        <a:pt x="572" y="2392"/>
                        <a:pt x="732" y="1767"/>
                        <a:pt x="871" y="1133"/>
                      </a:cubicBezTo>
                      <a:cubicBezTo>
                        <a:pt x="947" y="767"/>
                        <a:pt x="1045" y="405"/>
                        <a:pt x="1116" y="39"/>
                      </a:cubicBezTo>
                      <a:cubicBezTo>
                        <a:pt x="1121" y="11"/>
                        <a:pt x="1110" y="1"/>
                        <a:pt x="1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7" name="Google Shape;4947;p74"/>
                <p:cNvSpPr/>
                <p:nvPr/>
              </p:nvSpPr>
              <p:spPr>
                <a:xfrm>
                  <a:off x="5915675" y="3830525"/>
                  <a:ext cx="40925" cy="130525"/>
                </a:xfrm>
                <a:custGeom>
                  <a:avLst/>
                  <a:gdLst/>
                  <a:ahLst/>
                  <a:cxnLst/>
                  <a:rect l="l" t="t" r="r" b="b"/>
                  <a:pathLst>
                    <a:path w="1637" h="5221" extrusionOk="0">
                      <a:moveTo>
                        <a:pt x="1617" y="0"/>
                      </a:moveTo>
                      <a:cubicBezTo>
                        <a:pt x="1600" y="0"/>
                        <a:pt x="1574" y="13"/>
                        <a:pt x="1567" y="26"/>
                      </a:cubicBezTo>
                      <a:cubicBezTo>
                        <a:pt x="1169" y="647"/>
                        <a:pt x="906" y="1347"/>
                        <a:pt x="656" y="2039"/>
                      </a:cubicBezTo>
                      <a:cubicBezTo>
                        <a:pt x="384" y="2802"/>
                        <a:pt x="121" y="3593"/>
                        <a:pt x="40" y="4400"/>
                      </a:cubicBezTo>
                      <a:cubicBezTo>
                        <a:pt x="18" y="4650"/>
                        <a:pt x="0" y="5021"/>
                        <a:pt x="187" y="5217"/>
                      </a:cubicBezTo>
                      <a:cubicBezTo>
                        <a:pt x="191" y="5220"/>
                        <a:pt x="194" y="5221"/>
                        <a:pt x="197" y="5221"/>
                      </a:cubicBezTo>
                      <a:cubicBezTo>
                        <a:pt x="214" y="5221"/>
                        <a:pt x="231" y="5197"/>
                        <a:pt x="228" y="5186"/>
                      </a:cubicBezTo>
                      <a:cubicBezTo>
                        <a:pt x="161" y="4927"/>
                        <a:pt x="179" y="4673"/>
                        <a:pt x="205" y="4414"/>
                      </a:cubicBezTo>
                      <a:cubicBezTo>
                        <a:pt x="241" y="4048"/>
                        <a:pt x="335" y="3691"/>
                        <a:pt x="429" y="3338"/>
                      </a:cubicBezTo>
                      <a:cubicBezTo>
                        <a:pt x="647" y="2535"/>
                        <a:pt x="946" y="1758"/>
                        <a:pt x="1263" y="986"/>
                      </a:cubicBezTo>
                      <a:cubicBezTo>
                        <a:pt x="1388" y="664"/>
                        <a:pt x="1513" y="347"/>
                        <a:pt x="1629" y="26"/>
                      </a:cubicBezTo>
                      <a:cubicBezTo>
                        <a:pt x="1637" y="7"/>
                        <a:pt x="1629" y="0"/>
                        <a:pt x="1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8" name="Google Shape;4948;p74"/>
                <p:cNvSpPr/>
                <p:nvPr/>
              </p:nvSpPr>
              <p:spPr>
                <a:xfrm>
                  <a:off x="5946800" y="3813075"/>
                  <a:ext cx="38950" cy="136650"/>
                </a:xfrm>
                <a:custGeom>
                  <a:avLst/>
                  <a:gdLst/>
                  <a:ahLst/>
                  <a:cxnLst/>
                  <a:rect l="l" t="t" r="r" b="b"/>
                  <a:pathLst>
                    <a:path w="1558" h="5466" extrusionOk="0">
                      <a:moveTo>
                        <a:pt x="1530" y="1"/>
                      </a:moveTo>
                      <a:cubicBezTo>
                        <a:pt x="1512" y="1"/>
                        <a:pt x="1485" y="14"/>
                        <a:pt x="1473" y="28"/>
                      </a:cubicBezTo>
                      <a:cubicBezTo>
                        <a:pt x="996" y="604"/>
                        <a:pt x="719" y="1331"/>
                        <a:pt x="509" y="2041"/>
                      </a:cubicBezTo>
                      <a:cubicBezTo>
                        <a:pt x="299" y="2760"/>
                        <a:pt x="152" y="3505"/>
                        <a:pt x="72" y="4250"/>
                      </a:cubicBezTo>
                      <a:cubicBezTo>
                        <a:pt x="27" y="4652"/>
                        <a:pt x="0" y="5049"/>
                        <a:pt x="9" y="5451"/>
                      </a:cubicBezTo>
                      <a:cubicBezTo>
                        <a:pt x="9" y="5461"/>
                        <a:pt x="14" y="5465"/>
                        <a:pt x="21" y="5465"/>
                      </a:cubicBezTo>
                      <a:cubicBezTo>
                        <a:pt x="38" y="5465"/>
                        <a:pt x="69" y="5441"/>
                        <a:pt x="72" y="5429"/>
                      </a:cubicBezTo>
                      <a:cubicBezTo>
                        <a:pt x="206" y="4706"/>
                        <a:pt x="286" y="3978"/>
                        <a:pt x="429" y="3255"/>
                      </a:cubicBezTo>
                      <a:cubicBezTo>
                        <a:pt x="567" y="2532"/>
                        <a:pt x="759" y="1809"/>
                        <a:pt x="1045" y="1126"/>
                      </a:cubicBezTo>
                      <a:cubicBezTo>
                        <a:pt x="1197" y="755"/>
                        <a:pt x="1371" y="398"/>
                        <a:pt x="1545" y="41"/>
                      </a:cubicBezTo>
                      <a:cubicBezTo>
                        <a:pt x="1558" y="11"/>
                        <a:pt x="1547" y="1"/>
                        <a:pt x="1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49" name="Google Shape;4949;p74"/>
                <p:cNvSpPr/>
                <p:nvPr/>
              </p:nvSpPr>
              <p:spPr>
                <a:xfrm>
                  <a:off x="5969675" y="3789600"/>
                  <a:ext cx="45325" cy="135125"/>
                </a:xfrm>
                <a:custGeom>
                  <a:avLst/>
                  <a:gdLst/>
                  <a:ahLst/>
                  <a:cxnLst/>
                  <a:rect l="l" t="t" r="r" b="b"/>
                  <a:pathLst>
                    <a:path w="1813" h="5405" extrusionOk="0">
                      <a:moveTo>
                        <a:pt x="1774" y="0"/>
                      </a:moveTo>
                      <a:cubicBezTo>
                        <a:pt x="1750" y="0"/>
                        <a:pt x="1719" y="16"/>
                        <a:pt x="1706" y="38"/>
                      </a:cubicBezTo>
                      <a:cubicBezTo>
                        <a:pt x="1496" y="360"/>
                        <a:pt x="1304" y="690"/>
                        <a:pt x="1143" y="1034"/>
                      </a:cubicBezTo>
                      <a:cubicBezTo>
                        <a:pt x="982" y="1373"/>
                        <a:pt x="849" y="1721"/>
                        <a:pt x="724" y="2069"/>
                      </a:cubicBezTo>
                      <a:cubicBezTo>
                        <a:pt x="474" y="2757"/>
                        <a:pt x="268" y="3471"/>
                        <a:pt x="139" y="4198"/>
                      </a:cubicBezTo>
                      <a:cubicBezTo>
                        <a:pt x="72" y="4587"/>
                        <a:pt x="0" y="4989"/>
                        <a:pt x="18" y="5386"/>
                      </a:cubicBezTo>
                      <a:cubicBezTo>
                        <a:pt x="18" y="5399"/>
                        <a:pt x="23" y="5404"/>
                        <a:pt x="31" y="5404"/>
                      </a:cubicBezTo>
                      <a:cubicBezTo>
                        <a:pt x="48" y="5404"/>
                        <a:pt x="78" y="5376"/>
                        <a:pt x="81" y="5363"/>
                      </a:cubicBezTo>
                      <a:cubicBezTo>
                        <a:pt x="183" y="5006"/>
                        <a:pt x="241" y="4636"/>
                        <a:pt x="322" y="4274"/>
                      </a:cubicBezTo>
                      <a:cubicBezTo>
                        <a:pt x="402" y="3922"/>
                        <a:pt x="487" y="3569"/>
                        <a:pt x="581" y="3216"/>
                      </a:cubicBezTo>
                      <a:cubicBezTo>
                        <a:pt x="777" y="2520"/>
                        <a:pt x="1018" y="1837"/>
                        <a:pt x="1308" y="1177"/>
                      </a:cubicBezTo>
                      <a:cubicBezTo>
                        <a:pt x="1473" y="806"/>
                        <a:pt x="1630" y="427"/>
                        <a:pt x="1795" y="56"/>
                      </a:cubicBezTo>
                      <a:cubicBezTo>
                        <a:pt x="1813" y="16"/>
                        <a:pt x="1797" y="0"/>
                        <a:pt x="1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0" name="Google Shape;4950;p74"/>
                <p:cNvSpPr/>
                <p:nvPr/>
              </p:nvSpPr>
              <p:spPr>
                <a:xfrm>
                  <a:off x="5991200" y="3765025"/>
                  <a:ext cx="56050" cy="142400"/>
                </a:xfrm>
                <a:custGeom>
                  <a:avLst/>
                  <a:gdLst/>
                  <a:ahLst/>
                  <a:cxnLst/>
                  <a:rect l="l" t="t" r="r" b="b"/>
                  <a:pathLst>
                    <a:path w="2242" h="5696" extrusionOk="0">
                      <a:moveTo>
                        <a:pt x="2211" y="0"/>
                      </a:moveTo>
                      <a:cubicBezTo>
                        <a:pt x="2199" y="0"/>
                        <a:pt x="2184" y="6"/>
                        <a:pt x="2175" y="17"/>
                      </a:cubicBezTo>
                      <a:cubicBezTo>
                        <a:pt x="1648" y="629"/>
                        <a:pt x="1278" y="1343"/>
                        <a:pt x="970" y="2093"/>
                      </a:cubicBezTo>
                      <a:cubicBezTo>
                        <a:pt x="662" y="2843"/>
                        <a:pt x="420" y="3615"/>
                        <a:pt x="229" y="4405"/>
                      </a:cubicBezTo>
                      <a:cubicBezTo>
                        <a:pt x="126" y="4820"/>
                        <a:pt x="37" y="5248"/>
                        <a:pt x="1" y="5677"/>
                      </a:cubicBezTo>
                      <a:cubicBezTo>
                        <a:pt x="1" y="5690"/>
                        <a:pt x="6" y="5695"/>
                        <a:pt x="14" y="5695"/>
                      </a:cubicBezTo>
                      <a:cubicBezTo>
                        <a:pt x="33" y="5695"/>
                        <a:pt x="66" y="5667"/>
                        <a:pt x="72" y="5655"/>
                      </a:cubicBezTo>
                      <a:cubicBezTo>
                        <a:pt x="188" y="5271"/>
                        <a:pt x="287" y="4882"/>
                        <a:pt x="389" y="4494"/>
                      </a:cubicBezTo>
                      <a:cubicBezTo>
                        <a:pt x="487" y="4110"/>
                        <a:pt x="599" y="3735"/>
                        <a:pt x="720" y="3356"/>
                      </a:cubicBezTo>
                      <a:cubicBezTo>
                        <a:pt x="961" y="2597"/>
                        <a:pt x="1260" y="1869"/>
                        <a:pt x="1617" y="1160"/>
                      </a:cubicBezTo>
                      <a:cubicBezTo>
                        <a:pt x="1809" y="780"/>
                        <a:pt x="2014" y="405"/>
                        <a:pt x="2228" y="35"/>
                      </a:cubicBezTo>
                      <a:cubicBezTo>
                        <a:pt x="2241" y="11"/>
                        <a:pt x="2228" y="0"/>
                        <a:pt x="2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1" name="Google Shape;4951;p74"/>
                <p:cNvSpPr/>
                <p:nvPr/>
              </p:nvSpPr>
              <p:spPr>
                <a:xfrm>
                  <a:off x="6012550" y="3747550"/>
                  <a:ext cx="61825" cy="146150"/>
                </a:xfrm>
                <a:custGeom>
                  <a:avLst/>
                  <a:gdLst/>
                  <a:ahLst/>
                  <a:cxnLst/>
                  <a:rect l="l" t="t" r="r" b="b"/>
                  <a:pathLst>
                    <a:path w="2473" h="5846" extrusionOk="0">
                      <a:moveTo>
                        <a:pt x="2437" y="1"/>
                      </a:moveTo>
                      <a:cubicBezTo>
                        <a:pt x="2425" y="1"/>
                        <a:pt x="2409" y="7"/>
                        <a:pt x="2396" y="20"/>
                      </a:cubicBezTo>
                      <a:cubicBezTo>
                        <a:pt x="2071" y="314"/>
                        <a:pt x="1798" y="640"/>
                        <a:pt x="1580" y="1020"/>
                      </a:cubicBezTo>
                      <a:cubicBezTo>
                        <a:pt x="1379" y="1377"/>
                        <a:pt x="1209" y="1756"/>
                        <a:pt x="1066" y="2140"/>
                      </a:cubicBezTo>
                      <a:cubicBezTo>
                        <a:pt x="776" y="2917"/>
                        <a:pt x="575" y="3725"/>
                        <a:pt x="361" y="4528"/>
                      </a:cubicBezTo>
                      <a:cubicBezTo>
                        <a:pt x="245" y="4961"/>
                        <a:pt x="142" y="5403"/>
                        <a:pt x="4" y="5827"/>
                      </a:cubicBezTo>
                      <a:cubicBezTo>
                        <a:pt x="0" y="5841"/>
                        <a:pt x="6" y="5846"/>
                        <a:pt x="14" y="5846"/>
                      </a:cubicBezTo>
                      <a:cubicBezTo>
                        <a:pt x="27" y="5846"/>
                        <a:pt x="48" y="5833"/>
                        <a:pt x="53" y="5822"/>
                      </a:cubicBezTo>
                      <a:cubicBezTo>
                        <a:pt x="232" y="5443"/>
                        <a:pt x="392" y="5068"/>
                        <a:pt x="522" y="4671"/>
                      </a:cubicBezTo>
                      <a:cubicBezTo>
                        <a:pt x="651" y="4278"/>
                        <a:pt x="772" y="3881"/>
                        <a:pt x="888" y="3483"/>
                      </a:cubicBezTo>
                      <a:cubicBezTo>
                        <a:pt x="1120" y="2702"/>
                        <a:pt x="1365" y="1921"/>
                        <a:pt x="1749" y="1203"/>
                      </a:cubicBezTo>
                      <a:cubicBezTo>
                        <a:pt x="1959" y="810"/>
                        <a:pt x="2191" y="412"/>
                        <a:pt x="2450" y="51"/>
                      </a:cubicBezTo>
                      <a:cubicBezTo>
                        <a:pt x="2473" y="20"/>
                        <a:pt x="2459"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2" name="Google Shape;4952;p74"/>
                <p:cNvSpPr/>
                <p:nvPr/>
              </p:nvSpPr>
              <p:spPr>
                <a:xfrm>
                  <a:off x="6033750" y="3708950"/>
                  <a:ext cx="85125" cy="163625"/>
                </a:xfrm>
                <a:custGeom>
                  <a:avLst/>
                  <a:gdLst/>
                  <a:ahLst/>
                  <a:cxnLst/>
                  <a:rect l="l" t="t" r="r" b="b"/>
                  <a:pathLst>
                    <a:path w="3405" h="6545" extrusionOk="0">
                      <a:moveTo>
                        <a:pt x="3365" y="1"/>
                      </a:moveTo>
                      <a:cubicBezTo>
                        <a:pt x="3351" y="1"/>
                        <a:pt x="3335" y="7"/>
                        <a:pt x="3321" y="19"/>
                      </a:cubicBezTo>
                      <a:cubicBezTo>
                        <a:pt x="3151" y="175"/>
                        <a:pt x="2972" y="327"/>
                        <a:pt x="2816" y="501"/>
                      </a:cubicBezTo>
                      <a:cubicBezTo>
                        <a:pt x="2655" y="689"/>
                        <a:pt x="2504" y="885"/>
                        <a:pt x="2361" y="1086"/>
                      </a:cubicBezTo>
                      <a:cubicBezTo>
                        <a:pt x="2080" y="1483"/>
                        <a:pt x="1821" y="1903"/>
                        <a:pt x="1580" y="2327"/>
                      </a:cubicBezTo>
                      <a:cubicBezTo>
                        <a:pt x="1093" y="3184"/>
                        <a:pt x="682" y="4095"/>
                        <a:pt x="375" y="5032"/>
                      </a:cubicBezTo>
                      <a:cubicBezTo>
                        <a:pt x="214" y="5518"/>
                        <a:pt x="75" y="6014"/>
                        <a:pt x="4" y="6523"/>
                      </a:cubicBezTo>
                      <a:cubicBezTo>
                        <a:pt x="1" y="6538"/>
                        <a:pt x="5" y="6544"/>
                        <a:pt x="13" y="6544"/>
                      </a:cubicBezTo>
                      <a:cubicBezTo>
                        <a:pt x="27" y="6544"/>
                        <a:pt x="52" y="6524"/>
                        <a:pt x="58" y="6509"/>
                      </a:cubicBezTo>
                      <a:cubicBezTo>
                        <a:pt x="361" y="5599"/>
                        <a:pt x="678" y="4693"/>
                        <a:pt x="1080" y="3818"/>
                      </a:cubicBezTo>
                      <a:cubicBezTo>
                        <a:pt x="1486" y="2943"/>
                        <a:pt x="1955" y="2090"/>
                        <a:pt x="2504" y="1296"/>
                      </a:cubicBezTo>
                      <a:cubicBezTo>
                        <a:pt x="2655" y="1082"/>
                        <a:pt x="2807" y="872"/>
                        <a:pt x="2959" y="662"/>
                      </a:cubicBezTo>
                      <a:cubicBezTo>
                        <a:pt x="3106" y="466"/>
                        <a:pt x="3231" y="251"/>
                        <a:pt x="3379" y="55"/>
                      </a:cubicBezTo>
                      <a:cubicBezTo>
                        <a:pt x="3404" y="20"/>
                        <a:pt x="3389" y="1"/>
                        <a:pt x="33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3" name="Google Shape;4953;p74"/>
                <p:cNvSpPr/>
                <p:nvPr/>
              </p:nvSpPr>
              <p:spPr>
                <a:xfrm>
                  <a:off x="6050550" y="3693350"/>
                  <a:ext cx="100850" cy="162475"/>
                </a:xfrm>
                <a:custGeom>
                  <a:avLst/>
                  <a:gdLst/>
                  <a:ahLst/>
                  <a:cxnLst/>
                  <a:rect l="l" t="t" r="r" b="b"/>
                  <a:pathLst>
                    <a:path w="4034" h="6499" extrusionOk="0">
                      <a:moveTo>
                        <a:pt x="4001" y="1"/>
                      </a:moveTo>
                      <a:cubicBezTo>
                        <a:pt x="3992" y="1"/>
                        <a:pt x="3982" y="5"/>
                        <a:pt x="3970" y="14"/>
                      </a:cubicBezTo>
                      <a:cubicBezTo>
                        <a:pt x="3166" y="643"/>
                        <a:pt x="2510" y="1415"/>
                        <a:pt x="1916" y="2237"/>
                      </a:cubicBezTo>
                      <a:cubicBezTo>
                        <a:pt x="1314" y="3071"/>
                        <a:pt x="769" y="3973"/>
                        <a:pt x="394" y="4933"/>
                      </a:cubicBezTo>
                      <a:cubicBezTo>
                        <a:pt x="202" y="5419"/>
                        <a:pt x="19" y="5946"/>
                        <a:pt x="2" y="6473"/>
                      </a:cubicBezTo>
                      <a:cubicBezTo>
                        <a:pt x="0" y="6492"/>
                        <a:pt x="7" y="6499"/>
                        <a:pt x="17" y="6499"/>
                      </a:cubicBezTo>
                      <a:cubicBezTo>
                        <a:pt x="43" y="6499"/>
                        <a:pt x="95" y="6452"/>
                        <a:pt x="104" y="6433"/>
                      </a:cubicBezTo>
                      <a:cubicBezTo>
                        <a:pt x="265" y="5977"/>
                        <a:pt x="403" y="5513"/>
                        <a:pt x="595" y="5067"/>
                      </a:cubicBezTo>
                      <a:cubicBezTo>
                        <a:pt x="787" y="4607"/>
                        <a:pt x="1010" y="4156"/>
                        <a:pt x="1256" y="3719"/>
                      </a:cubicBezTo>
                      <a:cubicBezTo>
                        <a:pt x="1747" y="2857"/>
                        <a:pt x="2332" y="2049"/>
                        <a:pt x="2974" y="1299"/>
                      </a:cubicBezTo>
                      <a:cubicBezTo>
                        <a:pt x="3318" y="893"/>
                        <a:pt x="3662" y="483"/>
                        <a:pt x="4005" y="76"/>
                      </a:cubicBezTo>
                      <a:cubicBezTo>
                        <a:pt x="4033" y="45"/>
                        <a:pt x="4029" y="1"/>
                        <a:pt x="4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4" name="Google Shape;4954;p74"/>
                <p:cNvSpPr/>
                <p:nvPr/>
              </p:nvSpPr>
              <p:spPr>
                <a:xfrm>
                  <a:off x="6069825" y="3658600"/>
                  <a:ext cx="158850" cy="173775"/>
                </a:xfrm>
                <a:custGeom>
                  <a:avLst/>
                  <a:gdLst/>
                  <a:ahLst/>
                  <a:cxnLst/>
                  <a:rect l="l" t="t" r="r" b="b"/>
                  <a:pathLst>
                    <a:path w="6354" h="6951" extrusionOk="0">
                      <a:moveTo>
                        <a:pt x="6314" y="1"/>
                      </a:moveTo>
                      <a:cubicBezTo>
                        <a:pt x="6304" y="1"/>
                        <a:pt x="6292" y="5"/>
                        <a:pt x="6279" y="16"/>
                      </a:cubicBezTo>
                      <a:cubicBezTo>
                        <a:pt x="5332" y="779"/>
                        <a:pt x="4391" y="1560"/>
                        <a:pt x="3525" y="2417"/>
                      </a:cubicBezTo>
                      <a:cubicBezTo>
                        <a:pt x="3096" y="2841"/>
                        <a:pt x="2685" y="3279"/>
                        <a:pt x="2293" y="3734"/>
                      </a:cubicBezTo>
                      <a:cubicBezTo>
                        <a:pt x="2092" y="3966"/>
                        <a:pt x="1900" y="4203"/>
                        <a:pt x="1712" y="4439"/>
                      </a:cubicBezTo>
                      <a:cubicBezTo>
                        <a:pt x="1525" y="4680"/>
                        <a:pt x="1355" y="4930"/>
                        <a:pt x="1190" y="5185"/>
                      </a:cubicBezTo>
                      <a:cubicBezTo>
                        <a:pt x="811" y="5765"/>
                        <a:pt x="418" y="6336"/>
                        <a:pt x="21" y="6903"/>
                      </a:cubicBezTo>
                      <a:cubicBezTo>
                        <a:pt x="0" y="6932"/>
                        <a:pt x="14" y="6950"/>
                        <a:pt x="36" y="6950"/>
                      </a:cubicBezTo>
                      <a:cubicBezTo>
                        <a:pt x="48" y="6950"/>
                        <a:pt x="62" y="6945"/>
                        <a:pt x="74" y="6934"/>
                      </a:cubicBezTo>
                      <a:cubicBezTo>
                        <a:pt x="529" y="6519"/>
                        <a:pt x="882" y="6015"/>
                        <a:pt x="1235" y="5506"/>
                      </a:cubicBezTo>
                      <a:cubicBezTo>
                        <a:pt x="1409" y="5256"/>
                        <a:pt x="1583" y="4997"/>
                        <a:pt x="1761" y="4747"/>
                      </a:cubicBezTo>
                      <a:cubicBezTo>
                        <a:pt x="1931" y="4511"/>
                        <a:pt x="2127" y="4287"/>
                        <a:pt x="2315" y="4064"/>
                      </a:cubicBezTo>
                      <a:cubicBezTo>
                        <a:pt x="3092" y="3163"/>
                        <a:pt x="3940" y="2314"/>
                        <a:pt x="4806" y="1498"/>
                      </a:cubicBezTo>
                      <a:cubicBezTo>
                        <a:pt x="5306" y="1024"/>
                        <a:pt x="5814" y="551"/>
                        <a:pt x="6319" y="78"/>
                      </a:cubicBezTo>
                      <a:cubicBezTo>
                        <a:pt x="6353" y="47"/>
                        <a:pt x="6345" y="1"/>
                        <a:pt x="6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5" name="Google Shape;4955;p74"/>
                <p:cNvSpPr/>
                <p:nvPr/>
              </p:nvSpPr>
              <p:spPr>
                <a:xfrm>
                  <a:off x="6105000" y="3682275"/>
                  <a:ext cx="84550" cy="101625"/>
                </a:xfrm>
                <a:custGeom>
                  <a:avLst/>
                  <a:gdLst/>
                  <a:ahLst/>
                  <a:cxnLst/>
                  <a:rect l="l" t="t" r="r" b="b"/>
                  <a:pathLst>
                    <a:path w="3382" h="4065" extrusionOk="0">
                      <a:moveTo>
                        <a:pt x="3361" y="1"/>
                      </a:moveTo>
                      <a:cubicBezTo>
                        <a:pt x="3357" y="1"/>
                        <a:pt x="3352" y="2"/>
                        <a:pt x="3345" y="6"/>
                      </a:cubicBezTo>
                      <a:cubicBezTo>
                        <a:pt x="2118" y="676"/>
                        <a:pt x="1216" y="1832"/>
                        <a:pt x="515" y="3019"/>
                      </a:cubicBezTo>
                      <a:cubicBezTo>
                        <a:pt x="323" y="3349"/>
                        <a:pt x="145" y="3684"/>
                        <a:pt x="6" y="4037"/>
                      </a:cubicBezTo>
                      <a:cubicBezTo>
                        <a:pt x="0" y="4057"/>
                        <a:pt x="7" y="4064"/>
                        <a:pt x="17" y="4064"/>
                      </a:cubicBezTo>
                      <a:cubicBezTo>
                        <a:pt x="30" y="4064"/>
                        <a:pt x="48" y="4053"/>
                        <a:pt x="55" y="4041"/>
                      </a:cubicBezTo>
                      <a:cubicBezTo>
                        <a:pt x="390" y="3452"/>
                        <a:pt x="703" y="2858"/>
                        <a:pt x="1091" y="2305"/>
                      </a:cubicBezTo>
                      <a:cubicBezTo>
                        <a:pt x="1488" y="1738"/>
                        <a:pt x="1939" y="1202"/>
                        <a:pt x="2452" y="738"/>
                      </a:cubicBezTo>
                      <a:cubicBezTo>
                        <a:pt x="2734" y="484"/>
                        <a:pt x="3033" y="252"/>
                        <a:pt x="3354" y="51"/>
                      </a:cubicBezTo>
                      <a:cubicBezTo>
                        <a:pt x="3373" y="40"/>
                        <a:pt x="3382" y="1"/>
                        <a:pt x="3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6" name="Google Shape;4956;p74"/>
                <p:cNvSpPr/>
                <p:nvPr/>
              </p:nvSpPr>
              <p:spPr>
                <a:xfrm>
                  <a:off x="5873600" y="3874825"/>
                  <a:ext cx="36875" cy="109800"/>
                </a:xfrm>
                <a:custGeom>
                  <a:avLst/>
                  <a:gdLst/>
                  <a:ahLst/>
                  <a:cxnLst/>
                  <a:rect l="l" t="t" r="r" b="b"/>
                  <a:pathLst>
                    <a:path w="1475" h="4392" extrusionOk="0">
                      <a:moveTo>
                        <a:pt x="1450" y="0"/>
                      </a:moveTo>
                      <a:cubicBezTo>
                        <a:pt x="1433" y="0"/>
                        <a:pt x="1409" y="12"/>
                        <a:pt x="1397" y="26"/>
                      </a:cubicBezTo>
                      <a:cubicBezTo>
                        <a:pt x="1304" y="138"/>
                        <a:pt x="1228" y="272"/>
                        <a:pt x="1147" y="392"/>
                      </a:cubicBezTo>
                      <a:cubicBezTo>
                        <a:pt x="1067" y="522"/>
                        <a:pt x="996" y="656"/>
                        <a:pt x="929" y="789"/>
                      </a:cubicBezTo>
                      <a:cubicBezTo>
                        <a:pt x="790" y="1066"/>
                        <a:pt x="683" y="1356"/>
                        <a:pt x="589" y="1651"/>
                      </a:cubicBezTo>
                      <a:cubicBezTo>
                        <a:pt x="397" y="2236"/>
                        <a:pt x="259" y="2834"/>
                        <a:pt x="134" y="3436"/>
                      </a:cubicBezTo>
                      <a:cubicBezTo>
                        <a:pt x="67" y="3744"/>
                        <a:pt x="9" y="4057"/>
                        <a:pt x="0" y="4369"/>
                      </a:cubicBezTo>
                      <a:cubicBezTo>
                        <a:pt x="0" y="4385"/>
                        <a:pt x="7" y="4391"/>
                        <a:pt x="17" y="4391"/>
                      </a:cubicBezTo>
                      <a:cubicBezTo>
                        <a:pt x="38" y="4391"/>
                        <a:pt x="70" y="4366"/>
                        <a:pt x="76" y="4351"/>
                      </a:cubicBezTo>
                      <a:cubicBezTo>
                        <a:pt x="295" y="3798"/>
                        <a:pt x="397" y="3204"/>
                        <a:pt x="545" y="2628"/>
                      </a:cubicBezTo>
                      <a:cubicBezTo>
                        <a:pt x="701" y="2048"/>
                        <a:pt x="871" y="1477"/>
                        <a:pt x="1085" y="919"/>
                      </a:cubicBezTo>
                      <a:cubicBezTo>
                        <a:pt x="1143" y="767"/>
                        <a:pt x="1205" y="620"/>
                        <a:pt x="1263" y="468"/>
                      </a:cubicBezTo>
                      <a:cubicBezTo>
                        <a:pt x="1321" y="321"/>
                        <a:pt x="1402" y="182"/>
                        <a:pt x="1464" y="35"/>
                      </a:cubicBezTo>
                      <a:cubicBezTo>
                        <a:pt x="1475" y="10"/>
                        <a:pt x="1465" y="0"/>
                        <a:pt x="1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7" name="Google Shape;4957;p74"/>
                <p:cNvSpPr/>
                <p:nvPr/>
              </p:nvSpPr>
              <p:spPr>
                <a:xfrm>
                  <a:off x="5842575" y="3907400"/>
                  <a:ext cx="44950" cy="75250"/>
                </a:xfrm>
                <a:custGeom>
                  <a:avLst/>
                  <a:gdLst/>
                  <a:ahLst/>
                  <a:cxnLst/>
                  <a:rect l="l" t="t" r="r" b="b"/>
                  <a:pathLst>
                    <a:path w="1798" h="3010" extrusionOk="0">
                      <a:moveTo>
                        <a:pt x="1759" y="0"/>
                      </a:moveTo>
                      <a:cubicBezTo>
                        <a:pt x="1747" y="0"/>
                        <a:pt x="1732" y="6"/>
                        <a:pt x="1719" y="18"/>
                      </a:cubicBezTo>
                      <a:cubicBezTo>
                        <a:pt x="1317" y="451"/>
                        <a:pt x="951" y="906"/>
                        <a:pt x="643" y="1415"/>
                      </a:cubicBezTo>
                      <a:cubicBezTo>
                        <a:pt x="482" y="1674"/>
                        <a:pt x="335" y="1946"/>
                        <a:pt x="210" y="2227"/>
                      </a:cubicBezTo>
                      <a:cubicBezTo>
                        <a:pt x="112" y="2455"/>
                        <a:pt x="0" y="2732"/>
                        <a:pt x="9" y="2990"/>
                      </a:cubicBezTo>
                      <a:cubicBezTo>
                        <a:pt x="9" y="3004"/>
                        <a:pt x="15" y="3010"/>
                        <a:pt x="24" y="3010"/>
                      </a:cubicBezTo>
                      <a:cubicBezTo>
                        <a:pt x="43" y="3010"/>
                        <a:pt x="75" y="2985"/>
                        <a:pt x="81" y="2973"/>
                      </a:cubicBezTo>
                      <a:cubicBezTo>
                        <a:pt x="201" y="2718"/>
                        <a:pt x="304" y="2455"/>
                        <a:pt x="424" y="2200"/>
                      </a:cubicBezTo>
                      <a:cubicBezTo>
                        <a:pt x="549" y="1937"/>
                        <a:pt x="697" y="1687"/>
                        <a:pt x="853" y="1442"/>
                      </a:cubicBezTo>
                      <a:cubicBezTo>
                        <a:pt x="1147" y="973"/>
                        <a:pt x="1464" y="513"/>
                        <a:pt x="1777" y="53"/>
                      </a:cubicBezTo>
                      <a:cubicBezTo>
                        <a:pt x="1798" y="21"/>
                        <a:pt x="1783" y="0"/>
                        <a:pt x="17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8" name="Google Shape;4958;p74"/>
                <p:cNvSpPr/>
                <p:nvPr/>
              </p:nvSpPr>
              <p:spPr>
                <a:xfrm>
                  <a:off x="5840850" y="3909325"/>
                  <a:ext cx="40925" cy="51950"/>
                </a:xfrm>
                <a:custGeom>
                  <a:avLst/>
                  <a:gdLst/>
                  <a:ahLst/>
                  <a:cxnLst/>
                  <a:rect l="l" t="t" r="r" b="b"/>
                  <a:pathLst>
                    <a:path w="1637" h="2078" extrusionOk="0">
                      <a:moveTo>
                        <a:pt x="1599" y="0"/>
                      </a:moveTo>
                      <a:cubicBezTo>
                        <a:pt x="1590" y="0"/>
                        <a:pt x="1580" y="4"/>
                        <a:pt x="1569" y="12"/>
                      </a:cubicBezTo>
                      <a:cubicBezTo>
                        <a:pt x="1225" y="284"/>
                        <a:pt x="922" y="615"/>
                        <a:pt x="650" y="958"/>
                      </a:cubicBezTo>
                      <a:cubicBezTo>
                        <a:pt x="386" y="1293"/>
                        <a:pt x="145" y="1650"/>
                        <a:pt x="7" y="2056"/>
                      </a:cubicBezTo>
                      <a:cubicBezTo>
                        <a:pt x="0" y="2072"/>
                        <a:pt x="5" y="2078"/>
                        <a:pt x="15" y="2078"/>
                      </a:cubicBezTo>
                      <a:cubicBezTo>
                        <a:pt x="32" y="2078"/>
                        <a:pt x="64" y="2059"/>
                        <a:pt x="69" y="2047"/>
                      </a:cubicBezTo>
                      <a:cubicBezTo>
                        <a:pt x="484" y="1307"/>
                        <a:pt x="1091" y="713"/>
                        <a:pt x="1614" y="57"/>
                      </a:cubicBezTo>
                      <a:cubicBezTo>
                        <a:pt x="1637" y="27"/>
                        <a:pt x="1624"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59" name="Google Shape;4959;p74"/>
                <p:cNvSpPr/>
                <p:nvPr/>
              </p:nvSpPr>
              <p:spPr>
                <a:xfrm>
                  <a:off x="5793050" y="3888250"/>
                  <a:ext cx="103975" cy="76700"/>
                </a:xfrm>
                <a:custGeom>
                  <a:avLst/>
                  <a:gdLst/>
                  <a:ahLst/>
                  <a:cxnLst/>
                  <a:rect l="l" t="t" r="r" b="b"/>
                  <a:pathLst>
                    <a:path w="4159" h="3068" extrusionOk="0">
                      <a:moveTo>
                        <a:pt x="4129" y="1"/>
                      </a:moveTo>
                      <a:cubicBezTo>
                        <a:pt x="4126" y="1"/>
                        <a:pt x="4123" y="1"/>
                        <a:pt x="4119" y="2"/>
                      </a:cubicBezTo>
                      <a:cubicBezTo>
                        <a:pt x="3807" y="96"/>
                        <a:pt x="3503" y="212"/>
                        <a:pt x="3222" y="373"/>
                      </a:cubicBezTo>
                      <a:cubicBezTo>
                        <a:pt x="2932" y="543"/>
                        <a:pt x="2651" y="735"/>
                        <a:pt x="2388" y="940"/>
                      </a:cubicBezTo>
                      <a:cubicBezTo>
                        <a:pt x="1856" y="1355"/>
                        <a:pt x="1361" y="1810"/>
                        <a:pt x="865" y="2261"/>
                      </a:cubicBezTo>
                      <a:cubicBezTo>
                        <a:pt x="584" y="2516"/>
                        <a:pt x="312" y="2783"/>
                        <a:pt x="17" y="3029"/>
                      </a:cubicBezTo>
                      <a:cubicBezTo>
                        <a:pt x="3" y="3043"/>
                        <a:pt x="0" y="3067"/>
                        <a:pt x="14" y="3067"/>
                      </a:cubicBezTo>
                      <a:cubicBezTo>
                        <a:pt x="18" y="3067"/>
                        <a:pt x="24" y="3065"/>
                        <a:pt x="31" y="3060"/>
                      </a:cubicBezTo>
                      <a:cubicBezTo>
                        <a:pt x="294" y="2877"/>
                        <a:pt x="553" y="2690"/>
                        <a:pt x="798" y="2484"/>
                      </a:cubicBezTo>
                      <a:cubicBezTo>
                        <a:pt x="1053" y="2270"/>
                        <a:pt x="1303" y="2056"/>
                        <a:pt x="1553" y="1837"/>
                      </a:cubicBezTo>
                      <a:cubicBezTo>
                        <a:pt x="2044" y="1413"/>
                        <a:pt x="2553" y="993"/>
                        <a:pt x="3102" y="645"/>
                      </a:cubicBezTo>
                      <a:cubicBezTo>
                        <a:pt x="3428" y="440"/>
                        <a:pt x="3758" y="230"/>
                        <a:pt x="4110" y="69"/>
                      </a:cubicBezTo>
                      <a:cubicBezTo>
                        <a:pt x="4131" y="61"/>
                        <a:pt x="4159" y="1"/>
                        <a:pt x="41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0" name="Google Shape;4960;p74"/>
                <p:cNvSpPr/>
                <p:nvPr/>
              </p:nvSpPr>
              <p:spPr>
                <a:xfrm>
                  <a:off x="5818175" y="3870875"/>
                  <a:ext cx="102350" cy="49575"/>
                </a:xfrm>
                <a:custGeom>
                  <a:avLst/>
                  <a:gdLst/>
                  <a:ahLst/>
                  <a:cxnLst/>
                  <a:rect l="l" t="t" r="r" b="b"/>
                  <a:pathLst>
                    <a:path w="4094" h="1983" extrusionOk="0">
                      <a:moveTo>
                        <a:pt x="4051" y="1"/>
                      </a:moveTo>
                      <a:cubicBezTo>
                        <a:pt x="4050" y="1"/>
                        <a:pt x="4049" y="1"/>
                        <a:pt x="4047" y="1"/>
                      </a:cubicBezTo>
                      <a:cubicBezTo>
                        <a:pt x="3463" y="64"/>
                        <a:pt x="2909" y="215"/>
                        <a:pt x="2365" y="430"/>
                      </a:cubicBezTo>
                      <a:cubicBezTo>
                        <a:pt x="1798" y="653"/>
                        <a:pt x="1235" y="930"/>
                        <a:pt x="744" y="1296"/>
                      </a:cubicBezTo>
                      <a:cubicBezTo>
                        <a:pt x="481" y="1492"/>
                        <a:pt x="231" y="1706"/>
                        <a:pt x="12" y="1956"/>
                      </a:cubicBezTo>
                      <a:cubicBezTo>
                        <a:pt x="0" y="1971"/>
                        <a:pt x="4" y="1982"/>
                        <a:pt x="14" y="1982"/>
                      </a:cubicBezTo>
                      <a:cubicBezTo>
                        <a:pt x="18" y="1982"/>
                        <a:pt x="24" y="1980"/>
                        <a:pt x="30" y="1974"/>
                      </a:cubicBezTo>
                      <a:cubicBezTo>
                        <a:pt x="909" y="1220"/>
                        <a:pt x="1985" y="764"/>
                        <a:pt x="3070" y="403"/>
                      </a:cubicBezTo>
                      <a:cubicBezTo>
                        <a:pt x="3387" y="296"/>
                        <a:pt x="3704" y="184"/>
                        <a:pt x="4021" y="77"/>
                      </a:cubicBezTo>
                      <a:cubicBezTo>
                        <a:pt x="4042" y="68"/>
                        <a:pt x="4093" y="1"/>
                        <a:pt x="40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1" name="Google Shape;4961;p74"/>
                <p:cNvSpPr/>
                <p:nvPr/>
              </p:nvSpPr>
              <p:spPr>
                <a:xfrm>
                  <a:off x="5829450" y="3845475"/>
                  <a:ext cx="102825" cy="52125"/>
                </a:xfrm>
                <a:custGeom>
                  <a:avLst/>
                  <a:gdLst/>
                  <a:ahLst/>
                  <a:cxnLst/>
                  <a:rect l="l" t="t" r="r" b="b"/>
                  <a:pathLst>
                    <a:path w="4113" h="2085" extrusionOk="0">
                      <a:moveTo>
                        <a:pt x="4069" y="1"/>
                      </a:moveTo>
                      <a:cubicBezTo>
                        <a:pt x="4064" y="1"/>
                        <a:pt x="4059" y="2"/>
                        <a:pt x="4052" y="4"/>
                      </a:cubicBezTo>
                      <a:cubicBezTo>
                        <a:pt x="3699" y="111"/>
                        <a:pt x="3360" y="263"/>
                        <a:pt x="3029" y="423"/>
                      </a:cubicBezTo>
                      <a:cubicBezTo>
                        <a:pt x="2690" y="589"/>
                        <a:pt x="2355" y="754"/>
                        <a:pt x="2021" y="923"/>
                      </a:cubicBezTo>
                      <a:cubicBezTo>
                        <a:pt x="1347" y="1272"/>
                        <a:pt x="690" y="1651"/>
                        <a:pt x="34" y="2035"/>
                      </a:cubicBezTo>
                      <a:cubicBezTo>
                        <a:pt x="16" y="2046"/>
                        <a:pt x="0" y="2085"/>
                        <a:pt x="19" y="2085"/>
                      </a:cubicBezTo>
                      <a:cubicBezTo>
                        <a:pt x="22" y="2085"/>
                        <a:pt x="28" y="2083"/>
                        <a:pt x="34" y="2080"/>
                      </a:cubicBezTo>
                      <a:cubicBezTo>
                        <a:pt x="695" y="1767"/>
                        <a:pt x="1356" y="1450"/>
                        <a:pt x="2007" y="1120"/>
                      </a:cubicBezTo>
                      <a:cubicBezTo>
                        <a:pt x="2686" y="781"/>
                        <a:pt x="3391" y="486"/>
                        <a:pt x="4043" y="98"/>
                      </a:cubicBezTo>
                      <a:cubicBezTo>
                        <a:pt x="4067" y="86"/>
                        <a:pt x="4113"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2" name="Google Shape;4962;p74"/>
                <p:cNvSpPr/>
                <p:nvPr/>
              </p:nvSpPr>
              <p:spPr>
                <a:xfrm>
                  <a:off x="5856475" y="3820450"/>
                  <a:ext cx="105000" cy="52125"/>
                </a:xfrm>
                <a:custGeom>
                  <a:avLst/>
                  <a:gdLst/>
                  <a:ahLst/>
                  <a:cxnLst/>
                  <a:rect l="l" t="t" r="r" b="b"/>
                  <a:pathLst>
                    <a:path w="4200" h="2085" extrusionOk="0">
                      <a:moveTo>
                        <a:pt x="4144" y="0"/>
                      </a:moveTo>
                      <a:cubicBezTo>
                        <a:pt x="4143" y="0"/>
                        <a:pt x="4142" y="0"/>
                        <a:pt x="4140" y="1"/>
                      </a:cubicBezTo>
                      <a:cubicBezTo>
                        <a:pt x="3850" y="36"/>
                        <a:pt x="3573" y="143"/>
                        <a:pt x="3301" y="251"/>
                      </a:cubicBezTo>
                      <a:cubicBezTo>
                        <a:pt x="3024" y="362"/>
                        <a:pt x="2747" y="483"/>
                        <a:pt x="2475" y="612"/>
                      </a:cubicBezTo>
                      <a:cubicBezTo>
                        <a:pt x="1939" y="862"/>
                        <a:pt x="1422" y="1143"/>
                        <a:pt x="917" y="1447"/>
                      </a:cubicBezTo>
                      <a:cubicBezTo>
                        <a:pt x="609" y="1634"/>
                        <a:pt x="319" y="1840"/>
                        <a:pt x="25" y="2040"/>
                      </a:cubicBezTo>
                      <a:cubicBezTo>
                        <a:pt x="9" y="2048"/>
                        <a:pt x="1" y="2085"/>
                        <a:pt x="20" y="2085"/>
                      </a:cubicBezTo>
                      <a:cubicBezTo>
                        <a:pt x="24" y="2085"/>
                        <a:pt x="28" y="2083"/>
                        <a:pt x="34" y="2081"/>
                      </a:cubicBezTo>
                      <a:cubicBezTo>
                        <a:pt x="547" y="1799"/>
                        <a:pt x="1069" y="1527"/>
                        <a:pt x="1591" y="1259"/>
                      </a:cubicBezTo>
                      <a:cubicBezTo>
                        <a:pt x="2096" y="992"/>
                        <a:pt x="2614" y="755"/>
                        <a:pt x="3140" y="532"/>
                      </a:cubicBezTo>
                      <a:cubicBezTo>
                        <a:pt x="3471" y="398"/>
                        <a:pt x="3805" y="273"/>
                        <a:pt x="4118" y="99"/>
                      </a:cubicBezTo>
                      <a:cubicBezTo>
                        <a:pt x="4135" y="86"/>
                        <a:pt x="4199" y="0"/>
                        <a:pt x="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3" name="Google Shape;4963;p74"/>
                <p:cNvSpPr/>
                <p:nvPr/>
              </p:nvSpPr>
              <p:spPr>
                <a:xfrm>
                  <a:off x="5889200" y="3790750"/>
                  <a:ext cx="120900" cy="49075"/>
                </a:xfrm>
                <a:custGeom>
                  <a:avLst/>
                  <a:gdLst/>
                  <a:ahLst/>
                  <a:cxnLst/>
                  <a:rect l="l" t="t" r="r" b="b"/>
                  <a:pathLst>
                    <a:path w="4836" h="1963" extrusionOk="0">
                      <a:moveTo>
                        <a:pt x="4441" y="0"/>
                      </a:moveTo>
                      <a:cubicBezTo>
                        <a:pt x="4400" y="0"/>
                        <a:pt x="4359" y="2"/>
                        <a:pt x="4317" y="6"/>
                      </a:cubicBezTo>
                      <a:cubicBezTo>
                        <a:pt x="4157" y="19"/>
                        <a:pt x="3996" y="37"/>
                        <a:pt x="3835" y="73"/>
                      </a:cubicBezTo>
                      <a:cubicBezTo>
                        <a:pt x="3505" y="144"/>
                        <a:pt x="3179" y="247"/>
                        <a:pt x="2862" y="358"/>
                      </a:cubicBezTo>
                      <a:cubicBezTo>
                        <a:pt x="2206" y="590"/>
                        <a:pt x="1572" y="894"/>
                        <a:pt x="979" y="1256"/>
                      </a:cubicBezTo>
                      <a:cubicBezTo>
                        <a:pt x="644" y="1456"/>
                        <a:pt x="336" y="1684"/>
                        <a:pt x="23" y="1916"/>
                      </a:cubicBezTo>
                      <a:cubicBezTo>
                        <a:pt x="2" y="1931"/>
                        <a:pt x="1" y="1962"/>
                        <a:pt x="22" y="1962"/>
                      </a:cubicBezTo>
                      <a:cubicBezTo>
                        <a:pt x="27" y="1962"/>
                        <a:pt x="34" y="1961"/>
                        <a:pt x="41" y="1956"/>
                      </a:cubicBezTo>
                      <a:cubicBezTo>
                        <a:pt x="314" y="1791"/>
                        <a:pt x="608" y="1648"/>
                        <a:pt x="894" y="1501"/>
                      </a:cubicBezTo>
                      <a:cubicBezTo>
                        <a:pt x="1184" y="1354"/>
                        <a:pt x="1483" y="1211"/>
                        <a:pt x="1778" y="1081"/>
                      </a:cubicBezTo>
                      <a:cubicBezTo>
                        <a:pt x="2376" y="814"/>
                        <a:pt x="2992" y="586"/>
                        <a:pt x="3626" y="434"/>
                      </a:cubicBezTo>
                      <a:cubicBezTo>
                        <a:pt x="3996" y="345"/>
                        <a:pt x="4358" y="251"/>
                        <a:pt x="4719" y="140"/>
                      </a:cubicBezTo>
                      <a:cubicBezTo>
                        <a:pt x="4755" y="131"/>
                        <a:pt x="4835" y="37"/>
                        <a:pt x="4759" y="28"/>
                      </a:cubicBezTo>
                      <a:cubicBezTo>
                        <a:pt x="4653" y="12"/>
                        <a:pt x="4548" y="0"/>
                        <a:pt x="4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4" name="Google Shape;4964;p74"/>
                <p:cNvSpPr/>
                <p:nvPr/>
              </p:nvSpPr>
              <p:spPr>
                <a:xfrm>
                  <a:off x="5924075" y="3770800"/>
                  <a:ext cx="106250" cy="41825"/>
                </a:xfrm>
                <a:custGeom>
                  <a:avLst/>
                  <a:gdLst/>
                  <a:ahLst/>
                  <a:cxnLst/>
                  <a:rect l="l" t="t" r="r" b="b"/>
                  <a:pathLst>
                    <a:path w="4250" h="1673" extrusionOk="0">
                      <a:moveTo>
                        <a:pt x="4208" y="0"/>
                      </a:moveTo>
                      <a:cubicBezTo>
                        <a:pt x="4207" y="0"/>
                        <a:pt x="4205" y="0"/>
                        <a:pt x="4204" y="0"/>
                      </a:cubicBezTo>
                      <a:cubicBezTo>
                        <a:pt x="3927" y="23"/>
                        <a:pt x="3655" y="63"/>
                        <a:pt x="3387" y="130"/>
                      </a:cubicBezTo>
                      <a:cubicBezTo>
                        <a:pt x="3097" y="201"/>
                        <a:pt x="2811" y="295"/>
                        <a:pt x="2530" y="398"/>
                      </a:cubicBezTo>
                      <a:cubicBezTo>
                        <a:pt x="1972" y="594"/>
                        <a:pt x="1423" y="822"/>
                        <a:pt x="900" y="1103"/>
                      </a:cubicBezTo>
                      <a:cubicBezTo>
                        <a:pt x="597" y="1268"/>
                        <a:pt x="311" y="1455"/>
                        <a:pt x="21" y="1638"/>
                      </a:cubicBezTo>
                      <a:cubicBezTo>
                        <a:pt x="6" y="1646"/>
                        <a:pt x="0" y="1673"/>
                        <a:pt x="15" y="1673"/>
                      </a:cubicBezTo>
                      <a:cubicBezTo>
                        <a:pt x="18" y="1673"/>
                        <a:pt x="21" y="1672"/>
                        <a:pt x="26" y="1670"/>
                      </a:cubicBezTo>
                      <a:cubicBezTo>
                        <a:pt x="276" y="1536"/>
                        <a:pt x="539" y="1420"/>
                        <a:pt x="798" y="1304"/>
                      </a:cubicBezTo>
                      <a:cubicBezTo>
                        <a:pt x="1057" y="1183"/>
                        <a:pt x="1320" y="1063"/>
                        <a:pt x="1588" y="951"/>
                      </a:cubicBezTo>
                      <a:cubicBezTo>
                        <a:pt x="2115" y="732"/>
                        <a:pt x="2655" y="554"/>
                        <a:pt x="3204" y="384"/>
                      </a:cubicBezTo>
                      <a:cubicBezTo>
                        <a:pt x="3530" y="281"/>
                        <a:pt x="3851" y="174"/>
                        <a:pt x="4177" y="72"/>
                      </a:cubicBezTo>
                      <a:cubicBezTo>
                        <a:pt x="4198" y="63"/>
                        <a:pt x="4249" y="0"/>
                        <a:pt x="4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5" name="Google Shape;4965;p74"/>
                <p:cNvSpPr/>
                <p:nvPr/>
              </p:nvSpPr>
              <p:spPr>
                <a:xfrm>
                  <a:off x="5959850" y="3739425"/>
                  <a:ext cx="113750" cy="39225"/>
                </a:xfrm>
                <a:custGeom>
                  <a:avLst/>
                  <a:gdLst/>
                  <a:ahLst/>
                  <a:cxnLst/>
                  <a:rect l="l" t="t" r="r" b="b"/>
                  <a:pathLst>
                    <a:path w="4550" h="1569" extrusionOk="0">
                      <a:moveTo>
                        <a:pt x="4478" y="1"/>
                      </a:moveTo>
                      <a:cubicBezTo>
                        <a:pt x="3871" y="1"/>
                        <a:pt x="3277" y="157"/>
                        <a:pt x="2697" y="327"/>
                      </a:cubicBezTo>
                      <a:cubicBezTo>
                        <a:pt x="2094" y="505"/>
                        <a:pt x="1491" y="715"/>
                        <a:pt x="929" y="992"/>
                      </a:cubicBezTo>
                      <a:cubicBezTo>
                        <a:pt x="626" y="1139"/>
                        <a:pt x="331" y="1304"/>
                        <a:pt x="45" y="1487"/>
                      </a:cubicBezTo>
                      <a:cubicBezTo>
                        <a:pt x="15" y="1507"/>
                        <a:pt x="0" y="1569"/>
                        <a:pt x="37" y="1569"/>
                      </a:cubicBezTo>
                      <a:cubicBezTo>
                        <a:pt x="43" y="1569"/>
                        <a:pt x="50" y="1567"/>
                        <a:pt x="59" y="1563"/>
                      </a:cubicBezTo>
                      <a:cubicBezTo>
                        <a:pt x="1134" y="1050"/>
                        <a:pt x="2273" y="675"/>
                        <a:pt x="3424" y="385"/>
                      </a:cubicBezTo>
                      <a:cubicBezTo>
                        <a:pt x="3763" y="300"/>
                        <a:pt x="4103" y="211"/>
                        <a:pt x="4437" y="113"/>
                      </a:cubicBezTo>
                      <a:cubicBezTo>
                        <a:pt x="4469" y="99"/>
                        <a:pt x="4549" y="1"/>
                        <a:pt x="4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6" name="Google Shape;4966;p74"/>
                <p:cNvSpPr/>
                <p:nvPr/>
              </p:nvSpPr>
              <p:spPr>
                <a:xfrm>
                  <a:off x="6008500" y="3714975"/>
                  <a:ext cx="92850" cy="26650"/>
                </a:xfrm>
                <a:custGeom>
                  <a:avLst/>
                  <a:gdLst/>
                  <a:ahLst/>
                  <a:cxnLst/>
                  <a:rect l="l" t="t" r="r" b="b"/>
                  <a:pathLst>
                    <a:path w="3714" h="1066" extrusionOk="0">
                      <a:moveTo>
                        <a:pt x="3679" y="1"/>
                      </a:moveTo>
                      <a:cubicBezTo>
                        <a:pt x="3676" y="1"/>
                        <a:pt x="3673" y="1"/>
                        <a:pt x="3670" y="1"/>
                      </a:cubicBezTo>
                      <a:cubicBezTo>
                        <a:pt x="3523" y="19"/>
                        <a:pt x="3371" y="64"/>
                        <a:pt x="3228" y="95"/>
                      </a:cubicBezTo>
                      <a:cubicBezTo>
                        <a:pt x="3072" y="131"/>
                        <a:pt x="2920" y="171"/>
                        <a:pt x="2768" y="207"/>
                      </a:cubicBezTo>
                      <a:cubicBezTo>
                        <a:pt x="2465" y="287"/>
                        <a:pt x="2157" y="354"/>
                        <a:pt x="1853" y="430"/>
                      </a:cubicBezTo>
                      <a:cubicBezTo>
                        <a:pt x="1545" y="501"/>
                        <a:pt x="1242" y="582"/>
                        <a:pt x="938" y="671"/>
                      </a:cubicBezTo>
                      <a:cubicBezTo>
                        <a:pt x="630" y="765"/>
                        <a:pt x="331" y="881"/>
                        <a:pt x="36" y="1010"/>
                      </a:cubicBezTo>
                      <a:cubicBezTo>
                        <a:pt x="20" y="1018"/>
                        <a:pt x="1" y="1066"/>
                        <a:pt x="23" y="1066"/>
                      </a:cubicBezTo>
                      <a:cubicBezTo>
                        <a:pt x="25" y="1066"/>
                        <a:pt x="28" y="1065"/>
                        <a:pt x="32" y="1064"/>
                      </a:cubicBezTo>
                      <a:cubicBezTo>
                        <a:pt x="327" y="957"/>
                        <a:pt x="635" y="881"/>
                        <a:pt x="938" y="800"/>
                      </a:cubicBezTo>
                      <a:cubicBezTo>
                        <a:pt x="1237" y="720"/>
                        <a:pt x="1541" y="653"/>
                        <a:pt x="1844" y="582"/>
                      </a:cubicBezTo>
                      <a:cubicBezTo>
                        <a:pt x="2148" y="510"/>
                        <a:pt x="2456" y="443"/>
                        <a:pt x="2755" y="372"/>
                      </a:cubicBezTo>
                      <a:cubicBezTo>
                        <a:pt x="2907" y="332"/>
                        <a:pt x="3058" y="292"/>
                        <a:pt x="3206" y="238"/>
                      </a:cubicBezTo>
                      <a:cubicBezTo>
                        <a:pt x="3357" y="189"/>
                        <a:pt x="3518" y="135"/>
                        <a:pt x="3661" y="64"/>
                      </a:cubicBezTo>
                      <a:cubicBezTo>
                        <a:pt x="3682" y="51"/>
                        <a:pt x="3714" y="1"/>
                        <a:pt x="3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7" name="Google Shape;4967;p74"/>
                <p:cNvSpPr/>
                <p:nvPr/>
              </p:nvSpPr>
              <p:spPr>
                <a:xfrm>
                  <a:off x="6045250" y="3689275"/>
                  <a:ext cx="104675" cy="35000"/>
                </a:xfrm>
                <a:custGeom>
                  <a:avLst/>
                  <a:gdLst/>
                  <a:ahLst/>
                  <a:cxnLst/>
                  <a:rect l="l" t="t" r="r" b="b"/>
                  <a:pathLst>
                    <a:path w="4187" h="1400" extrusionOk="0">
                      <a:moveTo>
                        <a:pt x="3782" y="0"/>
                      </a:moveTo>
                      <a:cubicBezTo>
                        <a:pt x="3340" y="0"/>
                        <a:pt x="2897" y="88"/>
                        <a:pt x="2468" y="190"/>
                      </a:cubicBezTo>
                      <a:cubicBezTo>
                        <a:pt x="1879" y="329"/>
                        <a:pt x="1285" y="512"/>
                        <a:pt x="749" y="806"/>
                      </a:cubicBezTo>
                      <a:cubicBezTo>
                        <a:pt x="477" y="958"/>
                        <a:pt x="240" y="1137"/>
                        <a:pt x="17" y="1355"/>
                      </a:cubicBezTo>
                      <a:cubicBezTo>
                        <a:pt x="0" y="1372"/>
                        <a:pt x="4" y="1400"/>
                        <a:pt x="21" y="1400"/>
                      </a:cubicBezTo>
                      <a:cubicBezTo>
                        <a:pt x="26" y="1400"/>
                        <a:pt x="32" y="1397"/>
                        <a:pt x="39" y="1391"/>
                      </a:cubicBezTo>
                      <a:cubicBezTo>
                        <a:pt x="236" y="1226"/>
                        <a:pt x="468" y="1105"/>
                        <a:pt x="696" y="994"/>
                      </a:cubicBezTo>
                      <a:cubicBezTo>
                        <a:pt x="946" y="869"/>
                        <a:pt x="1209" y="762"/>
                        <a:pt x="1477" y="672"/>
                      </a:cubicBezTo>
                      <a:cubicBezTo>
                        <a:pt x="2035" y="485"/>
                        <a:pt x="2619" y="360"/>
                        <a:pt x="3200" y="271"/>
                      </a:cubicBezTo>
                      <a:cubicBezTo>
                        <a:pt x="3508" y="226"/>
                        <a:pt x="3807" y="163"/>
                        <a:pt x="4106" y="97"/>
                      </a:cubicBezTo>
                      <a:cubicBezTo>
                        <a:pt x="4133" y="92"/>
                        <a:pt x="4186" y="25"/>
                        <a:pt x="4137" y="21"/>
                      </a:cubicBezTo>
                      <a:cubicBezTo>
                        <a:pt x="4019" y="6"/>
                        <a:pt x="3900" y="0"/>
                        <a:pt x="3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8" name="Google Shape;4968;p74"/>
                <p:cNvSpPr/>
                <p:nvPr/>
              </p:nvSpPr>
              <p:spPr>
                <a:xfrm>
                  <a:off x="6104475" y="3668425"/>
                  <a:ext cx="118875" cy="19450"/>
                </a:xfrm>
                <a:custGeom>
                  <a:avLst/>
                  <a:gdLst/>
                  <a:ahLst/>
                  <a:cxnLst/>
                  <a:rect l="l" t="t" r="r" b="b"/>
                  <a:pathLst>
                    <a:path w="4755" h="778" extrusionOk="0">
                      <a:moveTo>
                        <a:pt x="4613" y="1"/>
                      </a:moveTo>
                      <a:cubicBezTo>
                        <a:pt x="4503" y="1"/>
                        <a:pt x="4392" y="7"/>
                        <a:pt x="4281" y="7"/>
                      </a:cubicBezTo>
                      <a:cubicBezTo>
                        <a:pt x="4251" y="8"/>
                        <a:pt x="4221" y="8"/>
                        <a:pt x="4190" y="8"/>
                      </a:cubicBezTo>
                      <a:cubicBezTo>
                        <a:pt x="4107" y="8"/>
                        <a:pt x="4023" y="5"/>
                        <a:pt x="3939" y="5"/>
                      </a:cubicBezTo>
                      <a:cubicBezTo>
                        <a:pt x="3909" y="5"/>
                        <a:pt x="3878" y="6"/>
                        <a:pt x="3848" y="7"/>
                      </a:cubicBezTo>
                      <a:cubicBezTo>
                        <a:pt x="3536" y="15"/>
                        <a:pt x="3223" y="38"/>
                        <a:pt x="2915" y="60"/>
                      </a:cubicBezTo>
                      <a:cubicBezTo>
                        <a:pt x="2281" y="105"/>
                        <a:pt x="1652" y="163"/>
                        <a:pt x="1036" y="310"/>
                      </a:cubicBezTo>
                      <a:cubicBezTo>
                        <a:pt x="862" y="350"/>
                        <a:pt x="692" y="404"/>
                        <a:pt x="532" y="471"/>
                      </a:cubicBezTo>
                      <a:cubicBezTo>
                        <a:pt x="362" y="533"/>
                        <a:pt x="210" y="618"/>
                        <a:pt x="54" y="707"/>
                      </a:cubicBezTo>
                      <a:cubicBezTo>
                        <a:pt x="34" y="719"/>
                        <a:pt x="0" y="777"/>
                        <a:pt x="31" y="777"/>
                      </a:cubicBezTo>
                      <a:cubicBezTo>
                        <a:pt x="35" y="777"/>
                        <a:pt x="39" y="776"/>
                        <a:pt x="45" y="774"/>
                      </a:cubicBezTo>
                      <a:cubicBezTo>
                        <a:pt x="309" y="689"/>
                        <a:pt x="594" y="640"/>
                        <a:pt x="866" y="582"/>
                      </a:cubicBezTo>
                      <a:cubicBezTo>
                        <a:pt x="1166" y="524"/>
                        <a:pt x="1460" y="480"/>
                        <a:pt x="1764" y="444"/>
                      </a:cubicBezTo>
                      <a:cubicBezTo>
                        <a:pt x="2076" y="408"/>
                        <a:pt x="2393" y="386"/>
                        <a:pt x="2705" y="364"/>
                      </a:cubicBezTo>
                      <a:cubicBezTo>
                        <a:pt x="3013" y="346"/>
                        <a:pt x="3326" y="337"/>
                        <a:pt x="3634" y="297"/>
                      </a:cubicBezTo>
                      <a:cubicBezTo>
                        <a:pt x="3978" y="252"/>
                        <a:pt x="4335" y="194"/>
                        <a:pt x="4665" y="87"/>
                      </a:cubicBezTo>
                      <a:cubicBezTo>
                        <a:pt x="4692" y="78"/>
                        <a:pt x="4754" y="7"/>
                        <a:pt x="4696" y="2"/>
                      </a:cubicBezTo>
                      <a:cubicBezTo>
                        <a:pt x="4669" y="1"/>
                        <a:pt x="4641"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69" name="Google Shape;4969;p74"/>
                <p:cNvSpPr/>
                <p:nvPr/>
              </p:nvSpPr>
              <p:spPr>
                <a:xfrm>
                  <a:off x="6185825" y="3655300"/>
                  <a:ext cx="61950" cy="5175"/>
                </a:xfrm>
                <a:custGeom>
                  <a:avLst/>
                  <a:gdLst/>
                  <a:ahLst/>
                  <a:cxnLst/>
                  <a:rect l="l" t="t" r="r" b="b"/>
                  <a:pathLst>
                    <a:path w="2478" h="207" extrusionOk="0">
                      <a:moveTo>
                        <a:pt x="2438" y="0"/>
                      </a:moveTo>
                      <a:cubicBezTo>
                        <a:pt x="1643" y="32"/>
                        <a:pt x="826" y="5"/>
                        <a:pt x="41" y="166"/>
                      </a:cubicBezTo>
                      <a:cubicBezTo>
                        <a:pt x="27" y="170"/>
                        <a:pt x="1" y="206"/>
                        <a:pt x="27" y="206"/>
                      </a:cubicBezTo>
                      <a:cubicBezTo>
                        <a:pt x="69" y="206"/>
                        <a:pt x="111" y="206"/>
                        <a:pt x="153" y="206"/>
                      </a:cubicBezTo>
                      <a:cubicBezTo>
                        <a:pt x="505" y="206"/>
                        <a:pt x="860" y="191"/>
                        <a:pt x="1215" y="179"/>
                      </a:cubicBezTo>
                      <a:cubicBezTo>
                        <a:pt x="1616" y="166"/>
                        <a:pt x="2018" y="125"/>
                        <a:pt x="2415" y="63"/>
                      </a:cubicBezTo>
                      <a:cubicBezTo>
                        <a:pt x="2438" y="58"/>
                        <a:pt x="2478" y="0"/>
                        <a:pt x="2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0" name="Google Shape;4970;p74"/>
                <p:cNvSpPr/>
                <p:nvPr/>
              </p:nvSpPr>
              <p:spPr>
                <a:xfrm>
                  <a:off x="6214200" y="3574900"/>
                  <a:ext cx="277250" cy="98075"/>
                </a:xfrm>
                <a:custGeom>
                  <a:avLst/>
                  <a:gdLst/>
                  <a:ahLst/>
                  <a:cxnLst/>
                  <a:rect l="l" t="t" r="r" b="b"/>
                  <a:pathLst>
                    <a:path w="11090" h="3923" extrusionOk="0">
                      <a:moveTo>
                        <a:pt x="1787" y="3005"/>
                      </a:moveTo>
                      <a:cubicBezTo>
                        <a:pt x="1772" y="3015"/>
                        <a:pt x="1754" y="3026"/>
                        <a:pt x="1754" y="3026"/>
                      </a:cubicBezTo>
                      <a:cubicBezTo>
                        <a:pt x="1754" y="3026"/>
                        <a:pt x="1759" y="3023"/>
                        <a:pt x="1771" y="3016"/>
                      </a:cubicBezTo>
                      <a:cubicBezTo>
                        <a:pt x="1781" y="3009"/>
                        <a:pt x="1786" y="3006"/>
                        <a:pt x="1787" y="3005"/>
                      </a:cubicBezTo>
                      <a:close/>
                      <a:moveTo>
                        <a:pt x="11083" y="0"/>
                      </a:moveTo>
                      <a:cubicBezTo>
                        <a:pt x="11082" y="0"/>
                        <a:pt x="11080" y="1"/>
                        <a:pt x="11078" y="3"/>
                      </a:cubicBezTo>
                      <a:cubicBezTo>
                        <a:pt x="10904" y="70"/>
                        <a:pt x="10730" y="123"/>
                        <a:pt x="10547" y="154"/>
                      </a:cubicBezTo>
                      <a:cubicBezTo>
                        <a:pt x="10373" y="186"/>
                        <a:pt x="10194" y="208"/>
                        <a:pt x="10020" y="230"/>
                      </a:cubicBezTo>
                      <a:cubicBezTo>
                        <a:pt x="9663" y="275"/>
                        <a:pt x="9297" y="311"/>
                        <a:pt x="8936" y="342"/>
                      </a:cubicBezTo>
                      <a:cubicBezTo>
                        <a:pt x="8190" y="409"/>
                        <a:pt x="7431" y="440"/>
                        <a:pt x="6690" y="587"/>
                      </a:cubicBezTo>
                      <a:cubicBezTo>
                        <a:pt x="6347" y="659"/>
                        <a:pt x="6012" y="757"/>
                        <a:pt x="5677" y="855"/>
                      </a:cubicBezTo>
                      <a:cubicBezTo>
                        <a:pt x="5333" y="958"/>
                        <a:pt x="4990" y="1065"/>
                        <a:pt x="4650" y="1176"/>
                      </a:cubicBezTo>
                      <a:cubicBezTo>
                        <a:pt x="4244" y="1315"/>
                        <a:pt x="3936" y="1431"/>
                        <a:pt x="3557" y="1587"/>
                      </a:cubicBezTo>
                      <a:cubicBezTo>
                        <a:pt x="3209" y="1730"/>
                        <a:pt x="2865" y="1882"/>
                        <a:pt x="2526" y="2047"/>
                      </a:cubicBezTo>
                      <a:cubicBezTo>
                        <a:pt x="1893" y="2358"/>
                        <a:pt x="1279" y="2698"/>
                        <a:pt x="703" y="3097"/>
                      </a:cubicBezTo>
                      <a:lnTo>
                        <a:pt x="703" y="3097"/>
                      </a:lnTo>
                      <a:cubicBezTo>
                        <a:pt x="614" y="3100"/>
                        <a:pt x="517" y="3146"/>
                        <a:pt x="450" y="3194"/>
                      </a:cubicBezTo>
                      <a:cubicBezTo>
                        <a:pt x="343" y="3274"/>
                        <a:pt x="263" y="3359"/>
                        <a:pt x="178" y="3457"/>
                      </a:cubicBezTo>
                      <a:cubicBezTo>
                        <a:pt x="87" y="3565"/>
                        <a:pt x="1" y="3923"/>
                        <a:pt x="241" y="3923"/>
                      </a:cubicBezTo>
                      <a:cubicBezTo>
                        <a:pt x="249" y="3923"/>
                        <a:pt x="258" y="3923"/>
                        <a:pt x="267" y="3922"/>
                      </a:cubicBezTo>
                      <a:cubicBezTo>
                        <a:pt x="356" y="3908"/>
                        <a:pt x="441" y="3904"/>
                        <a:pt x="522" y="3868"/>
                      </a:cubicBezTo>
                      <a:cubicBezTo>
                        <a:pt x="624" y="3823"/>
                        <a:pt x="718" y="3730"/>
                        <a:pt x="807" y="3663"/>
                      </a:cubicBezTo>
                      <a:cubicBezTo>
                        <a:pt x="946" y="3556"/>
                        <a:pt x="1084" y="3457"/>
                        <a:pt x="1231" y="3359"/>
                      </a:cubicBezTo>
                      <a:cubicBezTo>
                        <a:pt x="1379" y="3257"/>
                        <a:pt x="1530" y="3163"/>
                        <a:pt x="1682" y="3069"/>
                      </a:cubicBezTo>
                      <a:cubicBezTo>
                        <a:pt x="1700" y="3056"/>
                        <a:pt x="1718" y="3047"/>
                        <a:pt x="1736" y="3038"/>
                      </a:cubicBezTo>
                      <a:cubicBezTo>
                        <a:pt x="1736" y="3034"/>
                        <a:pt x="1785" y="3005"/>
                        <a:pt x="1787" y="3005"/>
                      </a:cubicBezTo>
                      <a:lnTo>
                        <a:pt x="1787" y="3005"/>
                      </a:lnTo>
                      <a:cubicBezTo>
                        <a:pt x="1787" y="3005"/>
                        <a:pt x="1787" y="3005"/>
                        <a:pt x="1787" y="3005"/>
                      </a:cubicBezTo>
                      <a:lnTo>
                        <a:pt x="1787" y="3005"/>
                      </a:lnTo>
                      <a:cubicBezTo>
                        <a:pt x="1795" y="3000"/>
                        <a:pt x="1803" y="2995"/>
                        <a:pt x="1803" y="2993"/>
                      </a:cubicBezTo>
                      <a:cubicBezTo>
                        <a:pt x="1820" y="2984"/>
                        <a:pt x="1838" y="2975"/>
                        <a:pt x="1856" y="2966"/>
                      </a:cubicBezTo>
                      <a:cubicBezTo>
                        <a:pt x="1945" y="2913"/>
                        <a:pt x="2035" y="2864"/>
                        <a:pt x="2124" y="2815"/>
                      </a:cubicBezTo>
                      <a:cubicBezTo>
                        <a:pt x="2794" y="2444"/>
                        <a:pt x="3503" y="2141"/>
                        <a:pt x="4213" y="1846"/>
                      </a:cubicBezTo>
                      <a:cubicBezTo>
                        <a:pt x="4905" y="1556"/>
                        <a:pt x="5561" y="1310"/>
                        <a:pt x="6289" y="1105"/>
                      </a:cubicBezTo>
                      <a:cubicBezTo>
                        <a:pt x="7030" y="900"/>
                        <a:pt x="7802" y="806"/>
                        <a:pt x="8565" y="699"/>
                      </a:cubicBezTo>
                      <a:cubicBezTo>
                        <a:pt x="9007" y="636"/>
                        <a:pt x="9449" y="574"/>
                        <a:pt x="9877" y="462"/>
                      </a:cubicBezTo>
                      <a:cubicBezTo>
                        <a:pt x="10288" y="351"/>
                        <a:pt x="10690" y="194"/>
                        <a:pt x="11078" y="20"/>
                      </a:cubicBezTo>
                      <a:cubicBezTo>
                        <a:pt x="11086" y="17"/>
                        <a:pt x="11090" y="0"/>
                        <a:pt x="110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1" name="Google Shape;4971;p74"/>
                <p:cNvSpPr/>
                <p:nvPr/>
              </p:nvSpPr>
              <p:spPr>
                <a:xfrm>
                  <a:off x="6223575" y="3648200"/>
                  <a:ext cx="119950" cy="20650"/>
                </a:xfrm>
                <a:custGeom>
                  <a:avLst/>
                  <a:gdLst/>
                  <a:ahLst/>
                  <a:cxnLst/>
                  <a:rect l="l" t="t" r="r" b="b"/>
                  <a:pathLst>
                    <a:path w="4798" h="826" extrusionOk="0">
                      <a:moveTo>
                        <a:pt x="4080" y="0"/>
                      </a:moveTo>
                      <a:cubicBezTo>
                        <a:pt x="3683" y="0"/>
                        <a:pt x="3284" y="28"/>
                        <a:pt x="2892" y="75"/>
                      </a:cubicBezTo>
                      <a:cubicBezTo>
                        <a:pt x="2276" y="146"/>
                        <a:pt x="1660" y="244"/>
                        <a:pt x="1062" y="414"/>
                      </a:cubicBezTo>
                      <a:cubicBezTo>
                        <a:pt x="727" y="508"/>
                        <a:pt x="392" y="606"/>
                        <a:pt x="66" y="735"/>
                      </a:cubicBezTo>
                      <a:cubicBezTo>
                        <a:pt x="37" y="748"/>
                        <a:pt x="0" y="826"/>
                        <a:pt x="46" y="826"/>
                      </a:cubicBezTo>
                      <a:cubicBezTo>
                        <a:pt x="49" y="826"/>
                        <a:pt x="53" y="825"/>
                        <a:pt x="57" y="824"/>
                      </a:cubicBezTo>
                      <a:cubicBezTo>
                        <a:pt x="343" y="758"/>
                        <a:pt x="629" y="686"/>
                        <a:pt x="914" y="628"/>
                      </a:cubicBezTo>
                      <a:cubicBezTo>
                        <a:pt x="1204" y="566"/>
                        <a:pt x="1499" y="516"/>
                        <a:pt x="1789" y="463"/>
                      </a:cubicBezTo>
                      <a:cubicBezTo>
                        <a:pt x="2392" y="356"/>
                        <a:pt x="2999" y="275"/>
                        <a:pt x="3610" y="222"/>
                      </a:cubicBezTo>
                      <a:cubicBezTo>
                        <a:pt x="3963" y="195"/>
                        <a:pt x="4311" y="168"/>
                        <a:pt x="4664" y="142"/>
                      </a:cubicBezTo>
                      <a:cubicBezTo>
                        <a:pt x="4708" y="137"/>
                        <a:pt x="4798" y="34"/>
                        <a:pt x="4717" y="25"/>
                      </a:cubicBezTo>
                      <a:cubicBezTo>
                        <a:pt x="4506" y="8"/>
                        <a:pt x="4293" y="0"/>
                        <a:pt x="4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2" name="Google Shape;4972;p74"/>
                <p:cNvSpPr/>
                <p:nvPr/>
              </p:nvSpPr>
              <p:spPr>
                <a:xfrm>
                  <a:off x="6236850" y="3630200"/>
                  <a:ext cx="115625" cy="15425"/>
                </a:xfrm>
                <a:custGeom>
                  <a:avLst/>
                  <a:gdLst/>
                  <a:ahLst/>
                  <a:cxnLst/>
                  <a:rect l="l" t="t" r="r" b="b"/>
                  <a:pathLst>
                    <a:path w="4625" h="617" extrusionOk="0">
                      <a:moveTo>
                        <a:pt x="3185" y="0"/>
                      </a:moveTo>
                      <a:cubicBezTo>
                        <a:pt x="3107" y="0"/>
                        <a:pt x="3030" y="2"/>
                        <a:pt x="2954" y="5"/>
                      </a:cubicBezTo>
                      <a:cubicBezTo>
                        <a:pt x="2298" y="31"/>
                        <a:pt x="1642" y="147"/>
                        <a:pt x="1004" y="295"/>
                      </a:cubicBezTo>
                      <a:cubicBezTo>
                        <a:pt x="696" y="366"/>
                        <a:pt x="392" y="446"/>
                        <a:pt x="89" y="527"/>
                      </a:cubicBezTo>
                      <a:cubicBezTo>
                        <a:pt x="51" y="539"/>
                        <a:pt x="0" y="617"/>
                        <a:pt x="57" y="617"/>
                      </a:cubicBezTo>
                      <a:cubicBezTo>
                        <a:pt x="60" y="617"/>
                        <a:pt x="63" y="616"/>
                        <a:pt x="66" y="616"/>
                      </a:cubicBezTo>
                      <a:cubicBezTo>
                        <a:pt x="1064" y="484"/>
                        <a:pt x="2068" y="192"/>
                        <a:pt x="3083" y="192"/>
                      </a:cubicBezTo>
                      <a:cubicBezTo>
                        <a:pt x="3268" y="192"/>
                        <a:pt x="3452" y="201"/>
                        <a:pt x="3637" y="223"/>
                      </a:cubicBezTo>
                      <a:cubicBezTo>
                        <a:pt x="3936" y="259"/>
                        <a:pt x="4235" y="339"/>
                        <a:pt x="4508" y="469"/>
                      </a:cubicBezTo>
                      <a:cubicBezTo>
                        <a:pt x="4512" y="471"/>
                        <a:pt x="4517" y="472"/>
                        <a:pt x="4523" y="472"/>
                      </a:cubicBezTo>
                      <a:cubicBezTo>
                        <a:pt x="4565" y="472"/>
                        <a:pt x="4624" y="403"/>
                        <a:pt x="4593" y="375"/>
                      </a:cubicBezTo>
                      <a:cubicBezTo>
                        <a:pt x="4212" y="63"/>
                        <a:pt x="3675" y="0"/>
                        <a:pt x="3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3" name="Google Shape;4973;p74"/>
                <p:cNvSpPr/>
                <p:nvPr/>
              </p:nvSpPr>
              <p:spPr>
                <a:xfrm>
                  <a:off x="6265800" y="3616275"/>
                  <a:ext cx="104925" cy="17875"/>
                </a:xfrm>
                <a:custGeom>
                  <a:avLst/>
                  <a:gdLst/>
                  <a:ahLst/>
                  <a:cxnLst/>
                  <a:rect l="l" t="t" r="r" b="b"/>
                  <a:pathLst>
                    <a:path w="4197" h="715" extrusionOk="0">
                      <a:moveTo>
                        <a:pt x="3200" y="0"/>
                      </a:moveTo>
                      <a:cubicBezTo>
                        <a:pt x="3087" y="0"/>
                        <a:pt x="2974" y="5"/>
                        <a:pt x="2863" y="12"/>
                      </a:cubicBezTo>
                      <a:cubicBezTo>
                        <a:pt x="2189" y="57"/>
                        <a:pt x="1542" y="200"/>
                        <a:pt x="890" y="374"/>
                      </a:cubicBezTo>
                      <a:cubicBezTo>
                        <a:pt x="618" y="445"/>
                        <a:pt x="350" y="530"/>
                        <a:pt x="87" y="624"/>
                      </a:cubicBezTo>
                      <a:cubicBezTo>
                        <a:pt x="54" y="636"/>
                        <a:pt x="1" y="715"/>
                        <a:pt x="48" y="715"/>
                      </a:cubicBezTo>
                      <a:cubicBezTo>
                        <a:pt x="51" y="715"/>
                        <a:pt x="55" y="714"/>
                        <a:pt x="60" y="713"/>
                      </a:cubicBezTo>
                      <a:cubicBezTo>
                        <a:pt x="582" y="615"/>
                        <a:pt x="1100" y="499"/>
                        <a:pt x="1627" y="410"/>
                      </a:cubicBezTo>
                      <a:cubicBezTo>
                        <a:pt x="2156" y="324"/>
                        <a:pt x="2695" y="215"/>
                        <a:pt x="3236" y="215"/>
                      </a:cubicBezTo>
                      <a:cubicBezTo>
                        <a:pt x="3316" y="215"/>
                        <a:pt x="3395" y="217"/>
                        <a:pt x="3475" y="222"/>
                      </a:cubicBezTo>
                      <a:cubicBezTo>
                        <a:pt x="3698" y="236"/>
                        <a:pt x="3939" y="271"/>
                        <a:pt x="4135" y="387"/>
                      </a:cubicBezTo>
                      <a:cubicBezTo>
                        <a:pt x="4138" y="389"/>
                        <a:pt x="4142" y="390"/>
                        <a:pt x="4145" y="390"/>
                      </a:cubicBezTo>
                      <a:cubicBezTo>
                        <a:pt x="4168" y="390"/>
                        <a:pt x="4197" y="358"/>
                        <a:pt x="4189" y="338"/>
                      </a:cubicBezTo>
                      <a:cubicBezTo>
                        <a:pt x="4100" y="151"/>
                        <a:pt x="3894" y="79"/>
                        <a:pt x="3707" y="44"/>
                      </a:cubicBezTo>
                      <a:cubicBezTo>
                        <a:pt x="3541" y="12"/>
                        <a:pt x="3370" y="0"/>
                        <a:pt x="3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4" name="Google Shape;4974;p74"/>
                <p:cNvSpPr/>
                <p:nvPr/>
              </p:nvSpPr>
              <p:spPr>
                <a:xfrm>
                  <a:off x="6308425" y="3613325"/>
                  <a:ext cx="86475" cy="10975"/>
                </a:xfrm>
                <a:custGeom>
                  <a:avLst/>
                  <a:gdLst/>
                  <a:ahLst/>
                  <a:cxnLst/>
                  <a:rect l="l" t="t" r="r" b="b"/>
                  <a:pathLst>
                    <a:path w="3459" h="439" extrusionOk="0">
                      <a:moveTo>
                        <a:pt x="2383" y="1"/>
                      </a:moveTo>
                      <a:cubicBezTo>
                        <a:pt x="2190" y="1"/>
                        <a:pt x="1999" y="12"/>
                        <a:pt x="1805" y="32"/>
                      </a:cubicBezTo>
                      <a:cubicBezTo>
                        <a:pt x="1506" y="64"/>
                        <a:pt x="1212" y="113"/>
                        <a:pt x="917" y="175"/>
                      </a:cubicBezTo>
                      <a:cubicBezTo>
                        <a:pt x="636" y="238"/>
                        <a:pt x="350" y="291"/>
                        <a:pt x="73" y="363"/>
                      </a:cubicBezTo>
                      <a:cubicBezTo>
                        <a:pt x="47" y="367"/>
                        <a:pt x="0" y="439"/>
                        <a:pt x="43" y="439"/>
                      </a:cubicBezTo>
                      <a:cubicBezTo>
                        <a:pt x="44" y="439"/>
                        <a:pt x="45" y="439"/>
                        <a:pt x="47" y="438"/>
                      </a:cubicBezTo>
                      <a:cubicBezTo>
                        <a:pt x="310" y="425"/>
                        <a:pt x="573" y="385"/>
                        <a:pt x="837" y="358"/>
                      </a:cubicBezTo>
                      <a:cubicBezTo>
                        <a:pt x="1118" y="327"/>
                        <a:pt x="1399" y="296"/>
                        <a:pt x="1676" y="269"/>
                      </a:cubicBezTo>
                      <a:cubicBezTo>
                        <a:pt x="1957" y="242"/>
                        <a:pt x="2243" y="224"/>
                        <a:pt x="2524" y="224"/>
                      </a:cubicBezTo>
                      <a:cubicBezTo>
                        <a:pt x="2792" y="229"/>
                        <a:pt x="3078" y="238"/>
                        <a:pt x="3345" y="291"/>
                      </a:cubicBezTo>
                      <a:cubicBezTo>
                        <a:pt x="3348" y="292"/>
                        <a:pt x="3350" y="292"/>
                        <a:pt x="3352" y="292"/>
                      </a:cubicBezTo>
                      <a:cubicBezTo>
                        <a:pt x="3394" y="292"/>
                        <a:pt x="3459" y="223"/>
                        <a:pt x="3412" y="202"/>
                      </a:cubicBezTo>
                      <a:cubicBezTo>
                        <a:pt x="3292" y="144"/>
                        <a:pt x="3180" y="99"/>
                        <a:pt x="3055" y="68"/>
                      </a:cubicBezTo>
                      <a:cubicBezTo>
                        <a:pt x="2935" y="41"/>
                        <a:pt x="2810" y="23"/>
                        <a:pt x="2685" y="10"/>
                      </a:cubicBezTo>
                      <a:cubicBezTo>
                        <a:pt x="2584" y="4"/>
                        <a:pt x="2483" y="1"/>
                        <a:pt x="2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5" name="Google Shape;4975;p74"/>
                <p:cNvSpPr/>
                <p:nvPr/>
              </p:nvSpPr>
              <p:spPr>
                <a:xfrm>
                  <a:off x="6325075" y="3600975"/>
                  <a:ext cx="96725" cy="16550"/>
                </a:xfrm>
                <a:custGeom>
                  <a:avLst/>
                  <a:gdLst/>
                  <a:ahLst/>
                  <a:cxnLst/>
                  <a:rect l="l" t="t" r="r" b="b"/>
                  <a:pathLst>
                    <a:path w="3869" h="662" extrusionOk="0">
                      <a:moveTo>
                        <a:pt x="2509" y="1"/>
                      </a:moveTo>
                      <a:cubicBezTo>
                        <a:pt x="1960" y="1"/>
                        <a:pt x="1409" y="86"/>
                        <a:pt x="876" y="218"/>
                      </a:cubicBezTo>
                      <a:cubicBezTo>
                        <a:pt x="613" y="285"/>
                        <a:pt x="345" y="361"/>
                        <a:pt x="90" y="459"/>
                      </a:cubicBezTo>
                      <a:cubicBezTo>
                        <a:pt x="48" y="472"/>
                        <a:pt x="1" y="567"/>
                        <a:pt x="68" y="567"/>
                      </a:cubicBezTo>
                      <a:cubicBezTo>
                        <a:pt x="71" y="567"/>
                        <a:pt x="74" y="567"/>
                        <a:pt x="77" y="566"/>
                      </a:cubicBezTo>
                      <a:cubicBezTo>
                        <a:pt x="559" y="491"/>
                        <a:pt x="1041" y="428"/>
                        <a:pt x="1528" y="379"/>
                      </a:cubicBezTo>
                      <a:cubicBezTo>
                        <a:pt x="1818" y="348"/>
                        <a:pt x="2112" y="321"/>
                        <a:pt x="2407" y="317"/>
                      </a:cubicBezTo>
                      <a:cubicBezTo>
                        <a:pt x="2666" y="317"/>
                        <a:pt x="2925" y="321"/>
                        <a:pt x="3175" y="379"/>
                      </a:cubicBezTo>
                      <a:cubicBezTo>
                        <a:pt x="3371" y="424"/>
                        <a:pt x="3585" y="495"/>
                        <a:pt x="3728" y="647"/>
                      </a:cubicBezTo>
                      <a:cubicBezTo>
                        <a:pt x="3738" y="657"/>
                        <a:pt x="3749" y="661"/>
                        <a:pt x="3761" y="661"/>
                      </a:cubicBezTo>
                      <a:cubicBezTo>
                        <a:pt x="3812" y="661"/>
                        <a:pt x="3869" y="580"/>
                        <a:pt x="3858" y="540"/>
                      </a:cubicBezTo>
                      <a:cubicBezTo>
                        <a:pt x="3755" y="71"/>
                        <a:pt x="3081" y="17"/>
                        <a:pt x="2697" y="4"/>
                      </a:cubicBezTo>
                      <a:cubicBezTo>
                        <a:pt x="2635" y="2"/>
                        <a:pt x="2572" y="1"/>
                        <a:pt x="25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6" name="Google Shape;4976;p74"/>
                <p:cNvSpPr/>
                <p:nvPr/>
              </p:nvSpPr>
              <p:spPr>
                <a:xfrm>
                  <a:off x="6363475" y="3592575"/>
                  <a:ext cx="94350" cy="11000"/>
                </a:xfrm>
                <a:custGeom>
                  <a:avLst/>
                  <a:gdLst/>
                  <a:ahLst/>
                  <a:cxnLst/>
                  <a:rect l="l" t="t" r="r" b="b"/>
                  <a:pathLst>
                    <a:path w="3774" h="440" extrusionOk="0">
                      <a:moveTo>
                        <a:pt x="2465" y="1"/>
                      </a:moveTo>
                      <a:cubicBezTo>
                        <a:pt x="1925" y="1"/>
                        <a:pt x="1398" y="86"/>
                        <a:pt x="862" y="184"/>
                      </a:cubicBezTo>
                      <a:cubicBezTo>
                        <a:pt x="612" y="228"/>
                        <a:pt x="362" y="282"/>
                        <a:pt x="112" y="331"/>
                      </a:cubicBezTo>
                      <a:cubicBezTo>
                        <a:pt x="72" y="336"/>
                        <a:pt x="1" y="434"/>
                        <a:pt x="72" y="438"/>
                      </a:cubicBezTo>
                      <a:cubicBezTo>
                        <a:pt x="99" y="439"/>
                        <a:pt x="127" y="439"/>
                        <a:pt x="154" y="439"/>
                      </a:cubicBezTo>
                      <a:cubicBezTo>
                        <a:pt x="574" y="439"/>
                        <a:pt x="997" y="377"/>
                        <a:pt x="1416" y="331"/>
                      </a:cubicBezTo>
                      <a:cubicBezTo>
                        <a:pt x="1801" y="291"/>
                        <a:pt x="2188" y="248"/>
                        <a:pt x="2576" y="248"/>
                      </a:cubicBezTo>
                      <a:cubicBezTo>
                        <a:pt x="2706" y="248"/>
                        <a:pt x="2835" y="253"/>
                        <a:pt x="2965" y="264"/>
                      </a:cubicBezTo>
                      <a:cubicBezTo>
                        <a:pt x="3090" y="273"/>
                        <a:pt x="3214" y="295"/>
                        <a:pt x="3335" y="322"/>
                      </a:cubicBezTo>
                      <a:cubicBezTo>
                        <a:pt x="3398" y="336"/>
                        <a:pt x="3456" y="353"/>
                        <a:pt x="3514" y="367"/>
                      </a:cubicBezTo>
                      <a:cubicBezTo>
                        <a:pt x="3572" y="385"/>
                        <a:pt x="3639" y="394"/>
                        <a:pt x="3692" y="416"/>
                      </a:cubicBezTo>
                      <a:cubicBezTo>
                        <a:pt x="3695" y="417"/>
                        <a:pt x="3698" y="418"/>
                        <a:pt x="3702" y="418"/>
                      </a:cubicBezTo>
                      <a:cubicBezTo>
                        <a:pt x="3731" y="418"/>
                        <a:pt x="3774" y="373"/>
                        <a:pt x="3750" y="353"/>
                      </a:cubicBezTo>
                      <a:cubicBezTo>
                        <a:pt x="3714" y="322"/>
                        <a:pt x="3688" y="282"/>
                        <a:pt x="3647" y="255"/>
                      </a:cubicBezTo>
                      <a:cubicBezTo>
                        <a:pt x="3607" y="224"/>
                        <a:pt x="3563" y="197"/>
                        <a:pt x="3514" y="175"/>
                      </a:cubicBezTo>
                      <a:cubicBezTo>
                        <a:pt x="3415" y="130"/>
                        <a:pt x="3313" y="99"/>
                        <a:pt x="3206" y="72"/>
                      </a:cubicBezTo>
                      <a:cubicBezTo>
                        <a:pt x="2960" y="19"/>
                        <a:pt x="2715" y="1"/>
                        <a:pt x="2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7" name="Google Shape;4977;p74"/>
                <p:cNvSpPr/>
                <p:nvPr/>
              </p:nvSpPr>
              <p:spPr>
                <a:xfrm>
                  <a:off x="6406450" y="3586325"/>
                  <a:ext cx="74900" cy="9300"/>
                </a:xfrm>
                <a:custGeom>
                  <a:avLst/>
                  <a:gdLst/>
                  <a:ahLst/>
                  <a:cxnLst/>
                  <a:rect l="l" t="t" r="r" b="b"/>
                  <a:pathLst>
                    <a:path w="2996" h="372" extrusionOk="0">
                      <a:moveTo>
                        <a:pt x="1976" y="1"/>
                      </a:moveTo>
                      <a:cubicBezTo>
                        <a:pt x="1811" y="1"/>
                        <a:pt x="1645" y="12"/>
                        <a:pt x="1487" y="32"/>
                      </a:cubicBezTo>
                      <a:cubicBezTo>
                        <a:pt x="1013" y="90"/>
                        <a:pt x="545" y="166"/>
                        <a:pt x="85" y="278"/>
                      </a:cubicBezTo>
                      <a:cubicBezTo>
                        <a:pt x="55" y="286"/>
                        <a:pt x="1" y="372"/>
                        <a:pt x="43" y="372"/>
                      </a:cubicBezTo>
                      <a:cubicBezTo>
                        <a:pt x="45" y="372"/>
                        <a:pt x="47" y="372"/>
                        <a:pt x="49" y="371"/>
                      </a:cubicBezTo>
                      <a:cubicBezTo>
                        <a:pt x="478" y="319"/>
                        <a:pt x="907" y="251"/>
                        <a:pt x="1339" y="251"/>
                      </a:cubicBezTo>
                      <a:cubicBezTo>
                        <a:pt x="1353" y="251"/>
                        <a:pt x="1366" y="251"/>
                        <a:pt x="1379" y="251"/>
                      </a:cubicBezTo>
                      <a:cubicBezTo>
                        <a:pt x="1612" y="255"/>
                        <a:pt x="1839" y="255"/>
                        <a:pt x="2071" y="273"/>
                      </a:cubicBezTo>
                      <a:cubicBezTo>
                        <a:pt x="2303" y="286"/>
                        <a:pt x="2540" y="340"/>
                        <a:pt x="2776" y="340"/>
                      </a:cubicBezTo>
                      <a:cubicBezTo>
                        <a:pt x="2785" y="340"/>
                        <a:pt x="2794" y="340"/>
                        <a:pt x="2803" y="340"/>
                      </a:cubicBezTo>
                      <a:cubicBezTo>
                        <a:pt x="2870" y="336"/>
                        <a:pt x="2995" y="215"/>
                        <a:pt x="2910" y="162"/>
                      </a:cubicBezTo>
                      <a:cubicBezTo>
                        <a:pt x="2719" y="41"/>
                        <a:pt x="2451" y="23"/>
                        <a:pt x="2232" y="10"/>
                      </a:cubicBezTo>
                      <a:cubicBezTo>
                        <a:pt x="2148" y="4"/>
                        <a:pt x="2062" y="1"/>
                        <a:pt x="1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8" name="Google Shape;4978;p74"/>
                <p:cNvSpPr/>
                <p:nvPr/>
              </p:nvSpPr>
              <p:spPr>
                <a:xfrm>
                  <a:off x="6420275" y="3584700"/>
                  <a:ext cx="76800" cy="6800"/>
                </a:xfrm>
                <a:custGeom>
                  <a:avLst/>
                  <a:gdLst/>
                  <a:ahLst/>
                  <a:cxnLst/>
                  <a:rect l="l" t="t" r="r" b="b"/>
                  <a:pathLst>
                    <a:path w="3072" h="272" extrusionOk="0">
                      <a:moveTo>
                        <a:pt x="2665" y="0"/>
                      </a:moveTo>
                      <a:cubicBezTo>
                        <a:pt x="2545" y="0"/>
                        <a:pt x="2424" y="8"/>
                        <a:pt x="2304" y="12"/>
                      </a:cubicBezTo>
                      <a:cubicBezTo>
                        <a:pt x="2063" y="21"/>
                        <a:pt x="1817" y="44"/>
                        <a:pt x="1576" y="61"/>
                      </a:cubicBezTo>
                      <a:cubicBezTo>
                        <a:pt x="1076" y="97"/>
                        <a:pt x="572" y="146"/>
                        <a:pt x="77" y="200"/>
                      </a:cubicBezTo>
                      <a:cubicBezTo>
                        <a:pt x="50" y="204"/>
                        <a:pt x="1" y="271"/>
                        <a:pt x="41" y="271"/>
                      </a:cubicBezTo>
                      <a:cubicBezTo>
                        <a:pt x="532" y="249"/>
                        <a:pt x="1018" y="218"/>
                        <a:pt x="1509" y="195"/>
                      </a:cubicBezTo>
                      <a:cubicBezTo>
                        <a:pt x="1750" y="186"/>
                        <a:pt x="1987" y="182"/>
                        <a:pt x="2228" y="173"/>
                      </a:cubicBezTo>
                      <a:cubicBezTo>
                        <a:pt x="2478" y="169"/>
                        <a:pt x="2728" y="173"/>
                        <a:pt x="2978" y="128"/>
                      </a:cubicBezTo>
                      <a:cubicBezTo>
                        <a:pt x="3000" y="124"/>
                        <a:pt x="3072" y="48"/>
                        <a:pt x="3023" y="35"/>
                      </a:cubicBezTo>
                      <a:cubicBezTo>
                        <a:pt x="2904" y="8"/>
                        <a:pt x="2785" y="0"/>
                        <a:pt x="2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79" name="Google Shape;4979;p74"/>
                <p:cNvSpPr/>
                <p:nvPr/>
              </p:nvSpPr>
              <p:spPr>
                <a:xfrm>
                  <a:off x="6216175" y="3603300"/>
                  <a:ext cx="44775" cy="65475"/>
                </a:xfrm>
                <a:custGeom>
                  <a:avLst/>
                  <a:gdLst/>
                  <a:ahLst/>
                  <a:cxnLst/>
                  <a:rect l="l" t="t" r="r" b="b"/>
                  <a:pathLst>
                    <a:path w="1791" h="2619" extrusionOk="0">
                      <a:moveTo>
                        <a:pt x="1763" y="0"/>
                      </a:moveTo>
                      <a:cubicBezTo>
                        <a:pt x="1752" y="0"/>
                        <a:pt x="1740" y="5"/>
                        <a:pt x="1733" y="14"/>
                      </a:cubicBezTo>
                      <a:cubicBezTo>
                        <a:pt x="1389" y="389"/>
                        <a:pt x="1094" y="808"/>
                        <a:pt x="809" y="1228"/>
                      </a:cubicBezTo>
                      <a:cubicBezTo>
                        <a:pt x="657" y="1447"/>
                        <a:pt x="509" y="1670"/>
                        <a:pt x="367" y="1893"/>
                      </a:cubicBezTo>
                      <a:cubicBezTo>
                        <a:pt x="228" y="2107"/>
                        <a:pt x="81" y="2339"/>
                        <a:pt x="10" y="2585"/>
                      </a:cubicBezTo>
                      <a:cubicBezTo>
                        <a:pt x="1" y="2609"/>
                        <a:pt x="13" y="2618"/>
                        <a:pt x="30" y="2618"/>
                      </a:cubicBezTo>
                      <a:cubicBezTo>
                        <a:pt x="48" y="2618"/>
                        <a:pt x="70" y="2609"/>
                        <a:pt x="81" y="2598"/>
                      </a:cubicBezTo>
                      <a:cubicBezTo>
                        <a:pt x="260" y="2397"/>
                        <a:pt x="407" y="2165"/>
                        <a:pt x="550" y="1942"/>
                      </a:cubicBezTo>
                      <a:cubicBezTo>
                        <a:pt x="693" y="1719"/>
                        <a:pt x="840" y="1496"/>
                        <a:pt x="987" y="1277"/>
                      </a:cubicBezTo>
                      <a:cubicBezTo>
                        <a:pt x="1264" y="871"/>
                        <a:pt x="1554" y="469"/>
                        <a:pt x="1777" y="32"/>
                      </a:cubicBezTo>
                      <a:cubicBezTo>
                        <a:pt x="1790" y="10"/>
                        <a:pt x="1778" y="0"/>
                        <a:pt x="1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0" name="Google Shape;4980;p74"/>
                <p:cNvSpPr/>
                <p:nvPr/>
              </p:nvSpPr>
              <p:spPr>
                <a:xfrm>
                  <a:off x="6241450" y="3608700"/>
                  <a:ext cx="37475" cy="38650"/>
                </a:xfrm>
                <a:custGeom>
                  <a:avLst/>
                  <a:gdLst/>
                  <a:ahLst/>
                  <a:cxnLst/>
                  <a:rect l="l" t="t" r="r" b="b"/>
                  <a:pathLst>
                    <a:path w="1499" h="1546" extrusionOk="0">
                      <a:moveTo>
                        <a:pt x="1459" y="1"/>
                      </a:moveTo>
                      <a:cubicBezTo>
                        <a:pt x="1455" y="1"/>
                        <a:pt x="1451" y="1"/>
                        <a:pt x="1445" y="3"/>
                      </a:cubicBezTo>
                      <a:cubicBezTo>
                        <a:pt x="1306" y="34"/>
                        <a:pt x="1195" y="115"/>
                        <a:pt x="1088" y="208"/>
                      </a:cubicBezTo>
                      <a:cubicBezTo>
                        <a:pt x="949" y="324"/>
                        <a:pt x="824" y="463"/>
                        <a:pt x="704" y="597"/>
                      </a:cubicBezTo>
                      <a:cubicBezTo>
                        <a:pt x="449" y="882"/>
                        <a:pt x="235" y="1190"/>
                        <a:pt x="21" y="1498"/>
                      </a:cubicBezTo>
                      <a:cubicBezTo>
                        <a:pt x="0" y="1528"/>
                        <a:pt x="12" y="1545"/>
                        <a:pt x="32" y="1545"/>
                      </a:cubicBezTo>
                      <a:cubicBezTo>
                        <a:pt x="42" y="1545"/>
                        <a:pt x="55" y="1540"/>
                        <a:pt x="65" y="1530"/>
                      </a:cubicBezTo>
                      <a:cubicBezTo>
                        <a:pt x="315" y="1271"/>
                        <a:pt x="552" y="998"/>
                        <a:pt x="780" y="722"/>
                      </a:cubicBezTo>
                      <a:cubicBezTo>
                        <a:pt x="891" y="592"/>
                        <a:pt x="1003" y="463"/>
                        <a:pt x="1128" y="342"/>
                      </a:cubicBezTo>
                      <a:cubicBezTo>
                        <a:pt x="1221" y="253"/>
                        <a:pt x="1320" y="150"/>
                        <a:pt x="1431" y="83"/>
                      </a:cubicBezTo>
                      <a:cubicBezTo>
                        <a:pt x="1456" y="71"/>
                        <a:pt x="1498" y="1"/>
                        <a:pt x="1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1" name="Google Shape;4981;p74"/>
                <p:cNvSpPr/>
                <p:nvPr/>
              </p:nvSpPr>
              <p:spPr>
                <a:xfrm>
                  <a:off x="6258200" y="3587550"/>
                  <a:ext cx="59150" cy="60075"/>
                </a:xfrm>
                <a:custGeom>
                  <a:avLst/>
                  <a:gdLst/>
                  <a:ahLst/>
                  <a:cxnLst/>
                  <a:rect l="l" t="t" r="r" b="b"/>
                  <a:pathLst>
                    <a:path w="2366" h="2403" extrusionOk="0">
                      <a:moveTo>
                        <a:pt x="2328" y="1"/>
                      </a:moveTo>
                      <a:cubicBezTo>
                        <a:pt x="2326" y="1"/>
                        <a:pt x="2325" y="1"/>
                        <a:pt x="2324" y="1"/>
                      </a:cubicBezTo>
                      <a:cubicBezTo>
                        <a:pt x="2132" y="14"/>
                        <a:pt x="1949" y="113"/>
                        <a:pt x="1792" y="215"/>
                      </a:cubicBezTo>
                      <a:cubicBezTo>
                        <a:pt x="1600" y="336"/>
                        <a:pt x="1426" y="487"/>
                        <a:pt x="1270" y="648"/>
                      </a:cubicBezTo>
                      <a:cubicBezTo>
                        <a:pt x="935" y="983"/>
                        <a:pt x="641" y="1362"/>
                        <a:pt x="377" y="1751"/>
                      </a:cubicBezTo>
                      <a:cubicBezTo>
                        <a:pt x="248" y="1947"/>
                        <a:pt x="141" y="2152"/>
                        <a:pt x="20" y="2353"/>
                      </a:cubicBezTo>
                      <a:cubicBezTo>
                        <a:pt x="0" y="2389"/>
                        <a:pt x="15" y="2402"/>
                        <a:pt x="38" y="2402"/>
                      </a:cubicBezTo>
                      <a:cubicBezTo>
                        <a:pt x="62" y="2402"/>
                        <a:pt x="94" y="2389"/>
                        <a:pt x="110" y="2371"/>
                      </a:cubicBezTo>
                      <a:cubicBezTo>
                        <a:pt x="275" y="2166"/>
                        <a:pt x="444" y="1965"/>
                        <a:pt x="601" y="1751"/>
                      </a:cubicBezTo>
                      <a:cubicBezTo>
                        <a:pt x="770" y="1528"/>
                        <a:pt x="931" y="1295"/>
                        <a:pt x="1114" y="1081"/>
                      </a:cubicBezTo>
                      <a:cubicBezTo>
                        <a:pt x="1288" y="871"/>
                        <a:pt x="1480" y="675"/>
                        <a:pt x="1685" y="501"/>
                      </a:cubicBezTo>
                      <a:cubicBezTo>
                        <a:pt x="1877" y="331"/>
                        <a:pt x="2096" y="206"/>
                        <a:pt x="2315" y="77"/>
                      </a:cubicBezTo>
                      <a:cubicBezTo>
                        <a:pt x="2332" y="64"/>
                        <a:pt x="2366" y="1"/>
                        <a:pt x="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2" name="Google Shape;4982;p74"/>
                <p:cNvSpPr/>
                <p:nvPr/>
              </p:nvSpPr>
              <p:spPr>
                <a:xfrm>
                  <a:off x="6290650" y="3581850"/>
                  <a:ext cx="55550" cy="45075"/>
                </a:xfrm>
                <a:custGeom>
                  <a:avLst/>
                  <a:gdLst/>
                  <a:ahLst/>
                  <a:cxnLst/>
                  <a:rect l="l" t="t" r="r" b="b"/>
                  <a:pathLst>
                    <a:path w="2222" h="1803" extrusionOk="0">
                      <a:moveTo>
                        <a:pt x="2181" y="1"/>
                      </a:moveTo>
                      <a:cubicBezTo>
                        <a:pt x="2179" y="1"/>
                        <a:pt x="2176" y="1"/>
                        <a:pt x="2173" y="1"/>
                      </a:cubicBezTo>
                      <a:cubicBezTo>
                        <a:pt x="1722" y="113"/>
                        <a:pt x="1325" y="376"/>
                        <a:pt x="976" y="671"/>
                      </a:cubicBezTo>
                      <a:cubicBezTo>
                        <a:pt x="624" y="970"/>
                        <a:pt x="271" y="1318"/>
                        <a:pt x="30" y="1720"/>
                      </a:cubicBezTo>
                      <a:cubicBezTo>
                        <a:pt x="1" y="1770"/>
                        <a:pt x="22" y="1802"/>
                        <a:pt x="56" y="1802"/>
                      </a:cubicBezTo>
                      <a:cubicBezTo>
                        <a:pt x="74" y="1802"/>
                        <a:pt x="95" y="1793"/>
                        <a:pt x="115" y="1773"/>
                      </a:cubicBezTo>
                      <a:cubicBezTo>
                        <a:pt x="427" y="1456"/>
                        <a:pt x="700" y="1108"/>
                        <a:pt x="1034" y="818"/>
                      </a:cubicBezTo>
                      <a:cubicBezTo>
                        <a:pt x="1374" y="515"/>
                        <a:pt x="1758" y="274"/>
                        <a:pt x="2164" y="73"/>
                      </a:cubicBezTo>
                      <a:cubicBezTo>
                        <a:pt x="2185" y="64"/>
                        <a:pt x="2222" y="1"/>
                        <a:pt x="21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3" name="Google Shape;4983;p74"/>
                <p:cNvSpPr/>
                <p:nvPr/>
              </p:nvSpPr>
              <p:spPr>
                <a:xfrm>
                  <a:off x="6316500" y="3583125"/>
                  <a:ext cx="43775" cy="31500"/>
                </a:xfrm>
                <a:custGeom>
                  <a:avLst/>
                  <a:gdLst/>
                  <a:ahLst/>
                  <a:cxnLst/>
                  <a:rect l="l" t="t" r="r" b="b"/>
                  <a:pathLst>
                    <a:path w="1751" h="1260" extrusionOk="0">
                      <a:moveTo>
                        <a:pt x="1539" y="0"/>
                      </a:moveTo>
                      <a:cubicBezTo>
                        <a:pt x="1519" y="0"/>
                        <a:pt x="1499" y="1"/>
                        <a:pt x="1478" y="4"/>
                      </a:cubicBezTo>
                      <a:cubicBezTo>
                        <a:pt x="1402" y="17"/>
                        <a:pt x="1331" y="40"/>
                        <a:pt x="1255" y="66"/>
                      </a:cubicBezTo>
                      <a:cubicBezTo>
                        <a:pt x="1081" y="133"/>
                        <a:pt x="916" y="240"/>
                        <a:pt x="768" y="352"/>
                      </a:cubicBezTo>
                      <a:cubicBezTo>
                        <a:pt x="451" y="584"/>
                        <a:pt x="192" y="870"/>
                        <a:pt x="14" y="1222"/>
                      </a:cubicBezTo>
                      <a:cubicBezTo>
                        <a:pt x="1" y="1249"/>
                        <a:pt x="14" y="1259"/>
                        <a:pt x="31" y="1259"/>
                      </a:cubicBezTo>
                      <a:cubicBezTo>
                        <a:pt x="44" y="1259"/>
                        <a:pt x="58" y="1254"/>
                        <a:pt x="67" y="1245"/>
                      </a:cubicBezTo>
                      <a:cubicBezTo>
                        <a:pt x="188" y="1120"/>
                        <a:pt x="313" y="1008"/>
                        <a:pt x="438" y="888"/>
                      </a:cubicBezTo>
                      <a:cubicBezTo>
                        <a:pt x="563" y="772"/>
                        <a:pt x="688" y="651"/>
                        <a:pt x="826" y="544"/>
                      </a:cubicBezTo>
                      <a:cubicBezTo>
                        <a:pt x="951" y="441"/>
                        <a:pt x="1085" y="352"/>
                        <a:pt x="1228" y="281"/>
                      </a:cubicBezTo>
                      <a:cubicBezTo>
                        <a:pt x="1357" y="209"/>
                        <a:pt x="1509" y="138"/>
                        <a:pt x="1656" y="115"/>
                      </a:cubicBezTo>
                      <a:cubicBezTo>
                        <a:pt x="1692" y="107"/>
                        <a:pt x="1750" y="26"/>
                        <a:pt x="1692" y="17"/>
                      </a:cubicBezTo>
                      <a:cubicBezTo>
                        <a:pt x="1637" y="8"/>
                        <a:pt x="1590" y="0"/>
                        <a:pt x="15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4" name="Google Shape;4984;p74"/>
                <p:cNvSpPr/>
                <p:nvPr/>
              </p:nvSpPr>
              <p:spPr>
                <a:xfrm>
                  <a:off x="6354550" y="3579575"/>
                  <a:ext cx="32600" cy="24225"/>
                </a:xfrm>
                <a:custGeom>
                  <a:avLst/>
                  <a:gdLst/>
                  <a:ahLst/>
                  <a:cxnLst/>
                  <a:rect l="l" t="t" r="r" b="b"/>
                  <a:pathLst>
                    <a:path w="1304" h="969" extrusionOk="0">
                      <a:moveTo>
                        <a:pt x="1186" y="0"/>
                      </a:moveTo>
                      <a:cubicBezTo>
                        <a:pt x="1151" y="0"/>
                        <a:pt x="1118" y="3"/>
                        <a:pt x="1081" y="12"/>
                      </a:cubicBezTo>
                      <a:cubicBezTo>
                        <a:pt x="1014" y="25"/>
                        <a:pt x="951" y="48"/>
                        <a:pt x="884" y="74"/>
                      </a:cubicBezTo>
                      <a:cubicBezTo>
                        <a:pt x="759" y="128"/>
                        <a:pt x="639" y="204"/>
                        <a:pt x="532" y="284"/>
                      </a:cubicBezTo>
                      <a:cubicBezTo>
                        <a:pt x="411" y="365"/>
                        <a:pt x="304" y="463"/>
                        <a:pt x="210" y="570"/>
                      </a:cubicBezTo>
                      <a:cubicBezTo>
                        <a:pt x="152" y="632"/>
                        <a:pt x="103" y="699"/>
                        <a:pt x="63" y="771"/>
                      </a:cubicBezTo>
                      <a:cubicBezTo>
                        <a:pt x="41" y="811"/>
                        <a:pt x="1" y="873"/>
                        <a:pt x="1" y="936"/>
                      </a:cubicBezTo>
                      <a:cubicBezTo>
                        <a:pt x="1" y="961"/>
                        <a:pt x="18" y="969"/>
                        <a:pt x="37" y="969"/>
                      </a:cubicBezTo>
                      <a:cubicBezTo>
                        <a:pt x="48" y="969"/>
                        <a:pt x="59" y="966"/>
                        <a:pt x="68" y="963"/>
                      </a:cubicBezTo>
                      <a:cubicBezTo>
                        <a:pt x="126" y="940"/>
                        <a:pt x="170" y="896"/>
                        <a:pt x="210" y="869"/>
                      </a:cubicBezTo>
                      <a:cubicBezTo>
                        <a:pt x="242" y="847"/>
                        <a:pt x="268" y="815"/>
                        <a:pt x="300" y="793"/>
                      </a:cubicBezTo>
                      <a:lnTo>
                        <a:pt x="300" y="793"/>
                      </a:lnTo>
                      <a:cubicBezTo>
                        <a:pt x="294" y="798"/>
                        <a:pt x="292" y="800"/>
                        <a:pt x="292" y="800"/>
                      </a:cubicBezTo>
                      <a:cubicBezTo>
                        <a:pt x="294" y="800"/>
                        <a:pt x="326" y="775"/>
                        <a:pt x="326" y="775"/>
                      </a:cubicBezTo>
                      <a:cubicBezTo>
                        <a:pt x="344" y="762"/>
                        <a:pt x="358" y="748"/>
                        <a:pt x="371" y="735"/>
                      </a:cubicBezTo>
                      <a:cubicBezTo>
                        <a:pt x="398" y="713"/>
                        <a:pt x="420" y="690"/>
                        <a:pt x="442" y="673"/>
                      </a:cubicBezTo>
                      <a:cubicBezTo>
                        <a:pt x="447" y="668"/>
                        <a:pt x="450" y="665"/>
                        <a:pt x="451" y="664"/>
                      </a:cubicBezTo>
                      <a:cubicBezTo>
                        <a:pt x="469" y="646"/>
                        <a:pt x="492" y="628"/>
                        <a:pt x="509" y="610"/>
                      </a:cubicBezTo>
                      <a:cubicBezTo>
                        <a:pt x="523" y="601"/>
                        <a:pt x="536" y="592"/>
                        <a:pt x="545" y="583"/>
                      </a:cubicBezTo>
                      <a:cubicBezTo>
                        <a:pt x="550" y="579"/>
                        <a:pt x="552" y="577"/>
                        <a:pt x="552" y="577"/>
                      </a:cubicBezTo>
                      <a:lnTo>
                        <a:pt x="552" y="577"/>
                      </a:lnTo>
                      <a:cubicBezTo>
                        <a:pt x="552" y="577"/>
                        <a:pt x="538" y="588"/>
                        <a:pt x="537" y="588"/>
                      </a:cubicBezTo>
                      <a:cubicBezTo>
                        <a:pt x="537" y="588"/>
                        <a:pt x="541" y="585"/>
                        <a:pt x="554" y="574"/>
                      </a:cubicBezTo>
                      <a:cubicBezTo>
                        <a:pt x="576" y="557"/>
                        <a:pt x="603" y="534"/>
                        <a:pt x="625" y="516"/>
                      </a:cubicBezTo>
                      <a:cubicBezTo>
                        <a:pt x="719" y="440"/>
                        <a:pt x="817" y="374"/>
                        <a:pt x="920" y="307"/>
                      </a:cubicBezTo>
                      <a:cubicBezTo>
                        <a:pt x="969" y="275"/>
                        <a:pt x="1023" y="240"/>
                        <a:pt x="1076" y="208"/>
                      </a:cubicBezTo>
                      <a:cubicBezTo>
                        <a:pt x="1130" y="173"/>
                        <a:pt x="1183" y="132"/>
                        <a:pt x="1237" y="92"/>
                      </a:cubicBezTo>
                      <a:cubicBezTo>
                        <a:pt x="1264" y="74"/>
                        <a:pt x="1304" y="7"/>
                        <a:pt x="1250" y="3"/>
                      </a:cubicBezTo>
                      <a:cubicBezTo>
                        <a:pt x="1228" y="1"/>
                        <a:pt x="1206" y="0"/>
                        <a:pt x="1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5" name="Google Shape;4985;p74"/>
                <p:cNvSpPr/>
                <p:nvPr/>
              </p:nvSpPr>
              <p:spPr>
                <a:xfrm>
                  <a:off x="6379950" y="3578250"/>
                  <a:ext cx="32625" cy="23050"/>
                </a:xfrm>
                <a:custGeom>
                  <a:avLst/>
                  <a:gdLst/>
                  <a:ahLst/>
                  <a:cxnLst/>
                  <a:rect l="l" t="t" r="r" b="b"/>
                  <a:pathLst>
                    <a:path w="1305" h="922" extrusionOk="0">
                      <a:moveTo>
                        <a:pt x="1121" y="0"/>
                      </a:moveTo>
                      <a:cubicBezTo>
                        <a:pt x="1077" y="0"/>
                        <a:pt x="1029" y="14"/>
                        <a:pt x="989" y="25"/>
                      </a:cubicBezTo>
                      <a:cubicBezTo>
                        <a:pt x="850" y="60"/>
                        <a:pt x="725" y="132"/>
                        <a:pt x="609" y="212"/>
                      </a:cubicBezTo>
                      <a:cubicBezTo>
                        <a:pt x="484" y="302"/>
                        <a:pt x="364" y="404"/>
                        <a:pt x="257" y="516"/>
                      </a:cubicBezTo>
                      <a:cubicBezTo>
                        <a:pt x="159" y="618"/>
                        <a:pt x="78" y="752"/>
                        <a:pt x="16" y="877"/>
                      </a:cubicBezTo>
                      <a:cubicBezTo>
                        <a:pt x="1" y="904"/>
                        <a:pt x="16" y="921"/>
                        <a:pt x="36" y="921"/>
                      </a:cubicBezTo>
                      <a:cubicBezTo>
                        <a:pt x="45" y="921"/>
                        <a:pt x="56" y="917"/>
                        <a:pt x="65" y="909"/>
                      </a:cubicBezTo>
                      <a:cubicBezTo>
                        <a:pt x="154" y="837"/>
                        <a:pt x="248" y="766"/>
                        <a:pt x="342" y="694"/>
                      </a:cubicBezTo>
                      <a:cubicBezTo>
                        <a:pt x="408" y="636"/>
                        <a:pt x="449" y="601"/>
                        <a:pt x="507" y="547"/>
                      </a:cubicBezTo>
                      <a:cubicBezTo>
                        <a:pt x="547" y="516"/>
                        <a:pt x="533" y="525"/>
                        <a:pt x="565" y="498"/>
                      </a:cubicBezTo>
                      <a:cubicBezTo>
                        <a:pt x="591" y="476"/>
                        <a:pt x="614" y="458"/>
                        <a:pt x="641" y="440"/>
                      </a:cubicBezTo>
                      <a:cubicBezTo>
                        <a:pt x="734" y="368"/>
                        <a:pt x="824" y="306"/>
                        <a:pt x="917" y="261"/>
                      </a:cubicBezTo>
                      <a:cubicBezTo>
                        <a:pt x="993" y="218"/>
                        <a:pt x="1078" y="206"/>
                        <a:pt x="1156" y="163"/>
                      </a:cubicBezTo>
                      <a:lnTo>
                        <a:pt x="1181" y="163"/>
                      </a:lnTo>
                      <a:cubicBezTo>
                        <a:pt x="1182" y="163"/>
                        <a:pt x="1183" y="163"/>
                        <a:pt x="1184" y="163"/>
                      </a:cubicBezTo>
                      <a:cubicBezTo>
                        <a:pt x="1225" y="163"/>
                        <a:pt x="1304" y="78"/>
                        <a:pt x="1248" y="52"/>
                      </a:cubicBezTo>
                      <a:cubicBezTo>
                        <a:pt x="1248" y="52"/>
                        <a:pt x="1232" y="45"/>
                        <a:pt x="1226" y="44"/>
                      </a:cubicBezTo>
                      <a:lnTo>
                        <a:pt x="1226" y="44"/>
                      </a:lnTo>
                      <a:cubicBezTo>
                        <a:pt x="1222" y="39"/>
                        <a:pt x="1215" y="32"/>
                        <a:pt x="1212" y="29"/>
                      </a:cubicBezTo>
                      <a:cubicBezTo>
                        <a:pt x="1199" y="16"/>
                        <a:pt x="1172" y="7"/>
                        <a:pt x="1149" y="2"/>
                      </a:cubicBezTo>
                      <a:cubicBezTo>
                        <a:pt x="1140" y="1"/>
                        <a:pt x="1131" y="0"/>
                        <a:pt x="1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6" name="Google Shape;4986;p74"/>
                <p:cNvSpPr/>
                <p:nvPr/>
              </p:nvSpPr>
              <p:spPr>
                <a:xfrm>
                  <a:off x="6422025" y="3574250"/>
                  <a:ext cx="25700" cy="15900"/>
                </a:xfrm>
                <a:custGeom>
                  <a:avLst/>
                  <a:gdLst/>
                  <a:ahLst/>
                  <a:cxnLst/>
                  <a:rect l="l" t="t" r="r" b="b"/>
                  <a:pathLst>
                    <a:path w="1028" h="636" extrusionOk="0">
                      <a:moveTo>
                        <a:pt x="794" y="1"/>
                      </a:moveTo>
                      <a:cubicBezTo>
                        <a:pt x="703" y="1"/>
                        <a:pt x="609" y="33"/>
                        <a:pt x="524" y="69"/>
                      </a:cubicBezTo>
                      <a:cubicBezTo>
                        <a:pt x="440" y="109"/>
                        <a:pt x="355" y="167"/>
                        <a:pt x="279" y="225"/>
                      </a:cubicBezTo>
                      <a:cubicBezTo>
                        <a:pt x="234" y="261"/>
                        <a:pt x="190" y="301"/>
                        <a:pt x="149" y="341"/>
                      </a:cubicBezTo>
                      <a:cubicBezTo>
                        <a:pt x="110" y="385"/>
                        <a:pt x="67" y="432"/>
                        <a:pt x="48" y="488"/>
                      </a:cubicBezTo>
                      <a:lnTo>
                        <a:pt x="48" y="488"/>
                      </a:lnTo>
                      <a:cubicBezTo>
                        <a:pt x="29" y="517"/>
                        <a:pt x="13" y="546"/>
                        <a:pt x="7" y="582"/>
                      </a:cubicBezTo>
                      <a:cubicBezTo>
                        <a:pt x="0" y="615"/>
                        <a:pt x="20" y="635"/>
                        <a:pt x="45" y="635"/>
                      </a:cubicBezTo>
                      <a:cubicBezTo>
                        <a:pt x="54" y="635"/>
                        <a:pt x="64" y="633"/>
                        <a:pt x="74" y="627"/>
                      </a:cubicBezTo>
                      <a:cubicBezTo>
                        <a:pt x="103" y="609"/>
                        <a:pt x="131" y="589"/>
                        <a:pt x="157" y="568"/>
                      </a:cubicBezTo>
                      <a:lnTo>
                        <a:pt x="157" y="568"/>
                      </a:lnTo>
                      <a:cubicBezTo>
                        <a:pt x="201" y="548"/>
                        <a:pt x="238" y="512"/>
                        <a:pt x="274" y="475"/>
                      </a:cubicBezTo>
                      <a:cubicBezTo>
                        <a:pt x="283" y="470"/>
                        <a:pt x="292" y="462"/>
                        <a:pt x="301" y="457"/>
                      </a:cubicBezTo>
                      <a:cubicBezTo>
                        <a:pt x="303" y="455"/>
                        <a:pt x="304" y="454"/>
                        <a:pt x="305" y="453"/>
                      </a:cubicBezTo>
                      <a:lnTo>
                        <a:pt x="305" y="453"/>
                      </a:lnTo>
                      <a:cubicBezTo>
                        <a:pt x="305" y="453"/>
                        <a:pt x="306" y="453"/>
                        <a:pt x="306" y="453"/>
                      </a:cubicBezTo>
                      <a:cubicBezTo>
                        <a:pt x="319" y="439"/>
                        <a:pt x="332" y="426"/>
                        <a:pt x="350" y="417"/>
                      </a:cubicBezTo>
                      <a:cubicBezTo>
                        <a:pt x="381" y="390"/>
                        <a:pt x="417" y="363"/>
                        <a:pt x="453" y="341"/>
                      </a:cubicBezTo>
                      <a:cubicBezTo>
                        <a:pt x="465" y="328"/>
                        <a:pt x="482" y="320"/>
                        <a:pt x="495" y="311"/>
                      </a:cubicBezTo>
                      <a:lnTo>
                        <a:pt x="495" y="311"/>
                      </a:lnTo>
                      <a:cubicBezTo>
                        <a:pt x="494" y="312"/>
                        <a:pt x="494" y="312"/>
                        <a:pt x="495" y="312"/>
                      </a:cubicBezTo>
                      <a:cubicBezTo>
                        <a:pt x="496" y="312"/>
                        <a:pt x="504" y="308"/>
                        <a:pt x="503" y="308"/>
                      </a:cubicBezTo>
                      <a:lnTo>
                        <a:pt x="503" y="308"/>
                      </a:lnTo>
                      <a:cubicBezTo>
                        <a:pt x="502" y="308"/>
                        <a:pt x="501" y="308"/>
                        <a:pt x="498" y="310"/>
                      </a:cubicBezTo>
                      <a:cubicBezTo>
                        <a:pt x="497" y="310"/>
                        <a:pt x="496" y="311"/>
                        <a:pt x="495" y="311"/>
                      </a:cubicBezTo>
                      <a:lnTo>
                        <a:pt x="495" y="311"/>
                      </a:lnTo>
                      <a:cubicBezTo>
                        <a:pt x="496" y="310"/>
                        <a:pt x="498" y="309"/>
                        <a:pt x="502" y="305"/>
                      </a:cubicBezTo>
                      <a:cubicBezTo>
                        <a:pt x="515" y="301"/>
                        <a:pt x="524" y="292"/>
                        <a:pt x="533" y="287"/>
                      </a:cubicBezTo>
                      <a:cubicBezTo>
                        <a:pt x="538" y="285"/>
                        <a:pt x="541" y="283"/>
                        <a:pt x="543" y="281"/>
                      </a:cubicBezTo>
                      <a:lnTo>
                        <a:pt x="543" y="281"/>
                      </a:lnTo>
                      <a:cubicBezTo>
                        <a:pt x="546" y="280"/>
                        <a:pt x="550" y="279"/>
                        <a:pt x="551" y="279"/>
                      </a:cubicBezTo>
                      <a:cubicBezTo>
                        <a:pt x="560" y="274"/>
                        <a:pt x="569" y="270"/>
                        <a:pt x="578" y="265"/>
                      </a:cubicBezTo>
                      <a:cubicBezTo>
                        <a:pt x="591" y="256"/>
                        <a:pt x="609" y="247"/>
                        <a:pt x="627" y="238"/>
                      </a:cubicBezTo>
                      <a:cubicBezTo>
                        <a:pt x="636" y="238"/>
                        <a:pt x="640" y="234"/>
                        <a:pt x="649" y="229"/>
                      </a:cubicBezTo>
                      <a:cubicBezTo>
                        <a:pt x="649" y="229"/>
                        <a:pt x="657" y="227"/>
                        <a:pt x="662" y="225"/>
                      </a:cubicBezTo>
                      <a:lnTo>
                        <a:pt x="662" y="225"/>
                      </a:lnTo>
                      <a:cubicBezTo>
                        <a:pt x="660" y="226"/>
                        <a:pt x="659" y="226"/>
                        <a:pt x="659" y="226"/>
                      </a:cubicBezTo>
                      <a:cubicBezTo>
                        <a:pt x="659" y="226"/>
                        <a:pt x="677" y="220"/>
                        <a:pt x="681" y="220"/>
                      </a:cubicBezTo>
                      <a:cubicBezTo>
                        <a:pt x="689" y="216"/>
                        <a:pt x="703" y="212"/>
                        <a:pt x="716" y="207"/>
                      </a:cubicBezTo>
                      <a:cubicBezTo>
                        <a:pt x="722" y="205"/>
                        <a:pt x="726" y="204"/>
                        <a:pt x="728" y="203"/>
                      </a:cubicBezTo>
                      <a:lnTo>
                        <a:pt x="728" y="203"/>
                      </a:lnTo>
                      <a:cubicBezTo>
                        <a:pt x="729" y="203"/>
                        <a:pt x="729" y="203"/>
                        <a:pt x="730" y="203"/>
                      </a:cubicBezTo>
                      <a:cubicBezTo>
                        <a:pt x="739" y="198"/>
                        <a:pt x="743" y="198"/>
                        <a:pt x="752" y="198"/>
                      </a:cubicBezTo>
                      <a:cubicBezTo>
                        <a:pt x="765" y="194"/>
                        <a:pt x="783" y="189"/>
                        <a:pt x="801" y="185"/>
                      </a:cubicBezTo>
                      <a:cubicBezTo>
                        <a:pt x="812" y="183"/>
                        <a:pt x="826" y="181"/>
                        <a:pt x="840" y="181"/>
                      </a:cubicBezTo>
                      <a:cubicBezTo>
                        <a:pt x="854" y="181"/>
                        <a:pt x="868" y="183"/>
                        <a:pt x="881" y="185"/>
                      </a:cubicBezTo>
                      <a:cubicBezTo>
                        <a:pt x="883" y="185"/>
                        <a:pt x="884" y="185"/>
                        <a:pt x="885" y="185"/>
                      </a:cubicBezTo>
                      <a:cubicBezTo>
                        <a:pt x="939" y="185"/>
                        <a:pt x="1027" y="86"/>
                        <a:pt x="962" y="46"/>
                      </a:cubicBezTo>
                      <a:cubicBezTo>
                        <a:pt x="908" y="14"/>
                        <a:pt x="852"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7" name="Google Shape;4987;p74"/>
                <p:cNvSpPr/>
                <p:nvPr/>
              </p:nvSpPr>
              <p:spPr>
                <a:xfrm>
                  <a:off x="6446500" y="3579975"/>
                  <a:ext cx="12200" cy="8600"/>
                </a:xfrm>
                <a:custGeom>
                  <a:avLst/>
                  <a:gdLst/>
                  <a:ahLst/>
                  <a:cxnLst/>
                  <a:rect l="l" t="t" r="r" b="b"/>
                  <a:pathLst>
                    <a:path w="488" h="344" extrusionOk="0">
                      <a:moveTo>
                        <a:pt x="161" y="125"/>
                      </a:moveTo>
                      <a:lnTo>
                        <a:pt x="161" y="125"/>
                      </a:lnTo>
                      <a:cubicBezTo>
                        <a:pt x="159" y="127"/>
                        <a:pt x="156" y="129"/>
                        <a:pt x="153" y="130"/>
                      </a:cubicBezTo>
                      <a:lnTo>
                        <a:pt x="153" y="130"/>
                      </a:lnTo>
                      <a:cubicBezTo>
                        <a:pt x="156" y="128"/>
                        <a:pt x="159" y="127"/>
                        <a:pt x="161" y="125"/>
                      </a:cubicBezTo>
                      <a:close/>
                      <a:moveTo>
                        <a:pt x="83" y="196"/>
                      </a:moveTo>
                      <a:cubicBezTo>
                        <a:pt x="76" y="205"/>
                        <a:pt x="71" y="215"/>
                        <a:pt x="61" y="229"/>
                      </a:cubicBezTo>
                      <a:lnTo>
                        <a:pt x="61" y="229"/>
                      </a:lnTo>
                      <a:cubicBezTo>
                        <a:pt x="63" y="225"/>
                        <a:pt x="67" y="218"/>
                        <a:pt x="72" y="210"/>
                      </a:cubicBezTo>
                      <a:lnTo>
                        <a:pt x="83" y="196"/>
                      </a:lnTo>
                      <a:close/>
                      <a:moveTo>
                        <a:pt x="121" y="335"/>
                      </a:moveTo>
                      <a:lnTo>
                        <a:pt x="121" y="335"/>
                      </a:lnTo>
                      <a:cubicBezTo>
                        <a:pt x="115" y="338"/>
                        <a:pt x="109" y="339"/>
                        <a:pt x="102" y="340"/>
                      </a:cubicBezTo>
                      <a:lnTo>
                        <a:pt x="102" y="340"/>
                      </a:lnTo>
                      <a:cubicBezTo>
                        <a:pt x="109" y="338"/>
                        <a:pt x="115" y="336"/>
                        <a:pt x="121" y="335"/>
                      </a:cubicBezTo>
                      <a:close/>
                      <a:moveTo>
                        <a:pt x="393" y="0"/>
                      </a:moveTo>
                      <a:cubicBezTo>
                        <a:pt x="376" y="0"/>
                        <a:pt x="358" y="5"/>
                        <a:pt x="344" y="9"/>
                      </a:cubicBezTo>
                      <a:cubicBezTo>
                        <a:pt x="309" y="27"/>
                        <a:pt x="273" y="41"/>
                        <a:pt x="242" y="63"/>
                      </a:cubicBezTo>
                      <a:cubicBezTo>
                        <a:pt x="228" y="72"/>
                        <a:pt x="215" y="81"/>
                        <a:pt x="201" y="90"/>
                      </a:cubicBezTo>
                      <a:cubicBezTo>
                        <a:pt x="179" y="105"/>
                        <a:pt x="159" y="123"/>
                        <a:pt x="140" y="139"/>
                      </a:cubicBezTo>
                      <a:lnTo>
                        <a:pt x="140" y="139"/>
                      </a:lnTo>
                      <a:cubicBezTo>
                        <a:pt x="125" y="150"/>
                        <a:pt x="111" y="162"/>
                        <a:pt x="99" y="175"/>
                      </a:cubicBezTo>
                      <a:cubicBezTo>
                        <a:pt x="93" y="182"/>
                        <a:pt x="89" y="188"/>
                        <a:pt x="85" y="193"/>
                      </a:cubicBezTo>
                      <a:lnTo>
                        <a:pt x="85" y="193"/>
                      </a:lnTo>
                      <a:cubicBezTo>
                        <a:pt x="76" y="202"/>
                        <a:pt x="72" y="210"/>
                        <a:pt x="63" y="219"/>
                      </a:cubicBezTo>
                      <a:cubicBezTo>
                        <a:pt x="41" y="246"/>
                        <a:pt x="1" y="317"/>
                        <a:pt x="54" y="340"/>
                      </a:cubicBezTo>
                      <a:cubicBezTo>
                        <a:pt x="61" y="342"/>
                        <a:pt x="68" y="343"/>
                        <a:pt x="75" y="343"/>
                      </a:cubicBezTo>
                      <a:cubicBezTo>
                        <a:pt x="83" y="343"/>
                        <a:pt x="92" y="342"/>
                        <a:pt x="100" y="340"/>
                      </a:cubicBezTo>
                      <a:lnTo>
                        <a:pt x="100" y="340"/>
                      </a:lnTo>
                      <a:cubicBezTo>
                        <a:pt x="101" y="340"/>
                        <a:pt x="103" y="340"/>
                        <a:pt x="105" y="340"/>
                      </a:cubicBezTo>
                      <a:cubicBezTo>
                        <a:pt x="140" y="340"/>
                        <a:pt x="169" y="320"/>
                        <a:pt x="197" y="304"/>
                      </a:cubicBezTo>
                      <a:cubicBezTo>
                        <a:pt x="228" y="286"/>
                        <a:pt x="260" y="273"/>
                        <a:pt x="286" y="246"/>
                      </a:cubicBezTo>
                      <a:cubicBezTo>
                        <a:pt x="313" y="228"/>
                        <a:pt x="340" y="201"/>
                        <a:pt x="362" y="179"/>
                      </a:cubicBezTo>
                      <a:cubicBezTo>
                        <a:pt x="368" y="173"/>
                        <a:pt x="374" y="167"/>
                        <a:pt x="381" y="161"/>
                      </a:cubicBezTo>
                      <a:lnTo>
                        <a:pt x="381" y="161"/>
                      </a:lnTo>
                      <a:cubicBezTo>
                        <a:pt x="401" y="158"/>
                        <a:pt x="417" y="142"/>
                        <a:pt x="429" y="125"/>
                      </a:cubicBezTo>
                      <a:cubicBezTo>
                        <a:pt x="451" y="99"/>
                        <a:pt x="487" y="50"/>
                        <a:pt x="460" y="14"/>
                      </a:cubicBezTo>
                      <a:cubicBezTo>
                        <a:pt x="451" y="5"/>
                        <a:pt x="443" y="5"/>
                        <a:pt x="434" y="5"/>
                      </a:cubicBezTo>
                      <a:lnTo>
                        <a:pt x="420" y="5"/>
                      </a:lnTo>
                      <a:cubicBezTo>
                        <a:pt x="451" y="5"/>
                        <a:pt x="420" y="5"/>
                        <a:pt x="411" y="0"/>
                      </a:cubicBezTo>
                      <a:lnTo>
                        <a:pt x="398" y="0"/>
                      </a:lnTo>
                      <a:cubicBezTo>
                        <a:pt x="398" y="0"/>
                        <a:pt x="398" y="1"/>
                        <a:pt x="398" y="1"/>
                      </a:cubicBezTo>
                      <a:lnTo>
                        <a:pt x="398" y="1"/>
                      </a:lnTo>
                      <a:cubicBezTo>
                        <a:pt x="397" y="0"/>
                        <a:pt x="395" y="0"/>
                        <a:pt x="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8" name="Google Shape;4988;p74"/>
                <p:cNvSpPr/>
                <p:nvPr/>
              </p:nvSpPr>
              <p:spPr>
                <a:xfrm>
                  <a:off x="6174675" y="3588900"/>
                  <a:ext cx="55600" cy="83175"/>
                </a:xfrm>
                <a:custGeom>
                  <a:avLst/>
                  <a:gdLst/>
                  <a:ahLst/>
                  <a:cxnLst/>
                  <a:rect l="l" t="t" r="r" b="b"/>
                  <a:pathLst>
                    <a:path w="2224" h="3327" extrusionOk="0">
                      <a:moveTo>
                        <a:pt x="527" y="166"/>
                      </a:moveTo>
                      <a:cubicBezTo>
                        <a:pt x="529" y="170"/>
                        <a:pt x="530" y="172"/>
                        <a:pt x="531" y="174"/>
                      </a:cubicBezTo>
                      <a:lnTo>
                        <a:pt x="531" y="174"/>
                      </a:lnTo>
                      <a:cubicBezTo>
                        <a:pt x="529" y="171"/>
                        <a:pt x="528" y="169"/>
                        <a:pt x="527" y="166"/>
                      </a:cubicBezTo>
                      <a:close/>
                      <a:moveTo>
                        <a:pt x="55" y="215"/>
                      </a:moveTo>
                      <a:lnTo>
                        <a:pt x="55" y="215"/>
                      </a:lnTo>
                      <a:cubicBezTo>
                        <a:pt x="55" y="215"/>
                        <a:pt x="54" y="218"/>
                        <a:pt x="49" y="228"/>
                      </a:cubicBezTo>
                      <a:cubicBezTo>
                        <a:pt x="49" y="225"/>
                        <a:pt x="55" y="215"/>
                        <a:pt x="55" y="215"/>
                      </a:cubicBezTo>
                      <a:close/>
                      <a:moveTo>
                        <a:pt x="563" y="250"/>
                      </a:moveTo>
                      <a:cubicBezTo>
                        <a:pt x="563" y="251"/>
                        <a:pt x="563" y="252"/>
                        <a:pt x="563" y="253"/>
                      </a:cubicBezTo>
                      <a:lnTo>
                        <a:pt x="563" y="253"/>
                      </a:lnTo>
                      <a:cubicBezTo>
                        <a:pt x="563" y="252"/>
                        <a:pt x="563" y="251"/>
                        <a:pt x="563" y="250"/>
                      </a:cubicBezTo>
                      <a:close/>
                      <a:moveTo>
                        <a:pt x="2000" y="2741"/>
                      </a:moveTo>
                      <a:cubicBezTo>
                        <a:pt x="2000" y="2741"/>
                        <a:pt x="2000" y="2741"/>
                        <a:pt x="2000" y="2741"/>
                      </a:cubicBezTo>
                      <a:lnTo>
                        <a:pt x="2000" y="2741"/>
                      </a:lnTo>
                      <a:cubicBezTo>
                        <a:pt x="2000" y="2741"/>
                        <a:pt x="2000" y="2741"/>
                        <a:pt x="2000" y="2741"/>
                      </a:cubicBezTo>
                      <a:cubicBezTo>
                        <a:pt x="2000" y="2741"/>
                        <a:pt x="2000" y="2741"/>
                        <a:pt x="2000" y="2741"/>
                      </a:cubicBezTo>
                      <a:close/>
                      <a:moveTo>
                        <a:pt x="307" y="0"/>
                      </a:moveTo>
                      <a:cubicBezTo>
                        <a:pt x="285" y="0"/>
                        <a:pt x="262" y="4"/>
                        <a:pt x="237" y="9"/>
                      </a:cubicBezTo>
                      <a:cubicBezTo>
                        <a:pt x="174" y="23"/>
                        <a:pt x="112" y="81"/>
                        <a:pt x="81" y="134"/>
                      </a:cubicBezTo>
                      <a:cubicBezTo>
                        <a:pt x="67" y="156"/>
                        <a:pt x="50" y="194"/>
                        <a:pt x="49" y="229"/>
                      </a:cubicBezTo>
                      <a:lnTo>
                        <a:pt x="49" y="229"/>
                      </a:lnTo>
                      <a:cubicBezTo>
                        <a:pt x="45" y="242"/>
                        <a:pt x="45" y="260"/>
                        <a:pt x="40" y="273"/>
                      </a:cubicBezTo>
                      <a:cubicBezTo>
                        <a:pt x="36" y="304"/>
                        <a:pt x="14" y="331"/>
                        <a:pt x="9" y="384"/>
                      </a:cubicBezTo>
                      <a:cubicBezTo>
                        <a:pt x="0" y="442"/>
                        <a:pt x="0" y="514"/>
                        <a:pt x="0" y="572"/>
                      </a:cubicBezTo>
                      <a:cubicBezTo>
                        <a:pt x="5" y="706"/>
                        <a:pt x="9" y="826"/>
                        <a:pt x="36" y="956"/>
                      </a:cubicBezTo>
                      <a:cubicBezTo>
                        <a:pt x="76" y="1188"/>
                        <a:pt x="147" y="1411"/>
                        <a:pt x="232" y="1630"/>
                      </a:cubicBezTo>
                      <a:cubicBezTo>
                        <a:pt x="411" y="2081"/>
                        <a:pt x="670" y="2518"/>
                        <a:pt x="987" y="2888"/>
                      </a:cubicBezTo>
                      <a:cubicBezTo>
                        <a:pt x="1067" y="2987"/>
                        <a:pt x="1156" y="3076"/>
                        <a:pt x="1259" y="3156"/>
                      </a:cubicBezTo>
                      <a:cubicBezTo>
                        <a:pt x="1317" y="3201"/>
                        <a:pt x="1388" y="3241"/>
                        <a:pt x="1460" y="3263"/>
                      </a:cubicBezTo>
                      <a:cubicBezTo>
                        <a:pt x="1459" y="3263"/>
                        <a:pt x="1460" y="3263"/>
                        <a:pt x="1462" y="3263"/>
                      </a:cubicBezTo>
                      <a:cubicBezTo>
                        <a:pt x="1473" y="3263"/>
                        <a:pt x="1515" y="3269"/>
                        <a:pt x="1526" y="3270"/>
                      </a:cubicBezTo>
                      <a:lnTo>
                        <a:pt x="1526" y="3270"/>
                      </a:lnTo>
                      <a:cubicBezTo>
                        <a:pt x="1541" y="3275"/>
                        <a:pt x="1556" y="3282"/>
                        <a:pt x="1567" y="3286"/>
                      </a:cubicBezTo>
                      <a:cubicBezTo>
                        <a:pt x="1593" y="3293"/>
                        <a:pt x="1618" y="3296"/>
                        <a:pt x="1643" y="3296"/>
                      </a:cubicBezTo>
                      <a:cubicBezTo>
                        <a:pt x="1651" y="3296"/>
                        <a:pt x="1659" y="3296"/>
                        <a:pt x="1667" y="3295"/>
                      </a:cubicBezTo>
                      <a:lnTo>
                        <a:pt x="1667" y="3295"/>
                      </a:lnTo>
                      <a:cubicBezTo>
                        <a:pt x="1727" y="3311"/>
                        <a:pt x="1789" y="3326"/>
                        <a:pt x="1848" y="3326"/>
                      </a:cubicBezTo>
                      <a:cubicBezTo>
                        <a:pt x="1858" y="3327"/>
                        <a:pt x="1868" y="3327"/>
                        <a:pt x="1878" y="3327"/>
                      </a:cubicBezTo>
                      <a:cubicBezTo>
                        <a:pt x="1926" y="3327"/>
                        <a:pt x="1976" y="3321"/>
                        <a:pt x="2024" y="3321"/>
                      </a:cubicBezTo>
                      <a:cubicBezTo>
                        <a:pt x="2034" y="3321"/>
                        <a:pt x="2044" y="3321"/>
                        <a:pt x="2053" y="3321"/>
                      </a:cubicBezTo>
                      <a:cubicBezTo>
                        <a:pt x="2111" y="3321"/>
                        <a:pt x="2223" y="3228"/>
                        <a:pt x="2187" y="3165"/>
                      </a:cubicBezTo>
                      <a:cubicBezTo>
                        <a:pt x="2161" y="3112"/>
                        <a:pt x="2152" y="3063"/>
                        <a:pt x="2134" y="3009"/>
                      </a:cubicBezTo>
                      <a:cubicBezTo>
                        <a:pt x="2125" y="2982"/>
                        <a:pt x="2111" y="2960"/>
                        <a:pt x="2094" y="2933"/>
                      </a:cubicBezTo>
                      <a:cubicBezTo>
                        <a:pt x="2076" y="2902"/>
                        <a:pt x="2062" y="2888"/>
                        <a:pt x="2053" y="2862"/>
                      </a:cubicBezTo>
                      <a:cubicBezTo>
                        <a:pt x="2053" y="2855"/>
                        <a:pt x="2031" y="2794"/>
                        <a:pt x="2015" y="2761"/>
                      </a:cubicBezTo>
                      <a:lnTo>
                        <a:pt x="2015" y="2761"/>
                      </a:lnTo>
                      <a:cubicBezTo>
                        <a:pt x="2015" y="2758"/>
                        <a:pt x="2014" y="2754"/>
                        <a:pt x="2013" y="2750"/>
                      </a:cubicBezTo>
                      <a:cubicBezTo>
                        <a:pt x="2004" y="2719"/>
                        <a:pt x="2004" y="2719"/>
                        <a:pt x="1991" y="2697"/>
                      </a:cubicBezTo>
                      <a:cubicBezTo>
                        <a:pt x="1979" y="2669"/>
                        <a:pt x="1961" y="2652"/>
                        <a:pt x="1947" y="2630"/>
                      </a:cubicBezTo>
                      <a:lnTo>
                        <a:pt x="1947" y="2630"/>
                      </a:lnTo>
                      <a:cubicBezTo>
                        <a:pt x="1949" y="2632"/>
                        <a:pt x="1950" y="2634"/>
                        <a:pt x="1951" y="2634"/>
                      </a:cubicBezTo>
                      <a:cubicBezTo>
                        <a:pt x="1952" y="2634"/>
                        <a:pt x="1951" y="2630"/>
                        <a:pt x="1946" y="2621"/>
                      </a:cubicBezTo>
                      <a:cubicBezTo>
                        <a:pt x="1924" y="2572"/>
                        <a:pt x="1893" y="2540"/>
                        <a:pt x="1857" y="2500"/>
                      </a:cubicBezTo>
                      <a:cubicBezTo>
                        <a:pt x="1687" y="2313"/>
                        <a:pt x="1522" y="2125"/>
                        <a:pt x="1375" y="1915"/>
                      </a:cubicBezTo>
                      <a:cubicBezTo>
                        <a:pt x="1339" y="1866"/>
                        <a:pt x="1304" y="1813"/>
                        <a:pt x="1268" y="1759"/>
                      </a:cubicBezTo>
                      <a:lnTo>
                        <a:pt x="1268" y="1759"/>
                      </a:lnTo>
                      <a:cubicBezTo>
                        <a:pt x="1274" y="1768"/>
                        <a:pt x="1276" y="1771"/>
                        <a:pt x="1276" y="1771"/>
                      </a:cubicBezTo>
                      <a:cubicBezTo>
                        <a:pt x="1277" y="1771"/>
                        <a:pt x="1249" y="1726"/>
                        <a:pt x="1246" y="1719"/>
                      </a:cubicBezTo>
                      <a:cubicBezTo>
                        <a:pt x="1223" y="1688"/>
                        <a:pt x="1205" y="1652"/>
                        <a:pt x="1187" y="1621"/>
                      </a:cubicBezTo>
                      <a:cubicBezTo>
                        <a:pt x="1121" y="1509"/>
                        <a:pt x="1063" y="1389"/>
                        <a:pt x="1004" y="1273"/>
                      </a:cubicBezTo>
                      <a:cubicBezTo>
                        <a:pt x="893" y="1045"/>
                        <a:pt x="799" y="813"/>
                        <a:pt x="710" y="581"/>
                      </a:cubicBezTo>
                      <a:cubicBezTo>
                        <a:pt x="683" y="518"/>
                        <a:pt x="665" y="456"/>
                        <a:pt x="638" y="393"/>
                      </a:cubicBezTo>
                      <a:cubicBezTo>
                        <a:pt x="625" y="367"/>
                        <a:pt x="616" y="335"/>
                        <a:pt x="598" y="309"/>
                      </a:cubicBezTo>
                      <a:cubicBezTo>
                        <a:pt x="591" y="294"/>
                        <a:pt x="574" y="276"/>
                        <a:pt x="566" y="260"/>
                      </a:cubicBezTo>
                      <a:lnTo>
                        <a:pt x="566" y="260"/>
                      </a:lnTo>
                      <a:cubicBezTo>
                        <a:pt x="567" y="256"/>
                        <a:pt x="561" y="230"/>
                        <a:pt x="558" y="224"/>
                      </a:cubicBezTo>
                      <a:cubicBezTo>
                        <a:pt x="551" y="209"/>
                        <a:pt x="540" y="194"/>
                        <a:pt x="532" y="177"/>
                      </a:cubicBezTo>
                      <a:lnTo>
                        <a:pt x="532" y="177"/>
                      </a:lnTo>
                      <a:cubicBezTo>
                        <a:pt x="532" y="176"/>
                        <a:pt x="521" y="151"/>
                        <a:pt x="518" y="148"/>
                      </a:cubicBezTo>
                      <a:cubicBezTo>
                        <a:pt x="500" y="99"/>
                        <a:pt x="464" y="67"/>
                        <a:pt x="442" y="50"/>
                      </a:cubicBezTo>
                      <a:cubicBezTo>
                        <a:pt x="433" y="45"/>
                        <a:pt x="384" y="9"/>
                        <a:pt x="348" y="5"/>
                      </a:cubicBezTo>
                      <a:cubicBezTo>
                        <a:pt x="335" y="2"/>
                        <a:pt x="321"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89" name="Google Shape;4989;p74"/>
                <p:cNvSpPr/>
                <p:nvPr/>
              </p:nvSpPr>
              <p:spPr>
                <a:xfrm>
                  <a:off x="6191850" y="3580000"/>
                  <a:ext cx="7500" cy="52000"/>
                </a:xfrm>
                <a:custGeom>
                  <a:avLst/>
                  <a:gdLst/>
                  <a:ahLst/>
                  <a:cxnLst/>
                  <a:rect l="l" t="t" r="r" b="b"/>
                  <a:pathLst>
                    <a:path w="300" h="2080" extrusionOk="0">
                      <a:moveTo>
                        <a:pt x="280" y="1"/>
                      </a:moveTo>
                      <a:cubicBezTo>
                        <a:pt x="259" y="1"/>
                        <a:pt x="225" y="30"/>
                        <a:pt x="219" y="49"/>
                      </a:cubicBezTo>
                      <a:cubicBezTo>
                        <a:pt x="139" y="401"/>
                        <a:pt x="68" y="758"/>
                        <a:pt x="32" y="1115"/>
                      </a:cubicBezTo>
                      <a:cubicBezTo>
                        <a:pt x="1" y="1437"/>
                        <a:pt x="1" y="1771"/>
                        <a:pt x="143" y="2066"/>
                      </a:cubicBezTo>
                      <a:cubicBezTo>
                        <a:pt x="148" y="2076"/>
                        <a:pt x="154" y="2080"/>
                        <a:pt x="162" y="2080"/>
                      </a:cubicBezTo>
                      <a:cubicBezTo>
                        <a:pt x="186" y="2080"/>
                        <a:pt x="218" y="2042"/>
                        <a:pt x="215" y="2021"/>
                      </a:cubicBezTo>
                      <a:cubicBezTo>
                        <a:pt x="201" y="1691"/>
                        <a:pt x="206" y="1352"/>
                        <a:pt x="233" y="1022"/>
                      </a:cubicBezTo>
                      <a:cubicBezTo>
                        <a:pt x="259" y="687"/>
                        <a:pt x="300" y="357"/>
                        <a:pt x="295" y="22"/>
                      </a:cubicBezTo>
                      <a:cubicBezTo>
                        <a:pt x="295" y="7"/>
                        <a:pt x="289"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0" name="Google Shape;4990;p74"/>
                <p:cNvSpPr/>
                <p:nvPr/>
              </p:nvSpPr>
              <p:spPr>
                <a:xfrm>
                  <a:off x="6201900" y="3601025"/>
                  <a:ext cx="14700" cy="60250"/>
                </a:xfrm>
                <a:custGeom>
                  <a:avLst/>
                  <a:gdLst/>
                  <a:ahLst/>
                  <a:cxnLst/>
                  <a:rect l="l" t="t" r="r" b="b"/>
                  <a:pathLst>
                    <a:path w="588" h="2410" extrusionOk="0">
                      <a:moveTo>
                        <a:pt x="449" y="0"/>
                      </a:moveTo>
                      <a:cubicBezTo>
                        <a:pt x="394" y="0"/>
                        <a:pt x="331" y="54"/>
                        <a:pt x="308" y="91"/>
                      </a:cubicBezTo>
                      <a:cubicBezTo>
                        <a:pt x="81" y="439"/>
                        <a:pt x="32" y="913"/>
                        <a:pt x="14" y="1319"/>
                      </a:cubicBezTo>
                      <a:cubicBezTo>
                        <a:pt x="0" y="1676"/>
                        <a:pt x="23" y="2118"/>
                        <a:pt x="273" y="2399"/>
                      </a:cubicBezTo>
                      <a:cubicBezTo>
                        <a:pt x="279" y="2407"/>
                        <a:pt x="287" y="2410"/>
                        <a:pt x="295" y="2410"/>
                      </a:cubicBezTo>
                      <a:cubicBezTo>
                        <a:pt x="326" y="2410"/>
                        <a:pt x="363" y="2367"/>
                        <a:pt x="366" y="2345"/>
                      </a:cubicBezTo>
                      <a:cubicBezTo>
                        <a:pt x="433" y="1953"/>
                        <a:pt x="406" y="1555"/>
                        <a:pt x="406" y="1163"/>
                      </a:cubicBezTo>
                      <a:cubicBezTo>
                        <a:pt x="411" y="971"/>
                        <a:pt x="429" y="788"/>
                        <a:pt x="447" y="600"/>
                      </a:cubicBezTo>
                      <a:cubicBezTo>
                        <a:pt x="457" y="492"/>
                        <a:pt x="483" y="385"/>
                        <a:pt x="499" y="277"/>
                      </a:cubicBezTo>
                      <a:lnTo>
                        <a:pt x="499" y="277"/>
                      </a:lnTo>
                      <a:cubicBezTo>
                        <a:pt x="510" y="289"/>
                        <a:pt x="518" y="298"/>
                        <a:pt x="523" y="301"/>
                      </a:cubicBezTo>
                      <a:cubicBezTo>
                        <a:pt x="526" y="304"/>
                        <a:pt x="531" y="306"/>
                        <a:pt x="536" y="306"/>
                      </a:cubicBezTo>
                      <a:cubicBezTo>
                        <a:pt x="559" y="306"/>
                        <a:pt x="588" y="274"/>
                        <a:pt x="581" y="252"/>
                      </a:cubicBezTo>
                      <a:cubicBezTo>
                        <a:pt x="563" y="225"/>
                        <a:pt x="563" y="198"/>
                        <a:pt x="558" y="163"/>
                      </a:cubicBezTo>
                      <a:cubicBezTo>
                        <a:pt x="558" y="152"/>
                        <a:pt x="561" y="121"/>
                        <a:pt x="554" y="121"/>
                      </a:cubicBezTo>
                      <a:cubicBezTo>
                        <a:pt x="552" y="121"/>
                        <a:pt x="549" y="124"/>
                        <a:pt x="545" y="131"/>
                      </a:cubicBezTo>
                      <a:cubicBezTo>
                        <a:pt x="558" y="105"/>
                        <a:pt x="563" y="78"/>
                        <a:pt x="545" y="56"/>
                      </a:cubicBezTo>
                      <a:cubicBezTo>
                        <a:pt x="527" y="29"/>
                        <a:pt x="500" y="20"/>
                        <a:pt x="478" y="7"/>
                      </a:cubicBezTo>
                      <a:cubicBezTo>
                        <a:pt x="469" y="2"/>
                        <a:pt x="459"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1" name="Google Shape;4991;p74"/>
                <p:cNvSpPr/>
                <p:nvPr/>
              </p:nvSpPr>
              <p:spPr>
                <a:xfrm>
                  <a:off x="6213950" y="3619875"/>
                  <a:ext cx="12750" cy="53050"/>
                </a:xfrm>
                <a:custGeom>
                  <a:avLst/>
                  <a:gdLst/>
                  <a:ahLst/>
                  <a:cxnLst/>
                  <a:rect l="l" t="t" r="r" b="b"/>
                  <a:pathLst>
                    <a:path w="510" h="2122" extrusionOk="0">
                      <a:moveTo>
                        <a:pt x="295" y="61"/>
                      </a:moveTo>
                      <a:cubicBezTo>
                        <a:pt x="295" y="63"/>
                        <a:pt x="295" y="65"/>
                        <a:pt x="295" y="65"/>
                      </a:cubicBezTo>
                      <a:cubicBezTo>
                        <a:pt x="294" y="63"/>
                        <a:pt x="295" y="62"/>
                        <a:pt x="295" y="61"/>
                      </a:cubicBezTo>
                      <a:close/>
                      <a:moveTo>
                        <a:pt x="302" y="62"/>
                      </a:moveTo>
                      <a:cubicBezTo>
                        <a:pt x="306" y="64"/>
                        <a:pt x="310" y="68"/>
                        <a:pt x="306" y="69"/>
                      </a:cubicBezTo>
                      <a:lnTo>
                        <a:pt x="306" y="69"/>
                      </a:lnTo>
                      <a:cubicBezTo>
                        <a:pt x="305" y="67"/>
                        <a:pt x="304" y="64"/>
                        <a:pt x="302" y="62"/>
                      </a:cubicBezTo>
                      <a:close/>
                      <a:moveTo>
                        <a:pt x="251" y="104"/>
                      </a:moveTo>
                      <a:cubicBezTo>
                        <a:pt x="251" y="104"/>
                        <a:pt x="252" y="104"/>
                        <a:pt x="252" y="104"/>
                      </a:cubicBezTo>
                      <a:lnTo>
                        <a:pt x="252" y="104"/>
                      </a:lnTo>
                      <a:cubicBezTo>
                        <a:pt x="251" y="105"/>
                        <a:pt x="250" y="105"/>
                        <a:pt x="250" y="105"/>
                      </a:cubicBezTo>
                      <a:cubicBezTo>
                        <a:pt x="250" y="104"/>
                        <a:pt x="251" y="104"/>
                        <a:pt x="251" y="104"/>
                      </a:cubicBezTo>
                      <a:close/>
                      <a:moveTo>
                        <a:pt x="282" y="0"/>
                      </a:moveTo>
                      <a:cubicBezTo>
                        <a:pt x="274" y="0"/>
                        <a:pt x="266" y="1"/>
                        <a:pt x="259" y="2"/>
                      </a:cubicBezTo>
                      <a:cubicBezTo>
                        <a:pt x="237" y="11"/>
                        <a:pt x="215" y="25"/>
                        <a:pt x="197" y="43"/>
                      </a:cubicBezTo>
                      <a:cubicBezTo>
                        <a:pt x="184" y="55"/>
                        <a:pt x="159" y="87"/>
                        <a:pt x="161" y="87"/>
                      </a:cubicBezTo>
                      <a:cubicBezTo>
                        <a:pt x="162" y="87"/>
                        <a:pt x="169" y="81"/>
                        <a:pt x="183" y="65"/>
                      </a:cubicBezTo>
                      <a:lnTo>
                        <a:pt x="183" y="65"/>
                      </a:lnTo>
                      <a:cubicBezTo>
                        <a:pt x="116" y="141"/>
                        <a:pt x="81" y="194"/>
                        <a:pt x="58" y="284"/>
                      </a:cubicBezTo>
                      <a:cubicBezTo>
                        <a:pt x="36" y="364"/>
                        <a:pt x="27" y="453"/>
                        <a:pt x="18" y="538"/>
                      </a:cubicBezTo>
                      <a:cubicBezTo>
                        <a:pt x="0" y="726"/>
                        <a:pt x="9" y="922"/>
                        <a:pt x="32" y="1105"/>
                      </a:cubicBezTo>
                      <a:cubicBezTo>
                        <a:pt x="54" y="1301"/>
                        <a:pt x="63" y="1533"/>
                        <a:pt x="134" y="1716"/>
                      </a:cubicBezTo>
                      <a:cubicBezTo>
                        <a:pt x="170" y="1801"/>
                        <a:pt x="224" y="1873"/>
                        <a:pt x="273" y="1953"/>
                      </a:cubicBezTo>
                      <a:cubicBezTo>
                        <a:pt x="304" y="2007"/>
                        <a:pt x="357" y="2087"/>
                        <a:pt x="415" y="2118"/>
                      </a:cubicBezTo>
                      <a:cubicBezTo>
                        <a:pt x="420" y="2120"/>
                        <a:pt x="425" y="2121"/>
                        <a:pt x="430" y="2121"/>
                      </a:cubicBezTo>
                      <a:cubicBezTo>
                        <a:pt x="467" y="2121"/>
                        <a:pt x="505" y="2069"/>
                        <a:pt x="505" y="2038"/>
                      </a:cubicBezTo>
                      <a:cubicBezTo>
                        <a:pt x="509" y="1980"/>
                        <a:pt x="496" y="1913"/>
                        <a:pt x="496" y="1855"/>
                      </a:cubicBezTo>
                      <a:cubicBezTo>
                        <a:pt x="491" y="1774"/>
                        <a:pt x="487" y="1703"/>
                        <a:pt x="491" y="1627"/>
                      </a:cubicBezTo>
                      <a:cubicBezTo>
                        <a:pt x="496" y="1453"/>
                        <a:pt x="456" y="1283"/>
                        <a:pt x="429" y="1114"/>
                      </a:cubicBezTo>
                      <a:cubicBezTo>
                        <a:pt x="389" y="806"/>
                        <a:pt x="357" y="502"/>
                        <a:pt x="331" y="194"/>
                      </a:cubicBezTo>
                      <a:cubicBezTo>
                        <a:pt x="328" y="175"/>
                        <a:pt x="327" y="129"/>
                        <a:pt x="316" y="92"/>
                      </a:cubicBezTo>
                      <a:lnTo>
                        <a:pt x="316" y="92"/>
                      </a:lnTo>
                      <a:cubicBezTo>
                        <a:pt x="342" y="71"/>
                        <a:pt x="361" y="36"/>
                        <a:pt x="340" y="20"/>
                      </a:cubicBezTo>
                      <a:cubicBezTo>
                        <a:pt x="321" y="5"/>
                        <a:pt x="300" y="0"/>
                        <a:pt x="2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2" name="Google Shape;4992;p74"/>
                <p:cNvSpPr/>
                <p:nvPr/>
              </p:nvSpPr>
              <p:spPr>
                <a:xfrm>
                  <a:off x="6227450" y="3634225"/>
                  <a:ext cx="8725" cy="21200"/>
                </a:xfrm>
                <a:custGeom>
                  <a:avLst/>
                  <a:gdLst/>
                  <a:ahLst/>
                  <a:cxnLst/>
                  <a:rect l="l" t="t" r="r" b="b"/>
                  <a:pathLst>
                    <a:path w="349" h="848" extrusionOk="0">
                      <a:moveTo>
                        <a:pt x="192" y="0"/>
                      </a:moveTo>
                      <a:cubicBezTo>
                        <a:pt x="175" y="0"/>
                        <a:pt x="157" y="5"/>
                        <a:pt x="143" y="13"/>
                      </a:cubicBezTo>
                      <a:cubicBezTo>
                        <a:pt x="94" y="35"/>
                        <a:pt x="54" y="80"/>
                        <a:pt x="41" y="129"/>
                      </a:cubicBezTo>
                      <a:cubicBezTo>
                        <a:pt x="5" y="268"/>
                        <a:pt x="0" y="415"/>
                        <a:pt x="32" y="553"/>
                      </a:cubicBezTo>
                      <a:cubicBezTo>
                        <a:pt x="36" y="580"/>
                        <a:pt x="45" y="611"/>
                        <a:pt x="54" y="638"/>
                      </a:cubicBezTo>
                      <a:cubicBezTo>
                        <a:pt x="63" y="674"/>
                        <a:pt x="81" y="705"/>
                        <a:pt x="103" y="732"/>
                      </a:cubicBezTo>
                      <a:cubicBezTo>
                        <a:pt x="121" y="763"/>
                        <a:pt x="152" y="790"/>
                        <a:pt x="183" y="803"/>
                      </a:cubicBezTo>
                      <a:cubicBezTo>
                        <a:pt x="215" y="817"/>
                        <a:pt x="237" y="843"/>
                        <a:pt x="273" y="848"/>
                      </a:cubicBezTo>
                      <a:cubicBezTo>
                        <a:pt x="304" y="848"/>
                        <a:pt x="340" y="812"/>
                        <a:pt x="344" y="785"/>
                      </a:cubicBezTo>
                      <a:cubicBezTo>
                        <a:pt x="349" y="745"/>
                        <a:pt x="335" y="714"/>
                        <a:pt x="340" y="674"/>
                      </a:cubicBezTo>
                      <a:cubicBezTo>
                        <a:pt x="344" y="638"/>
                        <a:pt x="340" y="602"/>
                        <a:pt x="335" y="567"/>
                      </a:cubicBezTo>
                      <a:cubicBezTo>
                        <a:pt x="326" y="531"/>
                        <a:pt x="322" y="491"/>
                        <a:pt x="313" y="455"/>
                      </a:cubicBezTo>
                      <a:cubicBezTo>
                        <a:pt x="308" y="437"/>
                        <a:pt x="304" y="424"/>
                        <a:pt x="304" y="406"/>
                      </a:cubicBezTo>
                      <a:cubicBezTo>
                        <a:pt x="304" y="409"/>
                        <a:pt x="304" y="411"/>
                        <a:pt x="304" y="411"/>
                      </a:cubicBezTo>
                      <a:cubicBezTo>
                        <a:pt x="302" y="411"/>
                        <a:pt x="300" y="387"/>
                        <a:pt x="300" y="384"/>
                      </a:cubicBezTo>
                      <a:cubicBezTo>
                        <a:pt x="295" y="357"/>
                        <a:pt x="295" y="326"/>
                        <a:pt x="291" y="299"/>
                      </a:cubicBezTo>
                      <a:cubicBezTo>
                        <a:pt x="291" y="285"/>
                        <a:pt x="286" y="272"/>
                        <a:pt x="282" y="259"/>
                      </a:cubicBezTo>
                      <a:cubicBezTo>
                        <a:pt x="282" y="257"/>
                        <a:pt x="282" y="255"/>
                        <a:pt x="282" y="254"/>
                      </a:cubicBezTo>
                      <a:cubicBezTo>
                        <a:pt x="282" y="241"/>
                        <a:pt x="277" y="227"/>
                        <a:pt x="277" y="210"/>
                      </a:cubicBezTo>
                      <a:cubicBezTo>
                        <a:pt x="268" y="152"/>
                        <a:pt x="264" y="89"/>
                        <a:pt x="242" y="31"/>
                      </a:cubicBezTo>
                      <a:cubicBezTo>
                        <a:pt x="234" y="9"/>
                        <a:pt x="214" y="0"/>
                        <a:pt x="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3" name="Google Shape;4993;p74"/>
                <p:cNvSpPr/>
                <p:nvPr/>
              </p:nvSpPr>
              <p:spPr>
                <a:xfrm>
                  <a:off x="6160950" y="3594525"/>
                  <a:ext cx="25625" cy="35850"/>
                </a:xfrm>
                <a:custGeom>
                  <a:avLst/>
                  <a:gdLst/>
                  <a:ahLst/>
                  <a:cxnLst/>
                  <a:rect l="l" t="t" r="r" b="b"/>
                  <a:pathLst>
                    <a:path w="1025" h="1434" extrusionOk="0">
                      <a:moveTo>
                        <a:pt x="139" y="0"/>
                      </a:moveTo>
                      <a:cubicBezTo>
                        <a:pt x="101" y="0"/>
                        <a:pt x="47" y="61"/>
                        <a:pt x="40" y="88"/>
                      </a:cubicBezTo>
                      <a:cubicBezTo>
                        <a:pt x="22" y="146"/>
                        <a:pt x="0" y="200"/>
                        <a:pt x="5" y="262"/>
                      </a:cubicBezTo>
                      <a:cubicBezTo>
                        <a:pt x="9" y="325"/>
                        <a:pt x="14" y="387"/>
                        <a:pt x="36" y="445"/>
                      </a:cubicBezTo>
                      <a:cubicBezTo>
                        <a:pt x="76" y="583"/>
                        <a:pt x="134" y="713"/>
                        <a:pt x="210" y="833"/>
                      </a:cubicBezTo>
                      <a:cubicBezTo>
                        <a:pt x="290" y="967"/>
                        <a:pt x="380" y="1115"/>
                        <a:pt x="500" y="1217"/>
                      </a:cubicBezTo>
                      <a:cubicBezTo>
                        <a:pt x="558" y="1271"/>
                        <a:pt x="630" y="1302"/>
                        <a:pt x="696" y="1342"/>
                      </a:cubicBezTo>
                      <a:cubicBezTo>
                        <a:pt x="759" y="1382"/>
                        <a:pt x="844" y="1418"/>
                        <a:pt x="915" y="1432"/>
                      </a:cubicBezTo>
                      <a:cubicBezTo>
                        <a:pt x="919" y="1433"/>
                        <a:pt x="924" y="1433"/>
                        <a:pt x="928" y="1433"/>
                      </a:cubicBezTo>
                      <a:cubicBezTo>
                        <a:pt x="972" y="1433"/>
                        <a:pt x="1024" y="1378"/>
                        <a:pt x="1000" y="1338"/>
                      </a:cubicBezTo>
                      <a:cubicBezTo>
                        <a:pt x="960" y="1280"/>
                        <a:pt x="915" y="1217"/>
                        <a:pt x="875" y="1164"/>
                      </a:cubicBezTo>
                      <a:cubicBezTo>
                        <a:pt x="826" y="1101"/>
                        <a:pt x="795" y="1030"/>
                        <a:pt x="754" y="967"/>
                      </a:cubicBezTo>
                      <a:cubicBezTo>
                        <a:pt x="670" y="847"/>
                        <a:pt x="576" y="740"/>
                        <a:pt x="500" y="615"/>
                      </a:cubicBezTo>
                      <a:cubicBezTo>
                        <a:pt x="429" y="503"/>
                        <a:pt x="362" y="387"/>
                        <a:pt x="308" y="267"/>
                      </a:cubicBezTo>
                      <a:cubicBezTo>
                        <a:pt x="286" y="217"/>
                        <a:pt x="259" y="173"/>
                        <a:pt x="237" y="124"/>
                      </a:cubicBezTo>
                      <a:cubicBezTo>
                        <a:pt x="228" y="101"/>
                        <a:pt x="214" y="84"/>
                        <a:pt x="201" y="66"/>
                      </a:cubicBezTo>
                      <a:cubicBezTo>
                        <a:pt x="188" y="48"/>
                        <a:pt x="179" y="48"/>
                        <a:pt x="170" y="25"/>
                      </a:cubicBezTo>
                      <a:cubicBezTo>
                        <a:pt x="163" y="7"/>
                        <a:pt x="152"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4" name="Google Shape;4994;p74"/>
                <p:cNvSpPr/>
                <p:nvPr/>
              </p:nvSpPr>
              <p:spPr>
                <a:xfrm>
                  <a:off x="6161375" y="3608650"/>
                  <a:ext cx="21200" cy="33200"/>
                </a:xfrm>
                <a:custGeom>
                  <a:avLst/>
                  <a:gdLst/>
                  <a:ahLst/>
                  <a:cxnLst/>
                  <a:rect l="l" t="t" r="r" b="b"/>
                  <a:pathLst>
                    <a:path w="848" h="1328" extrusionOk="0">
                      <a:moveTo>
                        <a:pt x="260" y="1"/>
                      </a:moveTo>
                      <a:cubicBezTo>
                        <a:pt x="251" y="1"/>
                        <a:pt x="241" y="5"/>
                        <a:pt x="229" y="14"/>
                      </a:cubicBezTo>
                      <a:cubicBezTo>
                        <a:pt x="121" y="94"/>
                        <a:pt x="41" y="188"/>
                        <a:pt x="23" y="326"/>
                      </a:cubicBezTo>
                      <a:cubicBezTo>
                        <a:pt x="1" y="460"/>
                        <a:pt x="37" y="594"/>
                        <a:pt x="104" y="715"/>
                      </a:cubicBezTo>
                      <a:cubicBezTo>
                        <a:pt x="242" y="974"/>
                        <a:pt x="461" y="1233"/>
                        <a:pt x="751" y="1326"/>
                      </a:cubicBezTo>
                      <a:cubicBezTo>
                        <a:pt x="753" y="1327"/>
                        <a:pt x="756" y="1327"/>
                        <a:pt x="758" y="1327"/>
                      </a:cubicBezTo>
                      <a:cubicBezTo>
                        <a:pt x="792" y="1327"/>
                        <a:pt x="847" y="1279"/>
                        <a:pt x="827" y="1246"/>
                      </a:cubicBezTo>
                      <a:cubicBezTo>
                        <a:pt x="697" y="1014"/>
                        <a:pt x="492" y="844"/>
                        <a:pt x="349" y="621"/>
                      </a:cubicBezTo>
                      <a:cubicBezTo>
                        <a:pt x="264" y="483"/>
                        <a:pt x="113" y="215"/>
                        <a:pt x="264" y="72"/>
                      </a:cubicBezTo>
                      <a:cubicBezTo>
                        <a:pt x="295" y="44"/>
                        <a:pt x="28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5" name="Google Shape;4995;p74"/>
                <p:cNvSpPr/>
                <p:nvPr/>
              </p:nvSpPr>
              <p:spPr>
                <a:xfrm>
                  <a:off x="6164075" y="3626075"/>
                  <a:ext cx="29575" cy="36750"/>
                </a:xfrm>
                <a:custGeom>
                  <a:avLst/>
                  <a:gdLst/>
                  <a:ahLst/>
                  <a:cxnLst/>
                  <a:rect l="l" t="t" r="r" b="b"/>
                  <a:pathLst>
                    <a:path w="1183" h="1470" extrusionOk="0">
                      <a:moveTo>
                        <a:pt x="163" y="0"/>
                      </a:moveTo>
                      <a:cubicBezTo>
                        <a:pt x="142" y="0"/>
                        <a:pt x="111" y="16"/>
                        <a:pt x="103" y="31"/>
                      </a:cubicBezTo>
                      <a:cubicBezTo>
                        <a:pt x="27" y="156"/>
                        <a:pt x="0" y="295"/>
                        <a:pt x="40" y="433"/>
                      </a:cubicBezTo>
                      <a:cubicBezTo>
                        <a:pt x="89" y="585"/>
                        <a:pt x="183" y="714"/>
                        <a:pt x="290" y="830"/>
                      </a:cubicBezTo>
                      <a:cubicBezTo>
                        <a:pt x="415" y="960"/>
                        <a:pt x="549" y="1080"/>
                        <a:pt x="683" y="1201"/>
                      </a:cubicBezTo>
                      <a:cubicBezTo>
                        <a:pt x="750" y="1254"/>
                        <a:pt x="821" y="1303"/>
                        <a:pt x="897" y="1348"/>
                      </a:cubicBezTo>
                      <a:cubicBezTo>
                        <a:pt x="964" y="1384"/>
                        <a:pt x="1036" y="1446"/>
                        <a:pt x="1112" y="1468"/>
                      </a:cubicBezTo>
                      <a:cubicBezTo>
                        <a:pt x="1115" y="1469"/>
                        <a:pt x="1118" y="1470"/>
                        <a:pt x="1121" y="1470"/>
                      </a:cubicBezTo>
                      <a:cubicBezTo>
                        <a:pt x="1150" y="1470"/>
                        <a:pt x="1182" y="1434"/>
                        <a:pt x="1174" y="1406"/>
                      </a:cubicBezTo>
                      <a:cubicBezTo>
                        <a:pt x="1152" y="1339"/>
                        <a:pt x="1089" y="1272"/>
                        <a:pt x="1049" y="1218"/>
                      </a:cubicBezTo>
                      <a:cubicBezTo>
                        <a:pt x="1004" y="1156"/>
                        <a:pt x="951" y="1094"/>
                        <a:pt x="893" y="1044"/>
                      </a:cubicBezTo>
                      <a:cubicBezTo>
                        <a:pt x="768" y="928"/>
                        <a:pt x="638" y="826"/>
                        <a:pt x="518" y="705"/>
                      </a:cubicBezTo>
                      <a:cubicBezTo>
                        <a:pt x="415" y="603"/>
                        <a:pt x="313" y="491"/>
                        <a:pt x="241" y="361"/>
                      </a:cubicBezTo>
                      <a:cubicBezTo>
                        <a:pt x="183" y="263"/>
                        <a:pt x="138" y="147"/>
                        <a:pt x="179" y="31"/>
                      </a:cubicBezTo>
                      <a:cubicBezTo>
                        <a:pt x="188" y="9"/>
                        <a:pt x="178" y="0"/>
                        <a:pt x="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6" name="Google Shape;4996;p74"/>
                <p:cNvSpPr/>
                <p:nvPr/>
              </p:nvSpPr>
              <p:spPr>
                <a:xfrm>
                  <a:off x="6166850" y="3637525"/>
                  <a:ext cx="32775" cy="31000"/>
                </a:xfrm>
                <a:custGeom>
                  <a:avLst/>
                  <a:gdLst/>
                  <a:ahLst/>
                  <a:cxnLst/>
                  <a:rect l="l" t="t" r="r" b="b"/>
                  <a:pathLst>
                    <a:path w="1311" h="1240" extrusionOk="0">
                      <a:moveTo>
                        <a:pt x="211" y="145"/>
                      </a:moveTo>
                      <a:lnTo>
                        <a:pt x="211" y="145"/>
                      </a:lnTo>
                      <a:cubicBezTo>
                        <a:pt x="211" y="145"/>
                        <a:pt x="211" y="146"/>
                        <a:pt x="211" y="148"/>
                      </a:cubicBezTo>
                      <a:lnTo>
                        <a:pt x="211" y="148"/>
                      </a:lnTo>
                      <a:cubicBezTo>
                        <a:pt x="211" y="147"/>
                        <a:pt x="211" y="146"/>
                        <a:pt x="211" y="145"/>
                      </a:cubicBezTo>
                      <a:close/>
                      <a:moveTo>
                        <a:pt x="278" y="1"/>
                      </a:moveTo>
                      <a:cubicBezTo>
                        <a:pt x="272" y="1"/>
                        <a:pt x="265" y="2"/>
                        <a:pt x="255" y="6"/>
                      </a:cubicBezTo>
                      <a:cubicBezTo>
                        <a:pt x="148" y="55"/>
                        <a:pt x="50" y="140"/>
                        <a:pt x="23" y="261"/>
                      </a:cubicBezTo>
                      <a:cubicBezTo>
                        <a:pt x="1" y="368"/>
                        <a:pt x="63" y="484"/>
                        <a:pt x="126" y="564"/>
                      </a:cubicBezTo>
                      <a:cubicBezTo>
                        <a:pt x="210" y="671"/>
                        <a:pt x="322" y="760"/>
                        <a:pt x="429" y="841"/>
                      </a:cubicBezTo>
                      <a:cubicBezTo>
                        <a:pt x="550" y="935"/>
                        <a:pt x="679" y="1019"/>
                        <a:pt x="813" y="1100"/>
                      </a:cubicBezTo>
                      <a:cubicBezTo>
                        <a:pt x="943" y="1176"/>
                        <a:pt x="1090" y="1198"/>
                        <a:pt x="1233" y="1238"/>
                      </a:cubicBezTo>
                      <a:cubicBezTo>
                        <a:pt x="1235" y="1239"/>
                        <a:pt x="1238" y="1239"/>
                        <a:pt x="1240" y="1239"/>
                      </a:cubicBezTo>
                      <a:cubicBezTo>
                        <a:pt x="1268" y="1239"/>
                        <a:pt x="1311" y="1200"/>
                        <a:pt x="1286" y="1176"/>
                      </a:cubicBezTo>
                      <a:cubicBezTo>
                        <a:pt x="1215" y="1095"/>
                        <a:pt x="1152" y="1010"/>
                        <a:pt x="1068" y="943"/>
                      </a:cubicBezTo>
                      <a:cubicBezTo>
                        <a:pt x="965" y="859"/>
                        <a:pt x="840" y="796"/>
                        <a:pt x="728" y="725"/>
                      </a:cubicBezTo>
                      <a:cubicBezTo>
                        <a:pt x="617" y="649"/>
                        <a:pt x="505" y="569"/>
                        <a:pt x="407" y="479"/>
                      </a:cubicBezTo>
                      <a:cubicBezTo>
                        <a:pt x="335" y="417"/>
                        <a:pt x="260" y="336"/>
                        <a:pt x="224" y="252"/>
                      </a:cubicBezTo>
                      <a:cubicBezTo>
                        <a:pt x="219" y="243"/>
                        <a:pt x="215" y="234"/>
                        <a:pt x="215" y="225"/>
                      </a:cubicBezTo>
                      <a:cubicBezTo>
                        <a:pt x="210" y="214"/>
                        <a:pt x="209" y="214"/>
                        <a:pt x="209" y="214"/>
                      </a:cubicBezTo>
                      <a:cubicBezTo>
                        <a:pt x="209" y="214"/>
                        <a:pt x="210" y="214"/>
                        <a:pt x="210" y="203"/>
                      </a:cubicBezTo>
                      <a:cubicBezTo>
                        <a:pt x="210" y="191"/>
                        <a:pt x="207" y="165"/>
                        <a:pt x="206" y="159"/>
                      </a:cubicBezTo>
                      <a:lnTo>
                        <a:pt x="206" y="159"/>
                      </a:lnTo>
                      <a:cubicBezTo>
                        <a:pt x="206" y="159"/>
                        <a:pt x="206" y="159"/>
                        <a:pt x="206" y="159"/>
                      </a:cubicBezTo>
                      <a:cubicBezTo>
                        <a:pt x="207" y="159"/>
                        <a:pt x="209" y="152"/>
                        <a:pt x="211" y="148"/>
                      </a:cubicBezTo>
                      <a:lnTo>
                        <a:pt x="211" y="148"/>
                      </a:lnTo>
                      <a:cubicBezTo>
                        <a:pt x="211" y="148"/>
                        <a:pt x="210" y="149"/>
                        <a:pt x="210" y="149"/>
                      </a:cubicBezTo>
                      <a:cubicBezTo>
                        <a:pt x="211" y="146"/>
                        <a:pt x="212" y="145"/>
                        <a:pt x="212" y="144"/>
                      </a:cubicBezTo>
                      <a:lnTo>
                        <a:pt x="212" y="144"/>
                      </a:lnTo>
                      <a:cubicBezTo>
                        <a:pt x="212" y="144"/>
                        <a:pt x="212" y="145"/>
                        <a:pt x="211" y="145"/>
                      </a:cubicBezTo>
                      <a:lnTo>
                        <a:pt x="211" y="145"/>
                      </a:lnTo>
                      <a:cubicBezTo>
                        <a:pt x="212" y="144"/>
                        <a:pt x="212" y="144"/>
                        <a:pt x="212" y="144"/>
                      </a:cubicBezTo>
                      <a:lnTo>
                        <a:pt x="212" y="144"/>
                      </a:lnTo>
                      <a:cubicBezTo>
                        <a:pt x="212" y="144"/>
                        <a:pt x="212" y="144"/>
                        <a:pt x="212" y="144"/>
                      </a:cubicBezTo>
                      <a:lnTo>
                        <a:pt x="212" y="144"/>
                      </a:lnTo>
                      <a:cubicBezTo>
                        <a:pt x="214" y="137"/>
                        <a:pt x="219" y="127"/>
                        <a:pt x="219" y="127"/>
                      </a:cubicBezTo>
                      <a:cubicBezTo>
                        <a:pt x="219" y="127"/>
                        <a:pt x="224" y="118"/>
                        <a:pt x="233" y="113"/>
                      </a:cubicBezTo>
                      <a:cubicBezTo>
                        <a:pt x="246" y="100"/>
                        <a:pt x="255" y="91"/>
                        <a:pt x="269" y="82"/>
                      </a:cubicBezTo>
                      <a:cubicBezTo>
                        <a:pt x="295" y="63"/>
                        <a:pt x="316"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7" name="Google Shape;4997;p74"/>
                <p:cNvSpPr/>
                <p:nvPr/>
              </p:nvSpPr>
              <p:spPr>
                <a:xfrm>
                  <a:off x="6155025" y="3645525"/>
                  <a:ext cx="52700" cy="29800"/>
                </a:xfrm>
                <a:custGeom>
                  <a:avLst/>
                  <a:gdLst/>
                  <a:ahLst/>
                  <a:cxnLst/>
                  <a:rect l="l" t="t" r="r" b="b"/>
                  <a:pathLst>
                    <a:path w="2108" h="1192" extrusionOk="0">
                      <a:moveTo>
                        <a:pt x="52" y="0"/>
                      </a:moveTo>
                      <a:cubicBezTo>
                        <a:pt x="32" y="0"/>
                        <a:pt x="1" y="35"/>
                        <a:pt x="1" y="52"/>
                      </a:cubicBezTo>
                      <a:cubicBezTo>
                        <a:pt x="32" y="499"/>
                        <a:pt x="367" y="820"/>
                        <a:pt x="750" y="998"/>
                      </a:cubicBezTo>
                      <a:cubicBezTo>
                        <a:pt x="988" y="1108"/>
                        <a:pt x="1268" y="1192"/>
                        <a:pt x="1542" y="1192"/>
                      </a:cubicBezTo>
                      <a:cubicBezTo>
                        <a:pt x="1715" y="1192"/>
                        <a:pt x="1886" y="1158"/>
                        <a:pt x="2040" y="1074"/>
                      </a:cubicBezTo>
                      <a:cubicBezTo>
                        <a:pt x="2054" y="1070"/>
                        <a:pt x="2107" y="1007"/>
                        <a:pt x="2067" y="998"/>
                      </a:cubicBezTo>
                      <a:cubicBezTo>
                        <a:pt x="1991" y="985"/>
                        <a:pt x="1911" y="981"/>
                        <a:pt x="1831" y="967"/>
                      </a:cubicBezTo>
                      <a:cubicBezTo>
                        <a:pt x="1737" y="954"/>
                        <a:pt x="1639" y="949"/>
                        <a:pt x="1541" y="936"/>
                      </a:cubicBezTo>
                      <a:cubicBezTo>
                        <a:pt x="1335" y="909"/>
                        <a:pt x="1130" y="860"/>
                        <a:pt x="938" y="780"/>
                      </a:cubicBezTo>
                      <a:cubicBezTo>
                        <a:pt x="576" y="632"/>
                        <a:pt x="210" y="391"/>
                        <a:pt x="68" y="12"/>
                      </a:cubicBezTo>
                      <a:cubicBezTo>
                        <a:pt x="64" y="3"/>
                        <a:pt x="59" y="0"/>
                        <a:pt x="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8" name="Google Shape;4998;p74"/>
                <p:cNvSpPr/>
                <p:nvPr/>
              </p:nvSpPr>
              <p:spPr>
                <a:xfrm>
                  <a:off x="6186500" y="3604050"/>
                  <a:ext cx="19050" cy="39900"/>
                </a:xfrm>
                <a:custGeom>
                  <a:avLst/>
                  <a:gdLst/>
                  <a:ahLst/>
                  <a:cxnLst/>
                  <a:rect l="l" t="t" r="r" b="b"/>
                  <a:pathLst>
                    <a:path w="762" h="1596" extrusionOk="0">
                      <a:moveTo>
                        <a:pt x="298" y="1"/>
                      </a:moveTo>
                      <a:cubicBezTo>
                        <a:pt x="263" y="1"/>
                        <a:pt x="227" y="10"/>
                        <a:pt x="197" y="19"/>
                      </a:cubicBezTo>
                      <a:cubicBezTo>
                        <a:pt x="107" y="55"/>
                        <a:pt x="36" y="122"/>
                        <a:pt x="27" y="220"/>
                      </a:cubicBezTo>
                      <a:cubicBezTo>
                        <a:pt x="0" y="484"/>
                        <a:pt x="90" y="747"/>
                        <a:pt x="188" y="988"/>
                      </a:cubicBezTo>
                      <a:cubicBezTo>
                        <a:pt x="237" y="1109"/>
                        <a:pt x="304" y="1234"/>
                        <a:pt x="384" y="1332"/>
                      </a:cubicBezTo>
                      <a:cubicBezTo>
                        <a:pt x="424" y="1381"/>
                        <a:pt x="473" y="1430"/>
                        <a:pt x="523" y="1466"/>
                      </a:cubicBezTo>
                      <a:cubicBezTo>
                        <a:pt x="567" y="1506"/>
                        <a:pt x="607" y="1550"/>
                        <a:pt x="656" y="1586"/>
                      </a:cubicBezTo>
                      <a:cubicBezTo>
                        <a:pt x="665" y="1593"/>
                        <a:pt x="673" y="1595"/>
                        <a:pt x="682" y="1595"/>
                      </a:cubicBezTo>
                      <a:cubicBezTo>
                        <a:pt x="721" y="1595"/>
                        <a:pt x="762" y="1539"/>
                        <a:pt x="755" y="1506"/>
                      </a:cubicBezTo>
                      <a:cubicBezTo>
                        <a:pt x="741" y="1443"/>
                        <a:pt x="719" y="1385"/>
                        <a:pt x="706" y="1323"/>
                      </a:cubicBezTo>
                      <a:cubicBezTo>
                        <a:pt x="692" y="1265"/>
                        <a:pt x="679" y="1198"/>
                        <a:pt x="661" y="1140"/>
                      </a:cubicBezTo>
                      <a:cubicBezTo>
                        <a:pt x="621" y="1015"/>
                        <a:pt x="563" y="894"/>
                        <a:pt x="509" y="774"/>
                      </a:cubicBezTo>
                      <a:cubicBezTo>
                        <a:pt x="439" y="628"/>
                        <a:pt x="382" y="474"/>
                        <a:pt x="342" y="316"/>
                      </a:cubicBezTo>
                      <a:lnTo>
                        <a:pt x="342" y="316"/>
                      </a:lnTo>
                      <a:cubicBezTo>
                        <a:pt x="348" y="317"/>
                        <a:pt x="353" y="318"/>
                        <a:pt x="359" y="318"/>
                      </a:cubicBezTo>
                      <a:cubicBezTo>
                        <a:pt x="426" y="318"/>
                        <a:pt x="510" y="217"/>
                        <a:pt x="469" y="158"/>
                      </a:cubicBezTo>
                      <a:cubicBezTo>
                        <a:pt x="438" y="118"/>
                        <a:pt x="429" y="64"/>
                        <a:pt x="389" y="33"/>
                      </a:cubicBezTo>
                      <a:cubicBezTo>
                        <a:pt x="363" y="9"/>
                        <a:pt x="331" y="1"/>
                        <a:pt x="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4999" name="Google Shape;4999;p74"/>
                <p:cNvSpPr/>
                <p:nvPr/>
              </p:nvSpPr>
              <p:spPr>
                <a:xfrm>
                  <a:off x="6200325" y="3581625"/>
                  <a:ext cx="17000" cy="60375"/>
                </a:xfrm>
                <a:custGeom>
                  <a:avLst/>
                  <a:gdLst/>
                  <a:ahLst/>
                  <a:cxnLst/>
                  <a:rect l="l" t="t" r="r" b="b"/>
                  <a:pathLst>
                    <a:path w="680" h="2415" extrusionOk="0">
                      <a:moveTo>
                        <a:pt x="209" y="0"/>
                      </a:moveTo>
                      <a:cubicBezTo>
                        <a:pt x="137" y="0"/>
                        <a:pt x="38" y="101"/>
                        <a:pt x="28" y="158"/>
                      </a:cubicBezTo>
                      <a:cubicBezTo>
                        <a:pt x="1" y="358"/>
                        <a:pt x="37" y="559"/>
                        <a:pt x="77" y="756"/>
                      </a:cubicBezTo>
                      <a:cubicBezTo>
                        <a:pt x="112" y="957"/>
                        <a:pt x="161" y="1157"/>
                        <a:pt x="211" y="1354"/>
                      </a:cubicBezTo>
                      <a:cubicBezTo>
                        <a:pt x="260" y="1537"/>
                        <a:pt x="304" y="1724"/>
                        <a:pt x="371" y="1907"/>
                      </a:cubicBezTo>
                      <a:cubicBezTo>
                        <a:pt x="403" y="1988"/>
                        <a:pt x="438" y="2068"/>
                        <a:pt x="465" y="2153"/>
                      </a:cubicBezTo>
                      <a:cubicBezTo>
                        <a:pt x="492" y="2229"/>
                        <a:pt x="519" y="2327"/>
                        <a:pt x="563" y="2398"/>
                      </a:cubicBezTo>
                      <a:cubicBezTo>
                        <a:pt x="570" y="2410"/>
                        <a:pt x="579" y="2415"/>
                        <a:pt x="590" y="2415"/>
                      </a:cubicBezTo>
                      <a:cubicBezTo>
                        <a:pt x="619" y="2415"/>
                        <a:pt x="655" y="2376"/>
                        <a:pt x="661" y="2349"/>
                      </a:cubicBezTo>
                      <a:cubicBezTo>
                        <a:pt x="679" y="2260"/>
                        <a:pt x="679" y="2166"/>
                        <a:pt x="679" y="2077"/>
                      </a:cubicBezTo>
                      <a:cubicBezTo>
                        <a:pt x="679" y="1979"/>
                        <a:pt x="675" y="1881"/>
                        <a:pt x="666" y="1787"/>
                      </a:cubicBezTo>
                      <a:cubicBezTo>
                        <a:pt x="644" y="1586"/>
                        <a:pt x="599" y="1390"/>
                        <a:pt x="550" y="1193"/>
                      </a:cubicBezTo>
                      <a:cubicBezTo>
                        <a:pt x="501" y="1001"/>
                        <a:pt x="452" y="809"/>
                        <a:pt x="407" y="617"/>
                      </a:cubicBezTo>
                      <a:cubicBezTo>
                        <a:pt x="388" y="537"/>
                        <a:pt x="374" y="452"/>
                        <a:pt x="358" y="368"/>
                      </a:cubicBezTo>
                      <a:lnTo>
                        <a:pt x="358" y="368"/>
                      </a:lnTo>
                      <a:cubicBezTo>
                        <a:pt x="352" y="259"/>
                        <a:pt x="312" y="133"/>
                        <a:pt x="269" y="42"/>
                      </a:cubicBezTo>
                      <a:lnTo>
                        <a:pt x="269" y="42"/>
                      </a:lnTo>
                      <a:cubicBezTo>
                        <a:pt x="269" y="42"/>
                        <a:pt x="269" y="42"/>
                        <a:pt x="269" y="42"/>
                      </a:cubicBezTo>
                      <a:cubicBezTo>
                        <a:pt x="255" y="12"/>
                        <a:pt x="233"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0" name="Google Shape;5000;p74"/>
                <p:cNvSpPr/>
                <p:nvPr/>
              </p:nvSpPr>
              <p:spPr>
                <a:xfrm>
                  <a:off x="6219975" y="3600775"/>
                  <a:ext cx="10075" cy="58650"/>
                </a:xfrm>
                <a:custGeom>
                  <a:avLst/>
                  <a:gdLst/>
                  <a:ahLst/>
                  <a:cxnLst/>
                  <a:rect l="l" t="t" r="r" b="b"/>
                  <a:pathLst>
                    <a:path w="403" h="2346" extrusionOk="0">
                      <a:moveTo>
                        <a:pt x="316" y="0"/>
                      </a:moveTo>
                      <a:cubicBezTo>
                        <a:pt x="286" y="0"/>
                        <a:pt x="242" y="44"/>
                        <a:pt x="233" y="66"/>
                      </a:cubicBezTo>
                      <a:cubicBezTo>
                        <a:pt x="116" y="449"/>
                        <a:pt x="99" y="856"/>
                        <a:pt x="63" y="1248"/>
                      </a:cubicBezTo>
                      <a:cubicBezTo>
                        <a:pt x="27" y="1606"/>
                        <a:pt x="5" y="1958"/>
                        <a:pt x="0" y="2315"/>
                      </a:cubicBezTo>
                      <a:cubicBezTo>
                        <a:pt x="0" y="2337"/>
                        <a:pt x="10" y="2345"/>
                        <a:pt x="24" y="2345"/>
                      </a:cubicBezTo>
                      <a:cubicBezTo>
                        <a:pt x="53" y="2345"/>
                        <a:pt x="98" y="2310"/>
                        <a:pt x="108" y="2289"/>
                      </a:cubicBezTo>
                      <a:cubicBezTo>
                        <a:pt x="250" y="1931"/>
                        <a:pt x="317" y="1552"/>
                        <a:pt x="340" y="1168"/>
                      </a:cubicBezTo>
                      <a:cubicBezTo>
                        <a:pt x="362" y="793"/>
                        <a:pt x="402" y="400"/>
                        <a:pt x="344" y="30"/>
                      </a:cubicBezTo>
                      <a:cubicBezTo>
                        <a:pt x="340" y="8"/>
                        <a:pt x="330" y="0"/>
                        <a:pt x="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1" name="Google Shape;5001;p74"/>
                <p:cNvSpPr/>
                <p:nvPr/>
              </p:nvSpPr>
              <p:spPr>
                <a:xfrm>
                  <a:off x="6227000" y="3639300"/>
                  <a:ext cx="15100" cy="41525"/>
                </a:xfrm>
                <a:custGeom>
                  <a:avLst/>
                  <a:gdLst/>
                  <a:ahLst/>
                  <a:cxnLst/>
                  <a:rect l="l" t="t" r="r" b="b"/>
                  <a:pathLst>
                    <a:path w="604" h="1661" extrusionOk="0">
                      <a:moveTo>
                        <a:pt x="544" y="1"/>
                      </a:moveTo>
                      <a:cubicBezTo>
                        <a:pt x="416" y="1"/>
                        <a:pt x="304" y="199"/>
                        <a:pt x="255" y="292"/>
                      </a:cubicBezTo>
                      <a:cubicBezTo>
                        <a:pt x="184" y="435"/>
                        <a:pt x="126" y="596"/>
                        <a:pt x="85" y="752"/>
                      </a:cubicBezTo>
                      <a:cubicBezTo>
                        <a:pt x="41" y="917"/>
                        <a:pt x="18" y="1082"/>
                        <a:pt x="10" y="1247"/>
                      </a:cubicBezTo>
                      <a:cubicBezTo>
                        <a:pt x="5" y="1377"/>
                        <a:pt x="1" y="1511"/>
                        <a:pt x="23" y="1640"/>
                      </a:cubicBezTo>
                      <a:cubicBezTo>
                        <a:pt x="26" y="1655"/>
                        <a:pt x="35" y="1661"/>
                        <a:pt x="46" y="1661"/>
                      </a:cubicBezTo>
                      <a:cubicBezTo>
                        <a:pt x="79" y="1661"/>
                        <a:pt x="132" y="1612"/>
                        <a:pt x="139" y="1596"/>
                      </a:cubicBezTo>
                      <a:cubicBezTo>
                        <a:pt x="197" y="1466"/>
                        <a:pt x="233" y="1328"/>
                        <a:pt x="282" y="1194"/>
                      </a:cubicBezTo>
                      <a:cubicBezTo>
                        <a:pt x="335" y="1042"/>
                        <a:pt x="380" y="886"/>
                        <a:pt x="416" y="725"/>
                      </a:cubicBezTo>
                      <a:cubicBezTo>
                        <a:pt x="447" y="591"/>
                        <a:pt x="478" y="457"/>
                        <a:pt x="514" y="323"/>
                      </a:cubicBezTo>
                      <a:cubicBezTo>
                        <a:pt x="523" y="297"/>
                        <a:pt x="532" y="270"/>
                        <a:pt x="541" y="243"/>
                      </a:cubicBezTo>
                      <a:cubicBezTo>
                        <a:pt x="543" y="234"/>
                        <a:pt x="544" y="231"/>
                        <a:pt x="543" y="231"/>
                      </a:cubicBezTo>
                      <a:lnTo>
                        <a:pt x="543" y="231"/>
                      </a:lnTo>
                      <a:cubicBezTo>
                        <a:pt x="543" y="231"/>
                        <a:pt x="542" y="233"/>
                        <a:pt x="541" y="234"/>
                      </a:cubicBezTo>
                      <a:lnTo>
                        <a:pt x="541" y="234"/>
                      </a:lnTo>
                      <a:cubicBezTo>
                        <a:pt x="542" y="232"/>
                        <a:pt x="543" y="229"/>
                        <a:pt x="545" y="225"/>
                      </a:cubicBezTo>
                      <a:cubicBezTo>
                        <a:pt x="554" y="207"/>
                        <a:pt x="559" y="190"/>
                        <a:pt x="567" y="167"/>
                      </a:cubicBezTo>
                      <a:cubicBezTo>
                        <a:pt x="567" y="164"/>
                        <a:pt x="579" y="124"/>
                        <a:pt x="579" y="124"/>
                      </a:cubicBezTo>
                      <a:lnTo>
                        <a:pt x="579" y="124"/>
                      </a:lnTo>
                      <a:cubicBezTo>
                        <a:pt x="579" y="124"/>
                        <a:pt x="578" y="127"/>
                        <a:pt x="576" y="132"/>
                      </a:cubicBezTo>
                      <a:cubicBezTo>
                        <a:pt x="585" y="96"/>
                        <a:pt x="603" y="69"/>
                        <a:pt x="599" y="29"/>
                      </a:cubicBezTo>
                      <a:cubicBezTo>
                        <a:pt x="594" y="20"/>
                        <a:pt x="594" y="11"/>
                        <a:pt x="581" y="7"/>
                      </a:cubicBezTo>
                      <a:cubicBezTo>
                        <a:pt x="568" y="3"/>
                        <a:pt x="556" y="1"/>
                        <a:pt x="5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2" name="Google Shape;5002;p74"/>
                <p:cNvSpPr/>
                <p:nvPr/>
              </p:nvSpPr>
              <p:spPr>
                <a:xfrm>
                  <a:off x="5965275" y="3653600"/>
                  <a:ext cx="280275" cy="32675"/>
                </a:xfrm>
                <a:custGeom>
                  <a:avLst/>
                  <a:gdLst/>
                  <a:ahLst/>
                  <a:cxnLst/>
                  <a:rect l="l" t="t" r="r" b="b"/>
                  <a:pathLst>
                    <a:path w="11211" h="1307" extrusionOk="0">
                      <a:moveTo>
                        <a:pt x="5032" y="0"/>
                      </a:moveTo>
                      <a:cubicBezTo>
                        <a:pt x="4927" y="0"/>
                        <a:pt x="4822" y="2"/>
                        <a:pt x="4716" y="6"/>
                      </a:cubicBezTo>
                      <a:cubicBezTo>
                        <a:pt x="4332" y="19"/>
                        <a:pt x="3957" y="82"/>
                        <a:pt x="3582" y="140"/>
                      </a:cubicBezTo>
                      <a:cubicBezTo>
                        <a:pt x="3216" y="198"/>
                        <a:pt x="2850" y="256"/>
                        <a:pt x="2484" y="332"/>
                      </a:cubicBezTo>
                      <a:cubicBezTo>
                        <a:pt x="2069" y="421"/>
                        <a:pt x="1658" y="524"/>
                        <a:pt x="1252" y="649"/>
                      </a:cubicBezTo>
                      <a:cubicBezTo>
                        <a:pt x="1051" y="711"/>
                        <a:pt x="855" y="783"/>
                        <a:pt x="663" y="858"/>
                      </a:cubicBezTo>
                      <a:cubicBezTo>
                        <a:pt x="565" y="894"/>
                        <a:pt x="467" y="934"/>
                        <a:pt x="373" y="979"/>
                      </a:cubicBezTo>
                      <a:cubicBezTo>
                        <a:pt x="270" y="1024"/>
                        <a:pt x="176" y="1091"/>
                        <a:pt x="69" y="1135"/>
                      </a:cubicBezTo>
                      <a:cubicBezTo>
                        <a:pt x="41" y="1147"/>
                        <a:pt x="1" y="1231"/>
                        <a:pt x="46" y="1231"/>
                      </a:cubicBezTo>
                      <a:cubicBezTo>
                        <a:pt x="50" y="1231"/>
                        <a:pt x="55" y="1230"/>
                        <a:pt x="60" y="1229"/>
                      </a:cubicBezTo>
                      <a:cubicBezTo>
                        <a:pt x="141" y="1202"/>
                        <a:pt x="217" y="1202"/>
                        <a:pt x="301" y="1184"/>
                      </a:cubicBezTo>
                      <a:cubicBezTo>
                        <a:pt x="382" y="1171"/>
                        <a:pt x="467" y="1153"/>
                        <a:pt x="551" y="1135"/>
                      </a:cubicBezTo>
                      <a:cubicBezTo>
                        <a:pt x="717" y="1099"/>
                        <a:pt x="891" y="1077"/>
                        <a:pt x="1060" y="1046"/>
                      </a:cubicBezTo>
                      <a:cubicBezTo>
                        <a:pt x="1391" y="992"/>
                        <a:pt x="1730" y="952"/>
                        <a:pt x="2065" y="921"/>
                      </a:cubicBezTo>
                      <a:cubicBezTo>
                        <a:pt x="2761" y="845"/>
                        <a:pt x="3466" y="774"/>
                        <a:pt x="4171" y="751"/>
                      </a:cubicBezTo>
                      <a:cubicBezTo>
                        <a:pt x="4287" y="747"/>
                        <a:pt x="4401" y="745"/>
                        <a:pt x="4516" y="745"/>
                      </a:cubicBezTo>
                      <a:cubicBezTo>
                        <a:pt x="5856" y="745"/>
                        <a:pt x="7168" y="1018"/>
                        <a:pt x="8492" y="1216"/>
                      </a:cubicBezTo>
                      <a:cubicBezTo>
                        <a:pt x="8689" y="1247"/>
                        <a:pt x="8889" y="1278"/>
                        <a:pt x="9090" y="1296"/>
                      </a:cubicBezTo>
                      <a:cubicBezTo>
                        <a:pt x="9170" y="1304"/>
                        <a:pt x="9249" y="1307"/>
                        <a:pt x="9328" y="1307"/>
                      </a:cubicBezTo>
                      <a:cubicBezTo>
                        <a:pt x="9480" y="1307"/>
                        <a:pt x="9631" y="1294"/>
                        <a:pt x="9778" y="1274"/>
                      </a:cubicBezTo>
                      <a:cubicBezTo>
                        <a:pt x="9889" y="1260"/>
                        <a:pt x="9996" y="1238"/>
                        <a:pt x="10108" y="1224"/>
                      </a:cubicBezTo>
                      <a:cubicBezTo>
                        <a:pt x="10215" y="1207"/>
                        <a:pt x="10322" y="1216"/>
                        <a:pt x="10429" y="1193"/>
                      </a:cubicBezTo>
                      <a:cubicBezTo>
                        <a:pt x="10644" y="1158"/>
                        <a:pt x="10858" y="1122"/>
                        <a:pt x="11077" y="1091"/>
                      </a:cubicBezTo>
                      <a:cubicBezTo>
                        <a:pt x="11126" y="1086"/>
                        <a:pt x="11211" y="961"/>
                        <a:pt x="11126" y="952"/>
                      </a:cubicBezTo>
                      <a:cubicBezTo>
                        <a:pt x="10956" y="939"/>
                        <a:pt x="10787" y="908"/>
                        <a:pt x="10621" y="863"/>
                      </a:cubicBezTo>
                      <a:cubicBezTo>
                        <a:pt x="10537" y="836"/>
                        <a:pt x="10452" y="827"/>
                        <a:pt x="10362" y="809"/>
                      </a:cubicBezTo>
                      <a:cubicBezTo>
                        <a:pt x="10291" y="791"/>
                        <a:pt x="10215" y="760"/>
                        <a:pt x="10144" y="733"/>
                      </a:cubicBezTo>
                      <a:cubicBezTo>
                        <a:pt x="9796" y="600"/>
                        <a:pt x="9443" y="546"/>
                        <a:pt x="9077" y="492"/>
                      </a:cubicBezTo>
                      <a:cubicBezTo>
                        <a:pt x="8354" y="390"/>
                        <a:pt x="7635" y="256"/>
                        <a:pt x="6912" y="153"/>
                      </a:cubicBezTo>
                      <a:cubicBezTo>
                        <a:pt x="6289" y="65"/>
                        <a:pt x="5662" y="0"/>
                        <a:pt x="5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3" name="Google Shape;5003;p74"/>
                <p:cNvSpPr/>
                <p:nvPr/>
              </p:nvSpPr>
              <p:spPr>
                <a:xfrm>
                  <a:off x="5944900" y="3671950"/>
                  <a:ext cx="53200" cy="40800"/>
                </a:xfrm>
                <a:custGeom>
                  <a:avLst/>
                  <a:gdLst/>
                  <a:ahLst/>
                  <a:cxnLst/>
                  <a:rect l="l" t="t" r="r" b="b"/>
                  <a:pathLst>
                    <a:path w="2128" h="1632" extrusionOk="0">
                      <a:moveTo>
                        <a:pt x="2077" y="1"/>
                      </a:moveTo>
                      <a:cubicBezTo>
                        <a:pt x="2072" y="1"/>
                        <a:pt x="2065" y="2"/>
                        <a:pt x="2058" y="4"/>
                      </a:cubicBezTo>
                      <a:cubicBezTo>
                        <a:pt x="1625" y="111"/>
                        <a:pt x="1215" y="330"/>
                        <a:pt x="858" y="589"/>
                      </a:cubicBezTo>
                      <a:cubicBezTo>
                        <a:pt x="496" y="856"/>
                        <a:pt x="183" y="1178"/>
                        <a:pt x="9" y="1602"/>
                      </a:cubicBezTo>
                      <a:cubicBezTo>
                        <a:pt x="0" y="1623"/>
                        <a:pt x="10" y="1632"/>
                        <a:pt x="24" y="1632"/>
                      </a:cubicBezTo>
                      <a:cubicBezTo>
                        <a:pt x="37" y="1632"/>
                        <a:pt x="54" y="1624"/>
                        <a:pt x="63" y="1611"/>
                      </a:cubicBezTo>
                      <a:cubicBezTo>
                        <a:pt x="277" y="1254"/>
                        <a:pt x="594" y="955"/>
                        <a:pt x="938" y="723"/>
                      </a:cubicBezTo>
                      <a:cubicBezTo>
                        <a:pt x="1286" y="486"/>
                        <a:pt x="1674" y="312"/>
                        <a:pt x="2045" y="111"/>
                      </a:cubicBezTo>
                      <a:cubicBezTo>
                        <a:pt x="2073" y="95"/>
                        <a:pt x="2128" y="1"/>
                        <a:pt x="20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4" name="Google Shape;5004;p74"/>
                <p:cNvSpPr/>
                <p:nvPr/>
              </p:nvSpPr>
              <p:spPr>
                <a:xfrm>
                  <a:off x="5960150" y="3668575"/>
                  <a:ext cx="70150" cy="42350"/>
                </a:xfrm>
                <a:custGeom>
                  <a:avLst/>
                  <a:gdLst/>
                  <a:ahLst/>
                  <a:cxnLst/>
                  <a:rect l="l" t="t" r="r" b="b"/>
                  <a:pathLst>
                    <a:path w="2806" h="1694" extrusionOk="0">
                      <a:moveTo>
                        <a:pt x="2761" y="1"/>
                      </a:moveTo>
                      <a:cubicBezTo>
                        <a:pt x="2524" y="18"/>
                        <a:pt x="2274" y="99"/>
                        <a:pt x="2055" y="192"/>
                      </a:cubicBezTo>
                      <a:cubicBezTo>
                        <a:pt x="1796" y="304"/>
                        <a:pt x="1546" y="438"/>
                        <a:pt x="1310" y="585"/>
                      </a:cubicBezTo>
                      <a:cubicBezTo>
                        <a:pt x="832" y="880"/>
                        <a:pt x="399" y="1224"/>
                        <a:pt x="29" y="1639"/>
                      </a:cubicBezTo>
                      <a:cubicBezTo>
                        <a:pt x="0" y="1667"/>
                        <a:pt x="10" y="1694"/>
                        <a:pt x="32" y="1694"/>
                      </a:cubicBezTo>
                      <a:cubicBezTo>
                        <a:pt x="42" y="1694"/>
                        <a:pt x="53" y="1689"/>
                        <a:pt x="64" y="1679"/>
                      </a:cubicBezTo>
                      <a:cubicBezTo>
                        <a:pt x="453" y="1331"/>
                        <a:pt x="886" y="1018"/>
                        <a:pt x="1337" y="750"/>
                      </a:cubicBezTo>
                      <a:cubicBezTo>
                        <a:pt x="1560" y="617"/>
                        <a:pt x="1792" y="492"/>
                        <a:pt x="2029" y="384"/>
                      </a:cubicBezTo>
                      <a:cubicBezTo>
                        <a:pt x="2265" y="273"/>
                        <a:pt x="2506" y="175"/>
                        <a:pt x="2743" y="72"/>
                      </a:cubicBezTo>
                      <a:cubicBezTo>
                        <a:pt x="2761" y="63"/>
                        <a:pt x="2805" y="1"/>
                        <a:pt x="2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5" name="Google Shape;5005;p74"/>
                <p:cNvSpPr/>
                <p:nvPr/>
              </p:nvSpPr>
              <p:spPr>
                <a:xfrm>
                  <a:off x="5987125" y="3666675"/>
                  <a:ext cx="74100" cy="48025"/>
                </a:xfrm>
                <a:custGeom>
                  <a:avLst/>
                  <a:gdLst/>
                  <a:ahLst/>
                  <a:cxnLst/>
                  <a:rect l="l" t="t" r="r" b="b"/>
                  <a:pathLst>
                    <a:path w="2964" h="1921" extrusionOk="0">
                      <a:moveTo>
                        <a:pt x="2922" y="0"/>
                      </a:moveTo>
                      <a:cubicBezTo>
                        <a:pt x="2921" y="0"/>
                        <a:pt x="2920" y="1"/>
                        <a:pt x="2918" y="1"/>
                      </a:cubicBezTo>
                      <a:cubicBezTo>
                        <a:pt x="2824" y="1"/>
                        <a:pt x="2722" y="23"/>
                        <a:pt x="2632" y="45"/>
                      </a:cubicBezTo>
                      <a:cubicBezTo>
                        <a:pt x="2525" y="72"/>
                        <a:pt x="2418" y="99"/>
                        <a:pt x="2311" y="135"/>
                      </a:cubicBezTo>
                      <a:cubicBezTo>
                        <a:pt x="2079" y="210"/>
                        <a:pt x="1856" y="322"/>
                        <a:pt x="1641" y="434"/>
                      </a:cubicBezTo>
                      <a:cubicBezTo>
                        <a:pt x="1208" y="657"/>
                        <a:pt x="775" y="925"/>
                        <a:pt x="441" y="1286"/>
                      </a:cubicBezTo>
                      <a:cubicBezTo>
                        <a:pt x="271" y="1469"/>
                        <a:pt x="133" y="1666"/>
                        <a:pt x="12" y="1889"/>
                      </a:cubicBezTo>
                      <a:cubicBezTo>
                        <a:pt x="1" y="1911"/>
                        <a:pt x="11" y="1920"/>
                        <a:pt x="26" y="1920"/>
                      </a:cubicBezTo>
                      <a:cubicBezTo>
                        <a:pt x="41" y="1920"/>
                        <a:pt x="61" y="1911"/>
                        <a:pt x="70" y="1898"/>
                      </a:cubicBezTo>
                      <a:cubicBezTo>
                        <a:pt x="222" y="1666"/>
                        <a:pt x="432" y="1474"/>
                        <a:pt x="642" y="1295"/>
                      </a:cubicBezTo>
                      <a:cubicBezTo>
                        <a:pt x="856" y="1117"/>
                        <a:pt x="1092" y="960"/>
                        <a:pt x="1333" y="818"/>
                      </a:cubicBezTo>
                      <a:cubicBezTo>
                        <a:pt x="1588" y="675"/>
                        <a:pt x="1851" y="550"/>
                        <a:pt x="2119" y="434"/>
                      </a:cubicBezTo>
                      <a:cubicBezTo>
                        <a:pt x="2253" y="380"/>
                        <a:pt x="2387" y="322"/>
                        <a:pt x="2516" y="255"/>
                      </a:cubicBezTo>
                      <a:cubicBezTo>
                        <a:pt x="2641" y="193"/>
                        <a:pt x="2775" y="144"/>
                        <a:pt x="2896" y="72"/>
                      </a:cubicBezTo>
                      <a:cubicBezTo>
                        <a:pt x="2913" y="63"/>
                        <a:pt x="2964" y="0"/>
                        <a:pt x="2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6" name="Google Shape;5006;p74"/>
                <p:cNvSpPr/>
                <p:nvPr/>
              </p:nvSpPr>
              <p:spPr>
                <a:xfrm>
                  <a:off x="6010325" y="3668575"/>
                  <a:ext cx="77775" cy="38550"/>
                </a:xfrm>
                <a:custGeom>
                  <a:avLst/>
                  <a:gdLst/>
                  <a:ahLst/>
                  <a:cxnLst/>
                  <a:rect l="l" t="t" r="r" b="b"/>
                  <a:pathLst>
                    <a:path w="3111" h="1542" extrusionOk="0">
                      <a:moveTo>
                        <a:pt x="3066" y="1"/>
                      </a:moveTo>
                      <a:cubicBezTo>
                        <a:pt x="2945" y="5"/>
                        <a:pt x="2816" y="32"/>
                        <a:pt x="2695" y="50"/>
                      </a:cubicBezTo>
                      <a:cubicBezTo>
                        <a:pt x="2557" y="68"/>
                        <a:pt x="2418" y="117"/>
                        <a:pt x="2285" y="161"/>
                      </a:cubicBezTo>
                      <a:cubicBezTo>
                        <a:pt x="2003" y="255"/>
                        <a:pt x="1727" y="376"/>
                        <a:pt x="1459" y="505"/>
                      </a:cubicBezTo>
                      <a:cubicBezTo>
                        <a:pt x="937" y="759"/>
                        <a:pt x="441" y="1081"/>
                        <a:pt x="22" y="1487"/>
                      </a:cubicBezTo>
                      <a:cubicBezTo>
                        <a:pt x="1" y="1508"/>
                        <a:pt x="7" y="1542"/>
                        <a:pt x="29" y="1542"/>
                      </a:cubicBezTo>
                      <a:cubicBezTo>
                        <a:pt x="36" y="1542"/>
                        <a:pt x="44" y="1539"/>
                        <a:pt x="53" y="1532"/>
                      </a:cubicBezTo>
                      <a:cubicBezTo>
                        <a:pt x="477" y="1179"/>
                        <a:pt x="972" y="911"/>
                        <a:pt x="1472" y="683"/>
                      </a:cubicBezTo>
                      <a:cubicBezTo>
                        <a:pt x="1731" y="567"/>
                        <a:pt x="1994" y="469"/>
                        <a:pt x="2258" y="371"/>
                      </a:cubicBezTo>
                      <a:cubicBezTo>
                        <a:pt x="2521" y="277"/>
                        <a:pt x="2789" y="184"/>
                        <a:pt x="3048" y="72"/>
                      </a:cubicBezTo>
                      <a:cubicBezTo>
                        <a:pt x="3066" y="63"/>
                        <a:pt x="3110" y="1"/>
                        <a:pt x="3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7" name="Google Shape;5007;p74"/>
                <p:cNvSpPr/>
                <p:nvPr/>
              </p:nvSpPr>
              <p:spPr>
                <a:xfrm>
                  <a:off x="6027975" y="3670450"/>
                  <a:ext cx="85225" cy="34525"/>
                </a:xfrm>
                <a:custGeom>
                  <a:avLst/>
                  <a:gdLst/>
                  <a:ahLst/>
                  <a:cxnLst/>
                  <a:rect l="l" t="t" r="r" b="b"/>
                  <a:pathLst>
                    <a:path w="3409" h="1381" extrusionOk="0">
                      <a:moveTo>
                        <a:pt x="3306" y="0"/>
                      </a:moveTo>
                      <a:cubicBezTo>
                        <a:pt x="3039" y="0"/>
                        <a:pt x="2770" y="83"/>
                        <a:pt x="2520" y="158"/>
                      </a:cubicBezTo>
                      <a:cubicBezTo>
                        <a:pt x="2221" y="242"/>
                        <a:pt x="1931" y="350"/>
                        <a:pt x="1646" y="466"/>
                      </a:cubicBezTo>
                      <a:cubicBezTo>
                        <a:pt x="1070" y="698"/>
                        <a:pt x="539" y="992"/>
                        <a:pt x="25" y="1332"/>
                      </a:cubicBezTo>
                      <a:cubicBezTo>
                        <a:pt x="6" y="1343"/>
                        <a:pt x="0" y="1380"/>
                        <a:pt x="18" y="1380"/>
                      </a:cubicBezTo>
                      <a:cubicBezTo>
                        <a:pt x="21" y="1380"/>
                        <a:pt x="25" y="1379"/>
                        <a:pt x="30" y="1376"/>
                      </a:cubicBezTo>
                      <a:cubicBezTo>
                        <a:pt x="539" y="1086"/>
                        <a:pt x="1083" y="845"/>
                        <a:pt x="1632" y="631"/>
                      </a:cubicBezTo>
                      <a:cubicBezTo>
                        <a:pt x="1904" y="524"/>
                        <a:pt x="2186" y="434"/>
                        <a:pt x="2471" y="350"/>
                      </a:cubicBezTo>
                      <a:cubicBezTo>
                        <a:pt x="2761" y="265"/>
                        <a:pt x="3065" y="193"/>
                        <a:pt x="3346" y="77"/>
                      </a:cubicBezTo>
                      <a:cubicBezTo>
                        <a:pt x="3364" y="68"/>
                        <a:pt x="3409" y="6"/>
                        <a:pt x="3364" y="1"/>
                      </a:cubicBezTo>
                      <a:cubicBezTo>
                        <a:pt x="3345" y="1"/>
                        <a:pt x="3325" y="0"/>
                        <a:pt x="3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8" name="Google Shape;5008;p74"/>
                <p:cNvSpPr/>
                <p:nvPr/>
              </p:nvSpPr>
              <p:spPr>
                <a:xfrm>
                  <a:off x="6064375" y="3673750"/>
                  <a:ext cx="75725" cy="23550"/>
                </a:xfrm>
                <a:custGeom>
                  <a:avLst/>
                  <a:gdLst/>
                  <a:ahLst/>
                  <a:cxnLst/>
                  <a:rect l="l" t="t" r="r" b="b"/>
                  <a:pathLst>
                    <a:path w="3029" h="942" extrusionOk="0">
                      <a:moveTo>
                        <a:pt x="2697" y="1"/>
                      </a:moveTo>
                      <a:cubicBezTo>
                        <a:pt x="2671" y="1"/>
                        <a:pt x="2644" y="1"/>
                        <a:pt x="2618" y="3"/>
                      </a:cubicBezTo>
                      <a:cubicBezTo>
                        <a:pt x="2493" y="12"/>
                        <a:pt x="2363" y="35"/>
                        <a:pt x="2238" y="57"/>
                      </a:cubicBezTo>
                      <a:cubicBezTo>
                        <a:pt x="1975" y="106"/>
                        <a:pt x="1712" y="173"/>
                        <a:pt x="1453" y="253"/>
                      </a:cubicBezTo>
                      <a:cubicBezTo>
                        <a:pt x="953" y="410"/>
                        <a:pt x="480" y="619"/>
                        <a:pt x="29" y="892"/>
                      </a:cubicBezTo>
                      <a:cubicBezTo>
                        <a:pt x="10" y="903"/>
                        <a:pt x="1" y="942"/>
                        <a:pt x="21" y="942"/>
                      </a:cubicBezTo>
                      <a:cubicBezTo>
                        <a:pt x="26" y="942"/>
                        <a:pt x="31" y="940"/>
                        <a:pt x="38" y="936"/>
                      </a:cubicBezTo>
                      <a:cubicBezTo>
                        <a:pt x="484" y="722"/>
                        <a:pt x="957" y="557"/>
                        <a:pt x="1435" y="432"/>
                      </a:cubicBezTo>
                      <a:cubicBezTo>
                        <a:pt x="1680" y="369"/>
                        <a:pt x="1926" y="316"/>
                        <a:pt x="2171" y="271"/>
                      </a:cubicBezTo>
                      <a:cubicBezTo>
                        <a:pt x="2301" y="249"/>
                        <a:pt x="2430" y="231"/>
                        <a:pt x="2560" y="204"/>
                      </a:cubicBezTo>
                      <a:cubicBezTo>
                        <a:pt x="2694" y="177"/>
                        <a:pt x="2823" y="137"/>
                        <a:pt x="2957" y="97"/>
                      </a:cubicBezTo>
                      <a:cubicBezTo>
                        <a:pt x="2979" y="93"/>
                        <a:pt x="3028" y="35"/>
                        <a:pt x="2984" y="30"/>
                      </a:cubicBezTo>
                      <a:cubicBezTo>
                        <a:pt x="2886" y="13"/>
                        <a:pt x="2793" y="1"/>
                        <a:pt x="2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09" name="Google Shape;5009;p74"/>
                <p:cNvSpPr/>
                <p:nvPr/>
              </p:nvSpPr>
              <p:spPr>
                <a:xfrm>
                  <a:off x="6091375" y="3670250"/>
                  <a:ext cx="89575" cy="19250"/>
                </a:xfrm>
                <a:custGeom>
                  <a:avLst/>
                  <a:gdLst/>
                  <a:ahLst/>
                  <a:cxnLst/>
                  <a:rect l="l" t="t" r="r" b="b"/>
                  <a:pathLst>
                    <a:path w="3583" h="770" extrusionOk="0">
                      <a:moveTo>
                        <a:pt x="3529" y="1"/>
                      </a:moveTo>
                      <a:cubicBezTo>
                        <a:pt x="3247" y="9"/>
                        <a:pt x="2971" y="54"/>
                        <a:pt x="2694" y="72"/>
                      </a:cubicBezTo>
                      <a:cubicBezTo>
                        <a:pt x="2377" y="94"/>
                        <a:pt x="2069" y="139"/>
                        <a:pt x="1761" y="184"/>
                      </a:cubicBezTo>
                      <a:cubicBezTo>
                        <a:pt x="1167" y="273"/>
                        <a:pt x="547" y="411"/>
                        <a:pt x="29" y="724"/>
                      </a:cubicBezTo>
                      <a:cubicBezTo>
                        <a:pt x="17" y="732"/>
                        <a:pt x="1" y="769"/>
                        <a:pt x="22" y="769"/>
                      </a:cubicBezTo>
                      <a:cubicBezTo>
                        <a:pt x="24" y="769"/>
                        <a:pt x="26" y="769"/>
                        <a:pt x="29" y="768"/>
                      </a:cubicBezTo>
                      <a:cubicBezTo>
                        <a:pt x="587" y="599"/>
                        <a:pt x="1154" y="514"/>
                        <a:pt x="1725" y="433"/>
                      </a:cubicBezTo>
                      <a:cubicBezTo>
                        <a:pt x="2029" y="393"/>
                        <a:pt x="2332" y="358"/>
                        <a:pt x="2636" y="304"/>
                      </a:cubicBezTo>
                      <a:cubicBezTo>
                        <a:pt x="2930" y="250"/>
                        <a:pt x="3225" y="197"/>
                        <a:pt x="3506" y="90"/>
                      </a:cubicBezTo>
                      <a:cubicBezTo>
                        <a:pt x="3533" y="81"/>
                        <a:pt x="3582" y="1"/>
                        <a:pt x="3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0" name="Google Shape;5010;p74"/>
                <p:cNvSpPr/>
                <p:nvPr/>
              </p:nvSpPr>
              <p:spPr>
                <a:xfrm>
                  <a:off x="5957850" y="3663925"/>
                  <a:ext cx="53575" cy="6575"/>
                </a:xfrm>
                <a:custGeom>
                  <a:avLst/>
                  <a:gdLst/>
                  <a:ahLst/>
                  <a:cxnLst/>
                  <a:rect l="l" t="t" r="r" b="b"/>
                  <a:pathLst>
                    <a:path w="2143" h="263" extrusionOk="0">
                      <a:moveTo>
                        <a:pt x="1616" y="1"/>
                      </a:moveTo>
                      <a:cubicBezTo>
                        <a:pt x="1098" y="1"/>
                        <a:pt x="574" y="98"/>
                        <a:pt x="67" y="191"/>
                      </a:cubicBezTo>
                      <a:cubicBezTo>
                        <a:pt x="45" y="195"/>
                        <a:pt x="0" y="262"/>
                        <a:pt x="45" y="262"/>
                      </a:cubicBezTo>
                      <a:cubicBezTo>
                        <a:pt x="710" y="236"/>
                        <a:pt x="1380" y="195"/>
                        <a:pt x="2045" y="115"/>
                      </a:cubicBezTo>
                      <a:cubicBezTo>
                        <a:pt x="2076" y="111"/>
                        <a:pt x="2143" y="35"/>
                        <a:pt x="2085" y="30"/>
                      </a:cubicBezTo>
                      <a:cubicBezTo>
                        <a:pt x="1929" y="10"/>
                        <a:pt x="1773" y="1"/>
                        <a:pt x="1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1" name="Google Shape;5011;p74"/>
                <p:cNvSpPr/>
                <p:nvPr/>
              </p:nvSpPr>
              <p:spPr>
                <a:xfrm>
                  <a:off x="6002025" y="3646675"/>
                  <a:ext cx="60000" cy="16700"/>
                </a:xfrm>
                <a:custGeom>
                  <a:avLst/>
                  <a:gdLst/>
                  <a:ahLst/>
                  <a:cxnLst/>
                  <a:rect l="l" t="t" r="r" b="b"/>
                  <a:pathLst>
                    <a:path w="2400" h="668" extrusionOk="0">
                      <a:moveTo>
                        <a:pt x="698" y="0"/>
                      </a:moveTo>
                      <a:cubicBezTo>
                        <a:pt x="491" y="0"/>
                        <a:pt x="287" y="41"/>
                        <a:pt x="117" y="153"/>
                      </a:cubicBezTo>
                      <a:cubicBezTo>
                        <a:pt x="81" y="176"/>
                        <a:pt x="1" y="287"/>
                        <a:pt x="77" y="314"/>
                      </a:cubicBezTo>
                      <a:cubicBezTo>
                        <a:pt x="197" y="363"/>
                        <a:pt x="318" y="403"/>
                        <a:pt x="420" y="484"/>
                      </a:cubicBezTo>
                      <a:cubicBezTo>
                        <a:pt x="424" y="486"/>
                        <a:pt x="429" y="488"/>
                        <a:pt x="434" y="488"/>
                      </a:cubicBezTo>
                      <a:cubicBezTo>
                        <a:pt x="463" y="488"/>
                        <a:pt x="502" y="449"/>
                        <a:pt x="483" y="426"/>
                      </a:cubicBezTo>
                      <a:cubicBezTo>
                        <a:pt x="444" y="380"/>
                        <a:pt x="397" y="342"/>
                        <a:pt x="353" y="302"/>
                      </a:cubicBezTo>
                      <a:lnTo>
                        <a:pt x="353" y="302"/>
                      </a:lnTo>
                      <a:cubicBezTo>
                        <a:pt x="396" y="300"/>
                        <a:pt x="439" y="298"/>
                        <a:pt x="483" y="298"/>
                      </a:cubicBezTo>
                      <a:cubicBezTo>
                        <a:pt x="514" y="298"/>
                        <a:pt x="545" y="299"/>
                        <a:pt x="577" y="301"/>
                      </a:cubicBezTo>
                      <a:cubicBezTo>
                        <a:pt x="764" y="310"/>
                        <a:pt x="952" y="345"/>
                        <a:pt x="1135" y="390"/>
                      </a:cubicBezTo>
                      <a:cubicBezTo>
                        <a:pt x="1322" y="435"/>
                        <a:pt x="1514" y="475"/>
                        <a:pt x="1702" y="528"/>
                      </a:cubicBezTo>
                      <a:cubicBezTo>
                        <a:pt x="1889" y="577"/>
                        <a:pt x="2072" y="627"/>
                        <a:pt x="2259" y="667"/>
                      </a:cubicBezTo>
                      <a:cubicBezTo>
                        <a:pt x="2262" y="667"/>
                        <a:pt x="2264" y="667"/>
                        <a:pt x="2267" y="667"/>
                      </a:cubicBezTo>
                      <a:cubicBezTo>
                        <a:pt x="2317" y="667"/>
                        <a:pt x="2400" y="585"/>
                        <a:pt x="2344" y="551"/>
                      </a:cubicBezTo>
                      <a:cubicBezTo>
                        <a:pt x="2010" y="350"/>
                        <a:pt x="1644" y="176"/>
                        <a:pt x="1269" y="82"/>
                      </a:cubicBezTo>
                      <a:cubicBezTo>
                        <a:pt x="1093" y="37"/>
                        <a:pt x="894" y="0"/>
                        <a:pt x="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2" name="Google Shape;5012;p74"/>
                <p:cNvSpPr/>
                <p:nvPr/>
              </p:nvSpPr>
              <p:spPr>
                <a:xfrm>
                  <a:off x="6037075" y="3642325"/>
                  <a:ext cx="62925" cy="18800"/>
                </a:xfrm>
                <a:custGeom>
                  <a:avLst/>
                  <a:gdLst/>
                  <a:ahLst/>
                  <a:cxnLst/>
                  <a:rect l="l" t="t" r="r" b="b"/>
                  <a:pathLst>
                    <a:path w="2517" h="752" extrusionOk="0">
                      <a:moveTo>
                        <a:pt x="565" y="0"/>
                      </a:moveTo>
                      <a:cubicBezTo>
                        <a:pt x="424" y="0"/>
                        <a:pt x="285" y="18"/>
                        <a:pt x="152" y="60"/>
                      </a:cubicBezTo>
                      <a:cubicBezTo>
                        <a:pt x="90" y="82"/>
                        <a:pt x="0" y="162"/>
                        <a:pt x="27" y="238"/>
                      </a:cubicBezTo>
                      <a:cubicBezTo>
                        <a:pt x="63" y="350"/>
                        <a:pt x="148" y="377"/>
                        <a:pt x="233" y="448"/>
                      </a:cubicBezTo>
                      <a:cubicBezTo>
                        <a:pt x="239" y="453"/>
                        <a:pt x="248" y="456"/>
                        <a:pt x="256" y="456"/>
                      </a:cubicBezTo>
                      <a:cubicBezTo>
                        <a:pt x="304" y="456"/>
                        <a:pt x="369" y="383"/>
                        <a:pt x="335" y="345"/>
                      </a:cubicBezTo>
                      <a:cubicBezTo>
                        <a:pt x="302" y="312"/>
                        <a:pt x="273" y="290"/>
                        <a:pt x="253" y="264"/>
                      </a:cubicBezTo>
                      <a:lnTo>
                        <a:pt x="253" y="264"/>
                      </a:lnTo>
                      <a:cubicBezTo>
                        <a:pt x="263" y="264"/>
                        <a:pt x="272" y="264"/>
                        <a:pt x="281" y="264"/>
                      </a:cubicBezTo>
                      <a:cubicBezTo>
                        <a:pt x="398" y="264"/>
                        <a:pt x="515" y="270"/>
                        <a:pt x="634" y="287"/>
                      </a:cubicBezTo>
                      <a:cubicBezTo>
                        <a:pt x="835" y="314"/>
                        <a:pt x="1032" y="372"/>
                        <a:pt x="1224" y="430"/>
                      </a:cubicBezTo>
                      <a:cubicBezTo>
                        <a:pt x="1420" y="493"/>
                        <a:pt x="1621" y="546"/>
                        <a:pt x="1817" y="604"/>
                      </a:cubicBezTo>
                      <a:cubicBezTo>
                        <a:pt x="2009" y="667"/>
                        <a:pt x="2214" y="729"/>
                        <a:pt x="2415" y="751"/>
                      </a:cubicBezTo>
                      <a:cubicBezTo>
                        <a:pt x="2417" y="752"/>
                        <a:pt x="2418" y="752"/>
                        <a:pt x="2419" y="752"/>
                      </a:cubicBezTo>
                      <a:cubicBezTo>
                        <a:pt x="2459" y="752"/>
                        <a:pt x="2517" y="684"/>
                        <a:pt x="2473" y="658"/>
                      </a:cubicBezTo>
                      <a:cubicBezTo>
                        <a:pt x="2295" y="564"/>
                        <a:pt x="2107" y="488"/>
                        <a:pt x="1924" y="399"/>
                      </a:cubicBezTo>
                      <a:cubicBezTo>
                        <a:pt x="1732" y="310"/>
                        <a:pt x="1549" y="216"/>
                        <a:pt x="1348" y="149"/>
                      </a:cubicBezTo>
                      <a:cubicBezTo>
                        <a:pt x="1106" y="64"/>
                        <a:pt x="832" y="0"/>
                        <a:pt x="5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3" name="Google Shape;5013;p74"/>
                <p:cNvSpPr/>
                <p:nvPr/>
              </p:nvSpPr>
              <p:spPr>
                <a:xfrm>
                  <a:off x="6075450" y="3642900"/>
                  <a:ext cx="61575" cy="24150"/>
                </a:xfrm>
                <a:custGeom>
                  <a:avLst/>
                  <a:gdLst/>
                  <a:ahLst/>
                  <a:cxnLst/>
                  <a:rect l="l" t="t" r="r" b="b"/>
                  <a:pathLst>
                    <a:path w="2463" h="966" extrusionOk="0">
                      <a:moveTo>
                        <a:pt x="278" y="1"/>
                      </a:moveTo>
                      <a:cubicBezTo>
                        <a:pt x="188" y="1"/>
                        <a:pt x="1" y="166"/>
                        <a:pt x="90" y="260"/>
                      </a:cubicBezTo>
                      <a:cubicBezTo>
                        <a:pt x="220" y="389"/>
                        <a:pt x="380" y="456"/>
                        <a:pt x="541" y="528"/>
                      </a:cubicBezTo>
                      <a:cubicBezTo>
                        <a:pt x="547" y="530"/>
                        <a:pt x="553" y="531"/>
                        <a:pt x="560" y="531"/>
                      </a:cubicBezTo>
                      <a:cubicBezTo>
                        <a:pt x="603" y="531"/>
                        <a:pt x="655" y="486"/>
                        <a:pt x="672" y="443"/>
                      </a:cubicBezTo>
                      <a:lnTo>
                        <a:pt x="672" y="443"/>
                      </a:lnTo>
                      <a:cubicBezTo>
                        <a:pt x="854" y="495"/>
                        <a:pt x="1032" y="556"/>
                        <a:pt x="1215" y="617"/>
                      </a:cubicBezTo>
                      <a:cubicBezTo>
                        <a:pt x="1581" y="742"/>
                        <a:pt x="1956" y="867"/>
                        <a:pt x="2331" y="965"/>
                      </a:cubicBezTo>
                      <a:cubicBezTo>
                        <a:pt x="2333" y="966"/>
                        <a:pt x="2336" y="966"/>
                        <a:pt x="2338" y="966"/>
                      </a:cubicBezTo>
                      <a:cubicBezTo>
                        <a:pt x="2381" y="966"/>
                        <a:pt x="2462" y="896"/>
                        <a:pt x="2416" y="867"/>
                      </a:cubicBezTo>
                      <a:cubicBezTo>
                        <a:pt x="2103" y="657"/>
                        <a:pt x="1773" y="465"/>
                        <a:pt x="1425" y="322"/>
                      </a:cubicBezTo>
                      <a:cubicBezTo>
                        <a:pt x="1246" y="246"/>
                        <a:pt x="1063" y="184"/>
                        <a:pt x="880" y="126"/>
                      </a:cubicBezTo>
                      <a:cubicBezTo>
                        <a:pt x="787" y="99"/>
                        <a:pt x="688" y="77"/>
                        <a:pt x="590" y="54"/>
                      </a:cubicBezTo>
                      <a:cubicBezTo>
                        <a:pt x="488" y="32"/>
                        <a:pt x="385" y="5"/>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4" name="Google Shape;5014;p74"/>
                <p:cNvSpPr/>
                <p:nvPr/>
              </p:nvSpPr>
              <p:spPr>
                <a:xfrm>
                  <a:off x="6104250" y="3642500"/>
                  <a:ext cx="57775" cy="22650"/>
                </a:xfrm>
                <a:custGeom>
                  <a:avLst/>
                  <a:gdLst/>
                  <a:ahLst/>
                  <a:cxnLst/>
                  <a:rect l="l" t="t" r="r" b="b"/>
                  <a:pathLst>
                    <a:path w="2311" h="906" extrusionOk="0">
                      <a:moveTo>
                        <a:pt x="534" y="1"/>
                      </a:moveTo>
                      <a:cubicBezTo>
                        <a:pt x="436" y="1"/>
                        <a:pt x="339" y="12"/>
                        <a:pt x="246" y="39"/>
                      </a:cubicBezTo>
                      <a:cubicBezTo>
                        <a:pt x="188" y="57"/>
                        <a:pt x="1" y="236"/>
                        <a:pt x="130" y="276"/>
                      </a:cubicBezTo>
                      <a:cubicBezTo>
                        <a:pt x="291" y="329"/>
                        <a:pt x="402" y="463"/>
                        <a:pt x="554" y="535"/>
                      </a:cubicBezTo>
                      <a:cubicBezTo>
                        <a:pt x="560" y="537"/>
                        <a:pt x="566" y="538"/>
                        <a:pt x="572" y="538"/>
                      </a:cubicBezTo>
                      <a:cubicBezTo>
                        <a:pt x="631" y="538"/>
                        <a:pt x="713" y="433"/>
                        <a:pt x="652" y="396"/>
                      </a:cubicBezTo>
                      <a:cubicBezTo>
                        <a:pt x="618" y="376"/>
                        <a:pt x="589" y="352"/>
                        <a:pt x="562" y="326"/>
                      </a:cubicBezTo>
                      <a:lnTo>
                        <a:pt x="562" y="326"/>
                      </a:lnTo>
                      <a:cubicBezTo>
                        <a:pt x="589" y="330"/>
                        <a:pt x="616" y="336"/>
                        <a:pt x="643" y="343"/>
                      </a:cubicBezTo>
                      <a:cubicBezTo>
                        <a:pt x="817" y="387"/>
                        <a:pt x="987" y="450"/>
                        <a:pt x="1152" y="521"/>
                      </a:cubicBezTo>
                      <a:cubicBezTo>
                        <a:pt x="1317" y="588"/>
                        <a:pt x="1483" y="669"/>
                        <a:pt x="1657" y="727"/>
                      </a:cubicBezTo>
                      <a:cubicBezTo>
                        <a:pt x="1835" y="780"/>
                        <a:pt x="1996" y="865"/>
                        <a:pt x="2179" y="905"/>
                      </a:cubicBezTo>
                      <a:cubicBezTo>
                        <a:pt x="2181" y="906"/>
                        <a:pt x="2184" y="906"/>
                        <a:pt x="2186" y="906"/>
                      </a:cubicBezTo>
                      <a:cubicBezTo>
                        <a:pt x="2229" y="906"/>
                        <a:pt x="2310" y="840"/>
                        <a:pt x="2268" y="803"/>
                      </a:cubicBezTo>
                      <a:cubicBezTo>
                        <a:pt x="2134" y="682"/>
                        <a:pt x="1978" y="597"/>
                        <a:pt x="1840" y="481"/>
                      </a:cubicBezTo>
                      <a:cubicBezTo>
                        <a:pt x="1697" y="365"/>
                        <a:pt x="1514" y="276"/>
                        <a:pt x="1340" y="200"/>
                      </a:cubicBezTo>
                      <a:cubicBezTo>
                        <a:pt x="1099" y="94"/>
                        <a:pt x="811" y="1"/>
                        <a:pt x="5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5" name="Google Shape;5015;p74"/>
                <p:cNvSpPr/>
                <p:nvPr/>
              </p:nvSpPr>
              <p:spPr>
                <a:xfrm>
                  <a:off x="6141200" y="3637200"/>
                  <a:ext cx="61625" cy="32100"/>
                </a:xfrm>
                <a:custGeom>
                  <a:avLst/>
                  <a:gdLst/>
                  <a:ahLst/>
                  <a:cxnLst/>
                  <a:rect l="l" t="t" r="r" b="b"/>
                  <a:pathLst>
                    <a:path w="2465" h="1284" extrusionOk="0">
                      <a:moveTo>
                        <a:pt x="351" y="0"/>
                      </a:moveTo>
                      <a:cubicBezTo>
                        <a:pt x="313" y="0"/>
                        <a:pt x="274" y="3"/>
                        <a:pt x="237" y="10"/>
                      </a:cubicBezTo>
                      <a:cubicBezTo>
                        <a:pt x="165" y="24"/>
                        <a:pt x="0" y="180"/>
                        <a:pt x="89" y="251"/>
                      </a:cubicBezTo>
                      <a:cubicBezTo>
                        <a:pt x="125" y="282"/>
                        <a:pt x="143" y="323"/>
                        <a:pt x="183" y="349"/>
                      </a:cubicBezTo>
                      <a:cubicBezTo>
                        <a:pt x="219" y="381"/>
                        <a:pt x="263" y="399"/>
                        <a:pt x="299" y="425"/>
                      </a:cubicBezTo>
                      <a:cubicBezTo>
                        <a:pt x="308" y="432"/>
                        <a:pt x="317" y="434"/>
                        <a:pt x="328" y="434"/>
                      </a:cubicBezTo>
                      <a:cubicBezTo>
                        <a:pt x="359" y="434"/>
                        <a:pt x="395" y="409"/>
                        <a:pt x="413" y="379"/>
                      </a:cubicBezTo>
                      <a:lnTo>
                        <a:pt x="413" y="379"/>
                      </a:lnTo>
                      <a:cubicBezTo>
                        <a:pt x="480" y="407"/>
                        <a:pt x="548" y="435"/>
                        <a:pt x="616" y="465"/>
                      </a:cubicBezTo>
                      <a:cubicBezTo>
                        <a:pt x="812" y="555"/>
                        <a:pt x="995" y="666"/>
                        <a:pt x="1183" y="769"/>
                      </a:cubicBezTo>
                      <a:cubicBezTo>
                        <a:pt x="1370" y="872"/>
                        <a:pt x="1562" y="974"/>
                        <a:pt x="1754" y="1064"/>
                      </a:cubicBezTo>
                      <a:cubicBezTo>
                        <a:pt x="1937" y="1148"/>
                        <a:pt x="2125" y="1229"/>
                        <a:pt x="2317" y="1282"/>
                      </a:cubicBezTo>
                      <a:cubicBezTo>
                        <a:pt x="2320" y="1283"/>
                        <a:pt x="2323" y="1284"/>
                        <a:pt x="2326" y="1284"/>
                      </a:cubicBezTo>
                      <a:cubicBezTo>
                        <a:pt x="2375" y="1284"/>
                        <a:pt x="2465" y="1199"/>
                        <a:pt x="2415" y="1162"/>
                      </a:cubicBezTo>
                      <a:cubicBezTo>
                        <a:pt x="2094" y="898"/>
                        <a:pt x="1777" y="631"/>
                        <a:pt x="1424" y="407"/>
                      </a:cubicBezTo>
                      <a:cubicBezTo>
                        <a:pt x="1236" y="291"/>
                        <a:pt x="1040" y="193"/>
                        <a:pt x="835" y="113"/>
                      </a:cubicBezTo>
                      <a:cubicBezTo>
                        <a:pt x="687" y="55"/>
                        <a:pt x="515"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6" name="Google Shape;5016;p74"/>
                <p:cNvSpPr/>
                <p:nvPr/>
              </p:nvSpPr>
              <p:spPr>
                <a:xfrm>
                  <a:off x="6206275" y="3650050"/>
                  <a:ext cx="444575" cy="190275"/>
                </a:xfrm>
                <a:custGeom>
                  <a:avLst/>
                  <a:gdLst/>
                  <a:ahLst/>
                  <a:cxnLst/>
                  <a:rect l="l" t="t" r="r" b="b"/>
                  <a:pathLst>
                    <a:path w="17783" h="7611" extrusionOk="0">
                      <a:moveTo>
                        <a:pt x="179" y="0"/>
                      </a:moveTo>
                      <a:cubicBezTo>
                        <a:pt x="116" y="0"/>
                        <a:pt x="1" y="139"/>
                        <a:pt x="84" y="170"/>
                      </a:cubicBezTo>
                      <a:cubicBezTo>
                        <a:pt x="379" y="273"/>
                        <a:pt x="678" y="353"/>
                        <a:pt x="972" y="465"/>
                      </a:cubicBezTo>
                      <a:cubicBezTo>
                        <a:pt x="1106" y="514"/>
                        <a:pt x="1240" y="572"/>
                        <a:pt x="1383" y="617"/>
                      </a:cubicBezTo>
                      <a:cubicBezTo>
                        <a:pt x="1530" y="661"/>
                        <a:pt x="1669" y="706"/>
                        <a:pt x="1812" y="764"/>
                      </a:cubicBezTo>
                      <a:cubicBezTo>
                        <a:pt x="1954" y="817"/>
                        <a:pt x="2106" y="840"/>
                        <a:pt x="2245" y="898"/>
                      </a:cubicBezTo>
                      <a:cubicBezTo>
                        <a:pt x="2387" y="956"/>
                        <a:pt x="2530" y="992"/>
                        <a:pt x="2678" y="1032"/>
                      </a:cubicBezTo>
                      <a:cubicBezTo>
                        <a:pt x="2816" y="1072"/>
                        <a:pt x="2954" y="1121"/>
                        <a:pt x="3093" y="1161"/>
                      </a:cubicBezTo>
                      <a:cubicBezTo>
                        <a:pt x="3240" y="1206"/>
                        <a:pt x="3387" y="1241"/>
                        <a:pt x="3535" y="1277"/>
                      </a:cubicBezTo>
                      <a:cubicBezTo>
                        <a:pt x="4709" y="1558"/>
                        <a:pt x="5887" y="1844"/>
                        <a:pt x="7039" y="2206"/>
                      </a:cubicBezTo>
                      <a:cubicBezTo>
                        <a:pt x="8230" y="2581"/>
                        <a:pt x="9386" y="3045"/>
                        <a:pt x="10520" y="3576"/>
                      </a:cubicBezTo>
                      <a:cubicBezTo>
                        <a:pt x="11685" y="4121"/>
                        <a:pt x="12823" y="4732"/>
                        <a:pt x="13939" y="5379"/>
                      </a:cubicBezTo>
                      <a:cubicBezTo>
                        <a:pt x="14493" y="5705"/>
                        <a:pt x="15042" y="6040"/>
                        <a:pt x="15600" y="6370"/>
                      </a:cubicBezTo>
                      <a:cubicBezTo>
                        <a:pt x="16153" y="6701"/>
                        <a:pt x="16711" y="7022"/>
                        <a:pt x="17265" y="7352"/>
                      </a:cubicBezTo>
                      <a:cubicBezTo>
                        <a:pt x="17403" y="7437"/>
                        <a:pt x="17542" y="7522"/>
                        <a:pt x="17680" y="7607"/>
                      </a:cubicBezTo>
                      <a:cubicBezTo>
                        <a:pt x="17684" y="7609"/>
                        <a:pt x="17689" y="7611"/>
                        <a:pt x="17694" y="7611"/>
                      </a:cubicBezTo>
                      <a:cubicBezTo>
                        <a:pt x="17731" y="7611"/>
                        <a:pt x="17783" y="7545"/>
                        <a:pt x="17751" y="7522"/>
                      </a:cubicBezTo>
                      <a:cubicBezTo>
                        <a:pt x="17238" y="7138"/>
                        <a:pt x="16738" y="6736"/>
                        <a:pt x="16220" y="6352"/>
                      </a:cubicBezTo>
                      <a:cubicBezTo>
                        <a:pt x="15707" y="5977"/>
                        <a:pt x="15185" y="5607"/>
                        <a:pt x="14658" y="5250"/>
                      </a:cubicBezTo>
                      <a:cubicBezTo>
                        <a:pt x="13587" y="4527"/>
                        <a:pt x="12498" y="3835"/>
                        <a:pt x="11359" y="3228"/>
                      </a:cubicBezTo>
                      <a:cubicBezTo>
                        <a:pt x="10252" y="2639"/>
                        <a:pt x="9114" y="2107"/>
                        <a:pt x="7936" y="1679"/>
                      </a:cubicBezTo>
                      <a:cubicBezTo>
                        <a:pt x="6802" y="1273"/>
                        <a:pt x="5650" y="942"/>
                        <a:pt x="4481" y="657"/>
                      </a:cubicBezTo>
                      <a:cubicBezTo>
                        <a:pt x="4182" y="585"/>
                        <a:pt x="3883" y="514"/>
                        <a:pt x="3575" y="460"/>
                      </a:cubicBezTo>
                      <a:cubicBezTo>
                        <a:pt x="3419" y="429"/>
                        <a:pt x="3249" y="411"/>
                        <a:pt x="3102" y="384"/>
                      </a:cubicBezTo>
                      <a:cubicBezTo>
                        <a:pt x="2936" y="358"/>
                        <a:pt x="2767" y="322"/>
                        <a:pt x="2597" y="309"/>
                      </a:cubicBezTo>
                      <a:cubicBezTo>
                        <a:pt x="2437" y="300"/>
                        <a:pt x="2280" y="255"/>
                        <a:pt x="2124" y="242"/>
                      </a:cubicBezTo>
                      <a:cubicBezTo>
                        <a:pt x="1963" y="228"/>
                        <a:pt x="1812" y="210"/>
                        <a:pt x="1655" y="188"/>
                      </a:cubicBezTo>
                      <a:cubicBezTo>
                        <a:pt x="1330" y="139"/>
                        <a:pt x="1004" y="126"/>
                        <a:pt x="678" y="72"/>
                      </a:cubicBezTo>
                      <a:cubicBezTo>
                        <a:pt x="513" y="45"/>
                        <a:pt x="348" y="23"/>
                        <a:pt x="182" y="1"/>
                      </a:cubicBezTo>
                      <a:cubicBezTo>
                        <a:pt x="181" y="1"/>
                        <a:pt x="180" y="0"/>
                        <a:pt x="1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7" name="Google Shape;5017;p74"/>
                <p:cNvSpPr/>
                <p:nvPr/>
              </p:nvSpPr>
              <p:spPr>
                <a:xfrm>
                  <a:off x="6272825" y="3676975"/>
                  <a:ext cx="99900" cy="93700"/>
                </a:xfrm>
                <a:custGeom>
                  <a:avLst/>
                  <a:gdLst/>
                  <a:ahLst/>
                  <a:cxnLst/>
                  <a:rect l="l" t="t" r="r" b="b"/>
                  <a:pathLst>
                    <a:path w="3996" h="3748" extrusionOk="0">
                      <a:moveTo>
                        <a:pt x="314" y="1"/>
                      </a:moveTo>
                      <a:cubicBezTo>
                        <a:pt x="215" y="1"/>
                        <a:pt x="117" y="22"/>
                        <a:pt x="24" y="75"/>
                      </a:cubicBezTo>
                      <a:cubicBezTo>
                        <a:pt x="16" y="79"/>
                        <a:pt x="0" y="102"/>
                        <a:pt x="16" y="102"/>
                      </a:cubicBezTo>
                      <a:cubicBezTo>
                        <a:pt x="17" y="102"/>
                        <a:pt x="18" y="102"/>
                        <a:pt x="20" y="102"/>
                      </a:cubicBezTo>
                      <a:cubicBezTo>
                        <a:pt x="39" y="100"/>
                        <a:pt x="59" y="98"/>
                        <a:pt x="77" y="98"/>
                      </a:cubicBezTo>
                      <a:cubicBezTo>
                        <a:pt x="163" y="98"/>
                        <a:pt x="244" y="121"/>
                        <a:pt x="328" y="147"/>
                      </a:cubicBezTo>
                      <a:cubicBezTo>
                        <a:pt x="466" y="187"/>
                        <a:pt x="591" y="249"/>
                        <a:pt x="716" y="321"/>
                      </a:cubicBezTo>
                      <a:cubicBezTo>
                        <a:pt x="1042" y="508"/>
                        <a:pt x="1323" y="763"/>
                        <a:pt x="1596" y="1017"/>
                      </a:cubicBezTo>
                      <a:cubicBezTo>
                        <a:pt x="2234" y="1615"/>
                        <a:pt x="2770" y="2294"/>
                        <a:pt x="3319" y="2972"/>
                      </a:cubicBezTo>
                      <a:cubicBezTo>
                        <a:pt x="3439" y="3119"/>
                        <a:pt x="3555" y="3271"/>
                        <a:pt x="3676" y="3418"/>
                      </a:cubicBezTo>
                      <a:cubicBezTo>
                        <a:pt x="3761" y="3521"/>
                        <a:pt x="3850" y="3624"/>
                        <a:pt x="3926" y="3740"/>
                      </a:cubicBezTo>
                      <a:cubicBezTo>
                        <a:pt x="3929" y="3745"/>
                        <a:pt x="3934" y="3747"/>
                        <a:pt x="3939" y="3747"/>
                      </a:cubicBezTo>
                      <a:cubicBezTo>
                        <a:pt x="3962" y="3747"/>
                        <a:pt x="3995" y="3708"/>
                        <a:pt x="3988" y="3686"/>
                      </a:cubicBezTo>
                      <a:cubicBezTo>
                        <a:pt x="3689" y="3026"/>
                        <a:pt x="3247" y="2454"/>
                        <a:pt x="2779" y="1905"/>
                      </a:cubicBezTo>
                      <a:cubicBezTo>
                        <a:pt x="2230" y="1267"/>
                        <a:pt x="1631" y="606"/>
                        <a:pt x="895" y="187"/>
                      </a:cubicBezTo>
                      <a:cubicBezTo>
                        <a:pt x="724" y="91"/>
                        <a:pt x="517"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8" name="Google Shape;5018;p74"/>
                <p:cNvSpPr/>
                <p:nvPr/>
              </p:nvSpPr>
              <p:spPr>
                <a:xfrm>
                  <a:off x="6299625" y="3675625"/>
                  <a:ext cx="89000" cy="89625"/>
                </a:xfrm>
                <a:custGeom>
                  <a:avLst/>
                  <a:gdLst/>
                  <a:ahLst/>
                  <a:cxnLst/>
                  <a:rect l="l" t="t" r="r" b="b"/>
                  <a:pathLst>
                    <a:path w="3560" h="3585" extrusionOk="0">
                      <a:moveTo>
                        <a:pt x="112" y="0"/>
                      </a:moveTo>
                      <a:cubicBezTo>
                        <a:pt x="63" y="0"/>
                        <a:pt x="24" y="20"/>
                        <a:pt x="6" y="71"/>
                      </a:cubicBezTo>
                      <a:cubicBezTo>
                        <a:pt x="1" y="84"/>
                        <a:pt x="5" y="89"/>
                        <a:pt x="13" y="89"/>
                      </a:cubicBezTo>
                      <a:cubicBezTo>
                        <a:pt x="25" y="89"/>
                        <a:pt x="48" y="75"/>
                        <a:pt x="51" y="67"/>
                      </a:cubicBezTo>
                      <a:lnTo>
                        <a:pt x="77" y="67"/>
                      </a:lnTo>
                      <a:cubicBezTo>
                        <a:pt x="109" y="80"/>
                        <a:pt x="131" y="98"/>
                        <a:pt x="153" y="120"/>
                      </a:cubicBezTo>
                      <a:cubicBezTo>
                        <a:pt x="229" y="192"/>
                        <a:pt x="305" y="263"/>
                        <a:pt x="385" y="339"/>
                      </a:cubicBezTo>
                      <a:cubicBezTo>
                        <a:pt x="640" y="585"/>
                        <a:pt x="885" y="839"/>
                        <a:pt x="1131" y="1093"/>
                      </a:cubicBezTo>
                      <a:cubicBezTo>
                        <a:pt x="1430" y="1419"/>
                        <a:pt x="1733" y="1741"/>
                        <a:pt x="2028" y="2066"/>
                      </a:cubicBezTo>
                      <a:cubicBezTo>
                        <a:pt x="2305" y="2374"/>
                        <a:pt x="2573" y="2687"/>
                        <a:pt x="2858" y="2981"/>
                      </a:cubicBezTo>
                      <a:cubicBezTo>
                        <a:pt x="3055" y="3182"/>
                        <a:pt x="3251" y="3383"/>
                        <a:pt x="3456" y="3575"/>
                      </a:cubicBezTo>
                      <a:cubicBezTo>
                        <a:pt x="3463" y="3581"/>
                        <a:pt x="3470" y="3584"/>
                        <a:pt x="3478" y="3584"/>
                      </a:cubicBezTo>
                      <a:cubicBezTo>
                        <a:pt x="3514" y="3584"/>
                        <a:pt x="3560" y="3524"/>
                        <a:pt x="3541" y="3495"/>
                      </a:cubicBezTo>
                      <a:cubicBezTo>
                        <a:pt x="3171" y="2919"/>
                        <a:pt x="2706" y="2406"/>
                        <a:pt x="2251" y="1901"/>
                      </a:cubicBezTo>
                      <a:cubicBezTo>
                        <a:pt x="1939" y="1562"/>
                        <a:pt x="1631" y="1223"/>
                        <a:pt x="1300" y="897"/>
                      </a:cubicBezTo>
                      <a:cubicBezTo>
                        <a:pt x="1041" y="638"/>
                        <a:pt x="783" y="379"/>
                        <a:pt x="484" y="165"/>
                      </a:cubicBezTo>
                      <a:cubicBezTo>
                        <a:pt x="426" y="126"/>
                        <a:pt x="237" y="0"/>
                        <a:pt x="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19" name="Google Shape;5019;p74"/>
                <p:cNvSpPr/>
                <p:nvPr/>
              </p:nvSpPr>
              <p:spPr>
                <a:xfrm>
                  <a:off x="6318875" y="3667225"/>
                  <a:ext cx="94450" cy="103575"/>
                </a:xfrm>
                <a:custGeom>
                  <a:avLst/>
                  <a:gdLst/>
                  <a:ahLst/>
                  <a:cxnLst/>
                  <a:rect l="l" t="t" r="r" b="b"/>
                  <a:pathLst>
                    <a:path w="3778" h="4143" extrusionOk="0">
                      <a:moveTo>
                        <a:pt x="41" y="1"/>
                      </a:moveTo>
                      <a:cubicBezTo>
                        <a:pt x="27" y="1"/>
                        <a:pt x="0" y="28"/>
                        <a:pt x="17" y="32"/>
                      </a:cubicBezTo>
                      <a:cubicBezTo>
                        <a:pt x="316" y="157"/>
                        <a:pt x="584" y="349"/>
                        <a:pt x="829" y="550"/>
                      </a:cubicBezTo>
                      <a:cubicBezTo>
                        <a:pt x="1120" y="796"/>
                        <a:pt x="1387" y="1068"/>
                        <a:pt x="1642" y="1349"/>
                      </a:cubicBezTo>
                      <a:cubicBezTo>
                        <a:pt x="2169" y="1938"/>
                        <a:pt x="2628" y="2585"/>
                        <a:pt x="3075" y="3237"/>
                      </a:cubicBezTo>
                      <a:cubicBezTo>
                        <a:pt x="3182" y="3398"/>
                        <a:pt x="3289" y="3554"/>
                        <a:pt x="3401" y="3715"/>
                      </a:cubicBezTo>
                      <a:cubicBezTo>
                        <a:pt x="3499" y="3853"/>
                        <a:pt x="3592" y="4000"/>
                        <a:pt x="3695" y="4134"/>
                      </a:cubicBezTo>
                      <a:cubicBezTo>
                        <a:pt x="3700" y="4140"/>
                        <a:pt x="3707" y="4143"/>
                        <a:pt x="3713" y="4143"/>
                      </a:cubicBezTo>
                      <a:cubicBezTo>
                        <a:pt x="3742" y="4143"/>
                        <a:pt x="3777" y="4098"/>
                        <a:pt x="3767" y="4076"/>
                      </a:cubicBezTo>
                      <a:cubicBezTo>
                        <a:pt x="3713" y="3929"/>
                        <a:pt x="3637" y="3795"/>
                        <a:pt x="3566" y="3657"/>
                      </a:cubicBezTo>
                      <a:cubicBezTo>
                        <a:pt x="3485" y="3500"/>
                        <a:pt x="3401" y="3344"/>
                        <a:pt x="3307" y="3197"/>
                      </a:cubicBezTo>
                      <a:cubicBezTo>
                        <a:pt x="3101" y="2862"/>
                        <a:pt x="2878" y="2541"/>
                        <a:pt x="2646" y="2228"/>
                      </a:cubicBezTo>
                      <a:cubicBezTo>
                        <a:pt x="2177" y="1603"/>
                        <a:pt x="1646" y="979"/>
                        <a:pt x="1017" y="510"/>
                      </a:cubicBezTo>
                      <a:cubicBezTo>
                        <a:pt x="722" y="287"/>
                        <a:pt x="405" y="95"/>
                        <a:pt x="44" y="1"/>
                      </a:cubicBezTo>
                      <a:cubicBezTo>
                        <a:pt x="43" y="1"/>
                        <a:pt x="42"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0" name="Google Shape;5020;p74"/>
                <p:cNvSpPr/>
                <p:nvPr/>
              </p:nvSpPr>
              <p:spPr>
                <a:xfrm>
                  <a:off x="6359550" y="3689175"/>
                  <a:ext cx="77000" cy="91475"/>
                </a:xfrm>
                <a:custGeom>
                  <a:avLst/>
                  <a:gdLst/>
                  <a:ahLst/>
                  <a:cxnLst/>
                  <a:rect l="l" t="t" r="r" b="b"/>
                  <a:pathLst>
                    <a:path w="3080" h="3659" extrusionOk="0">
                      <a:moveTo>
                        <a:pt x="172" y="1"/>
                      </a:moveTo>
                      <a:cubicBezTo>
                        <a:pt x="118" y="1"/>
                        <a:pt x="66" y="15"/>
                        <a:pt x="19" y="51"/>
                      </a:cubicBezTo>
                      <a:cubicBezTo>
                        <a:pt x="11" y="55"/>
                        <a:pt x="0" y="80"/>
                        <a:pt x="13" y="80"/>
                      </a:cubicBezTo>
                      <a:cubicBezTo>
                        <a:pt x="14" y="80"/>
                        <a:pt x="17" y="79"/>
                        <a:pt x="19" y="78"/>
                      </a:cubicBezTo>
                      <a:cubicBezTo>
                        <a:pt x="31" y="75"/>
                        <a:pt x="42" y="73"/>
                        <a:pt x="54" y="73"/>
                      </a:cubicBezTo>
                      <a:cubicBezTo>
                        <a:pt x="105" y="73"/>
                        <a:pt x="154" y="102"/>
                        <a:pt x="198" y="127"/>
                      </a:cubicBezTo>
                      <a:cubicBezTo>
                        <a:pt x="292" y="181"/>
                        <a:pt x="376" y="252"/>
                        <a:pt x="457" y="328"/>
                      </a:cubicBezTo>
                      <a:cubicBezTo>
                        <a:pt x="698" y="551"/>
                        <a:pt x="916" y="792"/>
                        <a:pt x="1122" y="1051"/>
                      </a:cubicBezTo>
                      <a:cubicBezTo>
                        <a:pt x="1617" y="1658"/>
                        <a:pt x="2073" y="2297"/>
                        <a:pt x="2510" y="2953"/>
                      </a:cubicBezTo>
                      <a:cubicBezTo>
                        <a:pt x="2604" y="3091"/>
                        <a:pt x="2702" y="3225"/>
                        <a:pt x="2796" y="3363"/>
                      </a:cubicBezTo>
                      <a:cubicBezTo>
                        <a:pt x="2863" y="3457"/>
                        <a:pt x="2921" y="3555"/>
                        <a:pt x="2988" y="3649"/>
                      </a:cubicBezTo>
                      <a:cubicBezTo>
                        <a:pt x="2993" y="3656"/>
                        <a:pt x="3000" y="3658"/>
                        <a:pt x="3007" y="3658"/>
                      </a:cubicBezTo>
                      <a:cubicBezTo>
                        <a:pt x="3039" y="3658"/>
                        <a:pt x="3080" y="3603"/>
                        <a:pt x="3072" y="3578"/>
                      </a:cubicBezTo>
                      <a:cubicBezTo>
                        <a:pt x="3050" y="3475"/>
                        <a:pt x="3001" y="3377"/>
                        <a:pt x="2956" y="3279"/>
                      </a:cubicBezTo>
                      <a:cubicBezTo>
                        <a:pt x="2889" y="3145"/>
                        <a:pt x="2822" y="3011"/>
                        <a:pt x="2751" y="2877"/>
                      </a:cubicBezTo>
                      <a:cubicBezTo>
                        <a:pt x="2555" y="2542"/>
                        <a:pt x="2331" y="2221"/>
                        <a:pt x="2104" y="1904"/>
                      </a:cubicBezTo>
                      <a:cubicBezTo>
                        <a:pt x="1863" y="1569"/>
                        <a:pt x="1613" y="1230"/>
                        <a:pt x="1336" y="917"/>
                      </a:cubicBezTo>
                      <a:cubicBezTo>
                        <a:pt x="1113" y="663"/>
                        <a:pt x="881" y="395"/>
                        <a:pt x="604" y="194"/>
                      </a:cubicBezTo>
                      <a:cubicBezTo>
                        <a:pt x="498" y="118"/>
                        <a:pt x="327" y="1"/>
                        <a:pt x="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1" name="Google Shape;5021;p74"/>
                <p:cNvSpPr/>
                <p:nvPr/>
              </p:nvSpPr>
              <p:spPr>
                <a:xfrm>
                  <a:off x="6384600" y="3676900"/>
                  <a:ext cx="84425" cy="120725"/>
                </a:xfrm>
                <a:custGeom>
                  <a:avLst/>
                  <a:gdLst/>
                  <a:ahLst/>
                  <a:cxnLst/>
                  <a:rect l="l" t="t" r="r" b="b"/>
                  <a:pathLst>
                    <a:path w="3377" h="4829" extrusionOk="0">
                      <a:moveTo>
                        <a:pt x="26" y="1"/>
                      </a:moveTo>
                      <a:cubicBezTo>
                        <a:pt x="16" y="1"/>
                        <a:pt x="1" y="21"/>
                        <a:pt x="8" y="29"/>
                      </a:cubicBezTo>
                      <a:cubicBezTo>
                        <a:pt x="249" y="279"/>
                        <a:pt x="486" y="520"/>
                        <a:pt x="705" y="788"/>
                      </a:cubicBezTo>
                      <a:cubicBezTo>
                        <a:pt x="959" y="1091"/>
                        <a:pt x="1200" y="1404"/>
                        <a:pt x="1428" y="1725"/>
                      </a:cubicBezTo>
                      <a:cubicBezTo>
                        <a:pt x="1905" y="2395"/>
                        <a:pt x="2325" y="3082"/>
                        <a:pt x="2722" y="3796"/>
                      </a:cubicBezTo>
                      <a:cubicBezTo>
                        <a:pt x="2914" y="4140"/>
                        <a:pt x="3110" y="4475"/>
                        <a:pt x="3302" y="4819"/>
                      </a:cubicBezTo>
                      <a:cubicBezTo>
                        <a:pt x="3306" y="4826"/>
                        <a:pt x="3312" y="4829"/>
                        <a:pt x="3319" y="4829"/>
                      </a:cubicBezTo>
                      <a:cubicBezTo>
                        <a:pt x="3343" y="4829"/>
                        <a:pt x="3376" y="4794"/>
                        <a:pt x="3369" y="4770"/>
                      </a:cubicBezTo>
                      <a:cubicBezTo>
                        <a:pt x="3151" y="4037"/>
                        <a:pt x="2776" y="3381"/>
                        <a:pt x="2369" y="2739"/>
                      </a:cubicBezTo>
                      <a:cubicBezTo>
                        <a:pt x="1932" y="2042"/>
                        <a:pt x="1459" y="1377"/>
                        <a:pt x="905" y="775"/>
                      </a:cubicBezTo>
                      <a:cubicBezTo>
                        <a:pt x="647" y="493"/>
                        <a:pt x="356" y="203"/>
                        <a:pt x="31" y="2"/>
                      </a:cubicBezTo>
                      <a:cubicBezTo>
                        <a:pt x="29" y="1"/>
                        <a:pt x="28" y="1"/>
                        <a:pt x="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2" name="Google Shape;5022;p74"/>
                <p:cNvSpPr/>
                <p:nvPr/>
              </p:nvSpPr>
              <p:spPr>
                <a:xfrm>
                  <a:off x="6413050" y="3694000"/>
                  <a:ext cx="81500" cy="115550"/>
                </a:xfrm>
                <a:custGeom>
                  <a:avLst/>
                  <a:gdLst/>
                  <a:ahLst/>
                  <a:cxnLst/>
                  <a:rect l="l" t="t" r="r" b="b"/>
                  <a:pathLst>
                    <a:path w="3260" h="4622" extrusionOk="0">
                      <a:moveTo>
                        <a:pt x="50" y="1"/>
                      </a:moveTo>
                      <a:cubicBezTo>
                        <a:pt x="28" y="1"/>
                        <a:pt x="1" y="38"/>
                        <a:pt x="22" y="50"/>
                      </a:cubicBezTo>
                      <a:cubicBezTo>
                        <a:pt x="249" y="180"/>
                        <a:pt x="433" y="381"/>
                        <a:pt x="602" y="577"/>
                      </a:cubicBezTo>
                      <a:cubicBezTo>
                        <a:pt x="848" y="867"/>
                        <a:pt x="1057" y="1184"/>
                        <a:pt x="1254" y="1501"/>
                      </a:cubicBezTo>
                      <a:cubicBezTo>
                        <a:pt x="1486" y="1872"/>
                        <a:pt x="1700" y="2251"/>
                        <a:pt x="1914" y="2630"/>
                      </a:cubicBezTo>
                      <a:cubicBezTo>
                        <a:pt x="2120" y="2996"/>
                        <a:pt x="2312" y="3371"/>
                        <a:pt x="2521" y="3733"/>
                      </a:cubicBezTo>
                      <a:cubicBezTo>
                        <a:pt x="2624" y="3903"/>
                        <a:pt x="2727" y="4081"/>
                        <a:pt x="2852" y="4237"/>
                      </a:cubicBezTo>
                      <a:cubicBezTo>
                        <a:pt x="2959" y="4362"/>
                        <a:pt x="3039" y="4501"/>
                        <a:pt x="3160" y="4612"/>
                      </a:cubicBezTo>
                      <a:cubicBezTo>
                        <a:pt x="3166" y="4619"/>
                        <a:pt x="3173" y="4622"/>
                        <a:pt x="3181" y="4622"/>
                      </a:cubicBezTo>
                      <a:cubicBezTo>
                        <a:pt x="3215" y="4622"/>
                        <a:pt x="3260" y="4569"/>
                        <a:pt x="3249" y="4536"/>
                      </a:cubicBezTo>
                      <a:cubicBezTo>
                        <a:pt x="2986" y="3831"/>
                        <a:pt x="2597" y="3179"/>
                        <a:pt x="2222" y="2528"/>
                      </a:cubicBezTo>
                      <a:cubicBezTo>
                        <a:pt x="1816" y="1818"/>
                        <a:pt x="1379" y="1095"/>
                        <a:pt x="816" y="492"/>
                      </a:cubicBezTo>
                      <a:cubicBezTo>
                        <a:pt x="616" y="278"/>
                        <a:pt x="361" y="33"/>
                        <a:pt x="53" y="1"/>
                      </a:cubicBezTo>
                      <a:cubicBezTo>
                        <a:pt x="52" y="1"/>
                        <a:pt x="51"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3" name="Google Shape;5023;p74"/>
                <p:cNvSpPr/>
                <p:nvPr/>
              </p:nvSpPr>
              <p:spPr>
                <a:xfrm>
                  <a:off x="6449925" y="3724000"/>
                  <a:ext cx="81200" cy="108450"/>
                </a:xfrm>
                <a:custGeom>
                  <a:avLst/>
                  <a:gdLst/>
                  <a:ahLst/>
                  <a:cxnLst/>
                  <a:rect l="l" t="t" r="r" b="b"/>
                  <a:pathLst>
                    <a:path w="3248" h="4338" extrusionOk="0">
                      <a:moveTo>
                        <a:pt x="113" y="0"/>
                      </a:moveTo>
                      <a:cubicBezTo>
                        <a:pt x="75" y="0"/>
                        <a:pt x="41" y="15"/>
                        <a:pt x="15" y="51"/>
                      </a:cubicBezTo>
                      <a:cubicBezTo>
                        <a:pt x="1" y="68"/>
                        <a:pt x="9" y="78"/>
                        <a:pt x="21" y="78"/>
                      </a:cubicBezTo>
                      <a:cubicBezTo>
                        <a:pt x="28" y="78"/>
                        <a:pt x="36" y="75"/>
                        <a:pt x="42" y="69"/>
                      </a:cubicBezTo>
                      <a:cubicBezTo>
                        <a:pt x="47" y="64"/>
                        <a:pt x="52" y="62"/>
                        <a:pt x="60" y="62"/>
                      </a:cubicBezTo>
                      <a:cubicBezTo>
                        <a:pt x="220" y="62"/>
                        <a:pt x="1014" y="1234"/>
                        <a:pt x="1078" y="1328"/>
                      </a:cubicBezTo>
                      <a:cubicBezTo>
                        <a:pt x="1346" y="1725"/>
                        <a:pt x="1613" y="2131"/>
                        <a:pt x="1877" y="2533"/>
                      </a:cubicBezTo>
                      <a:cubicBezTo>
                        <a:pt x="2118" y="2908"/>
                        <a:pt x="2350" y="3283"/>
                        <a:pt x="2609" y="3644"/>
                      </a:cubicBezTo>
                      <a:cubicBezTo>
                        <a:pt x="2716" y="3792"/>
                        <a:pt x="2827" y="3934"/>
                        <a:pt x="2939" y="4082"/>
                      </a:cubicBezTo>
                      <a:cubicBezTo>
                        <a:pt x="3006" y="4167"/>
                        <a:pt x="3086" y="4247"/>
                        <a:pt x="3153" y="4332"/>
                      </a:cubicBezTo>
                      <a:cubicBezTo>
                        <a:pt x="3158" y="4336"/>
                        <a:pt x="3163" y="4338"/>
                        <a:pt x="3169" y="4338"/>
                      </a:cubicBezTo>
                      <a:cubicBezTo>
                        <a:pt x="3201" y="4338"/>
                        <a:pt x="3247" y="4287"/>
                        <a:pt x="3225" y="4260"/>
                      </a:cubicBezTo>
                      <a:cubicBezTo>
                        <a:pt x="3162" y="4189"/>
                        <a:pt x="3118" y="4086"/>
                        <a:pt x="3073" y="4006"/>
                      </a:cubicBezTo>
                      <a:cubicBezTo>
                        <a:pt x="2988" y="3859"/>
                        <a:pt x="2908" y="3716"/>
                        <a:pt x="2823" y="3568"/>
                      </a:cubicBezTo>
                      <a:cubicBezTo>
                        <a:pt x="2595" y="3176"/>
                        <a:pt x="2350" y="2796"/>
                        <a:pt x="2100" y="2417"/>
                      </a:cubicBezTo>
                      <a:cubicBezTo>
                        <a:pt x="1828" y="2006"/>
                        <a:pt x="1555" y="1591"/>
                        <a:pt x="1265" y="1189"/>
                      </a:cubicBezTo>
                      <a:cubicBezTo>
                        <a:pt x="1033" y="868"/>
                        <a:pt x="797" y="551"/>
                        <a:pt x="515" y="265"/>
                      </a:cubicBezTo>
                      <a:cubicBezTo>
                        <a:pt x="452" y="202"/>
                        <a:pt x="253" y="0"/>
                        <a:pt x="1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4" name="Google Shape;5024;p74"/>
                <p:cNvSpPr/>
                <p:nvPr/>
              </p:nvSpPr>
              <p:spPr>
                <a:xfrm>
                  <a:off x="6484200" y="3726425"/>
                  <a:ext cx="81325" cy="121450"/>
                </a:xfrm>
                <a:custGeom>
                  <a:avLst/>
                  <a:gdLst/>
                  <a:ahLst/>
                  <a:cxnLst/>
                  <a:rect l="l" t="t" r="r" b="b"/>
                  <a:pathLst>
                    <a:path w="3253" h="4858" extrusionOk="0">
                      <a:moveTo>
                        <a:pt x="61" y="1"/>
                      </a:moveTo>
                      <a:cubicBezTo>
                        <a:pt x="34" y="1"/>
                        <a:pt x="0" y="44"/>
                        <a:pt x="15" y="70"/>
                      </a:cubicBezTo>
                      <a:cubicBezTo>
                        <a:pt x="443" y="677"/>
                        <a:pt x="890" y="1275"/>
                        <a:pt x="1296" y="1900"/>
                      </a:cubicBezTo>
                      <a:cubicBezTo>
                        <a:pt x="1706" y="2534"/>
                        <a:pt x="2086" y="3186"/>
                        <a:pt x="2483" y="3829"/>
                      </a:cubicBezTo>
                      <a:cubicBezTo>
                        <a:pt x="2586" y="3998"/>
                        <a:pt x="2697" y="4168"/>
                        <a:pt x="2805" y="4337"/>
                      </a:cubicBezTo>
                      <a:cubicBezTo>
                        <a:pt x="2921" y="4511"/>
                        <a:pt x="3037" y="4694"/>
                        <a:pt x="3171" y="4851"/>
                      </a:cubicBezTo>
                      <a:cubicBezTo>
                        <a:pt x="3175" y="4856"/>
                        <a:pt x="3181" y="4858"/>
                        <a:pt x="3187" y="4858"/>
                      </a:cubicBezTo>
                      <a:cubicBezTo>
                        <a:pt x="3216" y="4858"/>
                        <a:pt x="3253" y="4814"/>
                        <a:pt x="3242" y="4788"/>
                      </a:cubicBezTo>
                      <a:cubicBezTo>
                        <a:pt x="3171" y="4614"/>
                        <a:pt x="3068" y="4445"/>
                        <a:pt x="2979" y="4275"/>
                      </a:cubicBezTo>
                      <a:cubicBezTo>
                        <a:pt x="2889" y="4114"/>
                        <a:pt x="2796" y="3954"/>
                        <a:pt x="2702" y="3793"/>
                      </a:cubicBezTo>
                      <a:cubicBezTo>
                        <a:pt x="2510" y="3467"/>
                        <a:pt x="2318" y="3146"/>
                        <a:pt x="2122" y="2824"/>
                      </a:cubicBezTo>
                      <a:cubicBezTo>
                        <a:pt x="1729" y="2199"/>
                        <a:pt x="1332" y="1579"/>
                        <a:pt x="894" y="985"/>
                      </a:cubicBezTo>
                      <a:cubicBezTo>
                        <a:pt x="644" y="646"/>
                        <a:pt x="376" y="307"/>
                        <a:pt x="77" y="8"/>
                      </a:cubicBezTo>
                      <a:cubicBezTo>
                        <a:pt x="72" y="3"/>
                        <a:pt x="67"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5" name="Google Shape;5025;p74"/>
                <p:cNvSpPr/>
                <p:nvPr/>
              </p:nvSpPr>
              <p:spPr>
                <a:xfrm>
                  <a:off x="6517425" y="3759300"/>
                  <a:ext cx="84800" cy="123225"/>
                </a:xfrm>
                <a:custGeom>
                  <a:avLst/>
                  <a:gdLst/>
                  <a:ahLst/>
                  <a:cxnLst/>
                  <a:rect l="l" t="t" r="r" b="b"/>
                  <a:pathLst>
                    <a:path w="3392" h="4929" extrusionOk="0">
                      <a:moveTo>
                        <a:pt x="82" y="0"/>
                      </a:moveTo>
                      <a:cubicBezTo>
                        <a:pt x="61" y="0"/>
                        <a:pt x="40" y="6"/>
                        <a:pt x="20" y="18"/>
                      </a:cubicBezTo>
                      <a:cubicBezTo>
                        <a:pt x="9" y="26"/>
                        <a:pt x="1" y="53"/>
                        <a:pt x="15" y="53"/>
                      </a:cubicBezTo>
                      <a:cubicBezTo>
                        <a:pt x="17" y="53"/>
                        <a:pt x="21" y="52"/>
                        <a:pt x="25" y="50"/>
                      </a:cubicBezTo>
                      <a:cubicBezTo>
                        <a:pt x="32" y="46"/>
                        <a:pt x="40" y="45"/>
                        <a:pt x="47" y="45"/>
                      </a:cubicBezTo>
                      <a:cubicBezTo>
                        <a:pt x="99" y="45"/>
                        <a:pt x="153" y="117"/>
                        <a:pt x="177" y="148"/>
                      </a:cubicBezTo>
                      <a:cubicBezTo>
                        <a:pt x="266" y="250"/>
                        <a:pt x="351" y="353"/>
                        <a:pt x="435" y="460"/>
                      </a:cubicBezTo>
                      <a:cubicBezTo>
                        <a:pt x="694" y="795"/>
                        <a:pt x="926" y="1148"/>
                        <a:pt x="1154" y="1500"/>
                      </a:cubicBezTo>
                      <a:cubicBezTo>
                        <a:pt x="1703" y="2353"/>
                        <a:pt x="2212" y="3223"/>
                        <a:pt x="2752" y="4076"/>
                      </a:cubicBezTo>
                      <a:cubicBezTo>
                        <a:pt x="2864" y="4254"/>
                        <a:pt x="2975" y="4424"/>
                        <a:pt x="3091" y="4598"/>
                      </a:cubicBezTo>
                      <a:cubicBezTo>
                        <a:pt x="3158" y="4701"/>
                        <a:pt x="3252" y="4803"/>
                        <a:pt x="3301" y="4915"/>
                      </a:cubicBezTo>
                      <a:cubicBezTo>
                        <a:pt x="3305" y="4924"/>
                        <a:pt x="3312" y="4928"/>
                        <a:pt x="3321" y="4928"/>
                      </a:cubicBezTo>
                      <a:cubicBezTo>
                        <a:pt x="3349" y="4928"/>
                        <a:pt x="3392" y="4885"/>
                        <a:pt x="3382" y="4861"/>
                      </a:cubicBezTo>
                      <a:cubicBezTo>
                        <a:pt x="3332" y="4754"/>
                        <a:pt x="3297" y="4638"/>
                        <a:pt x="3257" y="4531"/>
                      </a:cubicBezTo>
                      <a:cubicBezTo>
                        <a:pt x="3185" y="4361"/>
                        <a:pt x="3105" y="4192"/>
                        <a:pt x="3024" y="4027"/>
                      </a:cubicBezTo>
                      <a:cubicBezTo>
                        <a:pt x="2797" y="3589"/>
                        <a:pt x="2547" y="3165"/>
                        <a:pt x="2283" y="2746"/>
                      </a:cubicBezTo>
                      <a:cubicBezTo>
                        <a:pt x="1770" y="1924"/>
                        <a:pt x="1248" y="1081"/>
                        <a:pt x="592" y="358"/>
                      </a:cubicBezTo>
                      <a:cubicBezTo>
                        <a:pt x="489" y="246"/>
                        <a:pt x="377" y="121"/>
                        <a:pt x="239" y="54"/>
                      </a:cubicBezTo>
                      <a:cubicBezTo>
                        <a:pt x="195" y="32"/>
                        <a:pt x="136" y="0"/>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6" name="Google Shape;5026;p74"/>
                <p:cNvSpPr/>
                <p:nvPr/>
              </p:nvSpPr>
              <p:spPr>
                <a:xfrm>
                  <a:off x="6555250" y="3770875"/>
                  <a:ext cx="58825" cy="88875"/>
                </a:xfrm>
                <a:custGeom>
                  <a:avLst/>
                  <a:gdLst/>
                  <a:ahLst/>
                  <a:cxnLst/>
                  <a:rect l="l" t="t" r="r" b="b"/>
                  <a:pathLst>
                    <a:path w="2353" h="3555" extrusionOk="0">
                      <a:moveTo>
                        <a:pt x="72" y="1"/>
                      </a:moveTo>
                      <a:cubicBezTo>
                        <a:pt x="44" y="1"/>
                        <a:pt x="1" y="48"/>
                        <a:pt x="34" y="64"/>
                      </a:cubicBezTo>
                      <a:cubicBezTo>
                        <a:pt x="105" y="100"/>
                        <a:pt x="163" y="171"/>
                        <a:pt x="221" y="234"/>
                      </a:cubicBezTo>
                      <a:cubicBezTo>
                        <a:pt x="297" y="310"/>
                        <a:pt x="364" y="399"/>
                        <a:pt x="431" y="484"/>
                      </a:cubicBezTo>
                      <a:cubicBezTo>
                        <a:pt x="610" y="707"/>
                        <a:pt x="757" y="957"/>
                        <a:pt x="900" y="1202"/>
                      </a:cubicBezTo>
                      <a:cubicBezTo>
                        <a:pt x="1061" y="1484"/>
                        <a:pt x="1221" y="1769"/>
                        <a:pt x="1369" y="2055"/>
                      </a:cubicBezTo>
                      <a:cubicBezTo>
                        <a:pt x="1516" y="2332"/>
                        <a:pt x="1654" y="2613"/>
                        <a:pt x="1806" y="2885"/>
                      </a:cubicBezTo>
                      <a:cubicBezTo>
                        <a:pt x="1931" y="3108"/>
                        <a:pt x="2065" y="3358"/>
                        <a:pt x="2243" y="3546"/>
                      </a:cubicBezTo>
                      <a:cubicBezTo>
                        <a:pt x="2250" y="3552"/>
                        <a:pt x="2257" y="3555"/>
                        <a:pt x="2265" y="3555"/>
                      </a:cubicBezTo>
                      <a:cubicBezTo>
                        <a:pt x="2303" y="3555"/>
                        <a:pt x="2353" y="3495"/>
                        <a:pt x="2342" y="3466"/>
                      </a:cubicBezTo>
                      <a:cubicBezTo>
                        <a:pt x="2261" y="3238"/>
                        <a:pt x="2159" y="3019"/>
                        <a:pt x="2060" y="2800"/>
                      </a:cubicBezTo>
                      <a:cubicBezTo>
                        <a:pt x="1931" y="2510"/>
                        <a:pt x="1779" y="2234"/>
                        <a:pt x="1632" y="1957"/>
                      </a:cubicBezTo>
                      <a:cubicBezTo>
                        <a:pt x="1337" y="1412"/>
                        <a:pt x="1034" y="859"/>
                        <a:pt x="632" y="381"/>
                      </a:cubicBezTo>
                      <a:cubicBezTo>
                        <a:pt x="480" y="203"/>
                        <a:pt x="311" y="51"/>
                        <a:pt x="79" y="2"/>
                      </a:cubicBezTo>
                      <a:cubicBezTo>
                        <a:pt x="77" y="1"/>
                        <a:pt x="74"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7" name="Google Shape;5027;p74"/>
                <p:cNvSpPr/>
                <p:nvPr/>
              </p:nvSpPr>
              <p:spPr>
                <a:xfrm>
                  <a:off x="6584800" y="3798100"/>
                  <a:ext cx="53850" cy="84400"/>
                </a:xfrm>
                <a:custGeom>
                  <a:avLst/>
                  <a:gdLst/>
                  <a:ahLst/>
                  <a:cxnLst/>
                  <a:rect l="l" t="t" r="r" b="b"/>
                  <a:pathLst>
                    <a:path w="2154" h="3376" extrusionOk="0">
                      <a:moveTo>
                        <a:pt x="38" y="0"/>
                      </a:moveTo>
                      <a:cubicBezTo>
                        <a:pt x="23" y="0"/>
                        <a:pt x="1" y="26"/>
                        <a:pt x="12" y="42"/>
                      </a:cubicBezTo>
                      <a:cubicBezTo>
                        <a:pt x="160" y="198"/>
                        <a:pt x="289" y="381"/>
                        <a:pt x="414" y="560"/>
                      </a:cubicBezTo>
                      <a:cubicBezTo>
                        <a:pt x="566" y="774"/>
                        <a:pt x="709" y="993"/>
                        <a:pt x="843" y="1220"/>
                      </a:cubicBezTo>
                      <a:cubicBezTo>
                        <a:pt x="1128" y="1694"/>
                        <a:pt x="1378" y="2189"/>
                        <a:pt x="1637" y="2680"/>
                      </a:cubicBezTo>
                      <a:cubicBezTo>
                        <a:pt x="1758" y="2912"/>
                        <a:pt x="1901" y="3171"/>
                        <a:pt x="2075" y="3367"/>
                      </a:cubicBezTo>
                      <a:cubicBezTo>
                        <a:pt x="2080" y="3373"/>
                        <a:pt x="2086" y="3376"/>
                        <a:pt x="2092" y="3376"/>
                      </a:cubicBezTo>
                      <a:cubicBezTo>
                        <a:pt x="2120" y="3376"/>
                        <a:pt x="2153" y="3331"/>
                        <a:pt x="2146" y="3309"/>
                      </a:cubicBezTo>
                      <a:cubicBezTo>
                        <a:pt x="2079" y="3068"/>
                        <a:pt x="1963" y="2832"/>
                        <a:pt x="1856" y="2604"/>
                      </a:cubicBezTo>
                      <a:cubicBezTo>
                        <a:pt x="1740" y="2354"/>
                        <a:pt x="1606" y="2109"/>
                        <a:pt x="1477" y="1868"/>
                      </a:cubicBezTo>
                      <a:cubicBezTo>
                        <a:pt x="1218" y="1395"/>
                        <a:pt x="945" y="908"/>
                        <a:pt x="597" y="497"/>
                      </a:cubicBezTo>
                      <a:cubicBezTo>
                        <a:pt x="437" y="301"/>
                        <a:pt x="262" y="136"/>
                        <a:pt x="44" y="2"/>
                      </a:cubicBezTo>
                      <a:cubicBezTo>
                        <a:pt x="42" y="1"/>
                        <a:pt x="40" y="0"/>
                        <a:pt x="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8" name="Google Shape;5028;p74"/>
                <p:cNvSpPr/>
                <p:nvPr/>
              </p:nvSpPr>
              <p:spPr>
                <a:xfrm>
                  <a:off x="6616675" y="3819300"/>
                  <a:ext cx="24300" cy="46300"/>
                </a:xfrm>
                <a:custGeom>
                  <a:avLst/>
                  <a:gdLst/>
                  <a:ahLst/>
                  <a:cxnLst/>
                  <a:rect l="l" t="t" r="r" b="b"/>
                  <a:pathLst>
                    <a:path w="972" h="1852" extrusionOk="0">
                      <a:moveTo>
                        <a:pt x="126" y="64"/>
                      </a:moveTo>
                      <a:cubicBezTo>
                        <a:pt x="127" y="67"/>
                        <a:pt x="125" y="70"/>
                        <a:pt x="120" y="74"/>
                      </a:cubicBezTo>
                      <a:lnTo>
                        <a:pt x="120" y="74"/>
                      </a:lnTo>
                      <a:cubicBezTo>
                        <a:pt x="121" y="73"/>
                        <a:pt x="121" y="71"/>
                        <a:pt x="121" y="69"/>
                      </a:cubicBezTo>
                      <a:cubicBezTo>
                        <a:pt x="121" y="67"/>
                        <a:pt x="122" y="67"/>
                        <a:pt x="123" y="67"/>
                      </a:cubicBezTo>
                      <a:cubicBezTo>
                        <a:pt x="125" y="67"/>
                        <a:pt x="126" y="67"/>
                        <a:pt x="126" y="64"/>
                      </a:cubicBezTo>
                      <a:close/>
                      <a:moveTo>
                        <a:pt x="30" y="116"/>
                      </a:moveTo>
                      <a:cubicBezTo>
                        <a:pt x="31" y="116"/>
                        <a:pt x="32" y="116"/>
                        <a:pt x="33" y="117"/>
                      </a:cubicBezTo>
                      <a:lnTo>
                        <a:pt x="33" y="117"/>
                      </a:lnTo>
                      <a:cubicBezTo>
                        <a:pt x="31" y="118"/>
                        <a:pt x="29" y="118"/>
                        <a:pt x="28" y="118"/>
                      </a:cubicBezTo>
                      <a:cubicBezTo>
                        <a:pt x="28" y="118"/>
                        <a:pt x="27" y="118"/>
                        <a:pt x="27" y="118"/>
                      </a:cubicBezTo>
                      <a:cubicBezTo>
                        <a:pt x="28" y="117"/>
                        <a:pt x="29" y="116"/>
                        <a:pt x="30" y="116"/>
                      </a:cubicBezTo>
                      <a:close/>
                      <a:moveTo>
                        <a:pt x="114" y="1"/>
                      </a:moveTo>
                      <a:cubicBezTo>
                        <a:pt x="106" y="1"/>
                        <a:pt x="97" y="2"/>
                        <a:pt x="86" y="6"/>
                      </a:cubicBezTo>
                      <a:cubicBezTo>
                        <a:pt x="32" y="20"/>
                        <a:pt x="1" y="73"/>
                        <a:pt x="5" y="127"/>
                      </a:cubicBezTo>
                      <a:cubicBezTo>
                        <a:pt x="6" y="149"/>
                        <a:pt x="16" y="157"/>
                        <a:pt x="29" y="157"/>
                      </a:cubicBezTo>
                      <a:cubicBezTo>
                        <a:pt x="36" y="157"/>
                        <a:pt x="42" y="155"/>
                        <a:pt x="50" y="152"/>
                      </a:cubicBezTo>
                      <a:lnTo>
                        <a:pt x="50" y="152"/>
                      </a:lnTo>
                      <a:cubicBezTo>
                        <a:pt x="64" y="184"/>
                        <a:pt x="65" y="218"/>
                        <a:pt x="77" y="252"/>
                      </a:cubicBezTo>
                      <a:cubicBezTo>
                        <a:pt x="117" y="381"/>
                        <a:pt x="184" y="502"/>
                        <a:pt x="233" y="627"/>
                      </a:cubicBezTo>
                      <a:cubicBezTo>
                        <a:pt x="367" y="935"/>
                        <a:pt x="501" y="1243"/>
                        <a:pt x="666" y="1533"/>
                      </a:cubicBezTo>
                      <a:cubicBezTo>
                        <a:pt x="728" y="1640"/>
                        <a:pt x="795" y="1743"/>
                        <a:pt x="867" y="1841"/>
                      </a:cubicBezTo>
                      <a:cubicBezTo>
                        <a:pt x="872" y="1848"/>
                        <a:pt x="880" y="1852"/>
                        <a:pt x="888" y="1852"/>
                      </a:cubicBezTo>
                      <a:cubicBezTo>
                        <a:pt x="923" y="1852"/>
                        <a:pt x="971" y="1789"/>
                        <a:pt x="960" y="1756"/>
                      </a:cubicBezTo>
                      <a:cubicBezTo>
                        <a:pt x="871" y="1448"/>
                        <a:pt x="777" y="1140"/>
                        <a:pt x="648" y="846"/>
                      </a:cubicBezTo>
                      <a:cubicBezTo>
                        <a:pt x="572" y="672"/>
                        <a:pt x="492" y="502"/>
                        <a:pt x="402" y="337"/>
                      </a:cubicBezTo>
                      <a:cubicBezTo>
                        <a:pt x="367" y="274"/>
                        <a:pt x="335" y="203"/>
                        <a:pt x="291" y="145"/>
                      </a:cubicBezTo>
                      <a:cubicBezTo>
                        <a:pt x="260" y="100"/>
                        <a:pt x="219" y="73"/>
                        <a:pt x="184" y="42"/>
                      </a:cubicBezTo>
                      <a:cubicBezTo>
                        <a:pt x="156" y="21"/>
                        <a:pt x="142" y="1"/>
                        <a:pt x="1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29" name="Google Shape;5029;p74"/>
                <p:cNvSpPr/>
                <p:nvPr/>
              </p:nvSpPr>
              <p:spPr>
                <a:xfrm>
                  <a:off x="6553900" y="3784525"/>
                  <a:ext cx="54050" cy="90350"/>
                </a:xfrm>
                <a:custGeom>
                  <a:avLst/>
                  <a:gdLst/>
                  <a:ahLst/>
                  <a:cxnLst/>
                  <a:rect l="l" t="t" r="r" b="b"/>
                  <a:pathLst>
                    <a:path w="2162" h="3614" extrusionOk="0">
                      <a:moveTo>
                        <a:pt x="43" y="0"/>
                      </a:moveTo>
                      <a:cubicBezTo>
                        <a:pt x="26" y="0"/>
                        <a:pt x="0" y="29"/>
                        <a:pt x="8" y="40"/>
                      </a:cubicBezTo>
                      <a:cubicBezTo>
                        <a:pt x="347" y="643"/>
                        <a:pt x="699" y="1237"/>
                        <a:pt x="1030" y="1844"/>
                      </a:cubicBezTo>
                      <a:cubicBezTo>
                        <a:pt x="1195" y="2147"/>
                        <a:pt x="1360" y="2460"/>
                        <a:pt x="1539" y="2759"/>
                      </a:cubicBezTo>
                      <a:cubicBezTo>
                        <a:pt x="1708" y="3045"/>
                        <a:pt x="1878" y="3339"/>
                        <a:pt x="2079" y="3607"/>
                      </a:cubicBezTo>
                      <a:cubicBezTo>
                        <a:pt x="2083" y="3611"/>
                        <a:pt x="2088" y="3613"/>
                        <a:pt x="2093" y="3613"/>
                      </a:cubicBezTo>
                      <a:cubicBezTo>
                        <a:pt x="2120" y="3613"/>
                        <a:pt x="2161" y="3567"/>
                        <a:pt x="2150" y="3544"/>
                      </a:cubicBezTo>
                      <a:cubicBezTo>
                        <a:pt x="2007" y="3228"/>
                        <a:pt x="1838" y="2924"/>
                        <a:pt x="1677" y="2616"/>
                      </a:cubicBezTo>
                      <a:cubicBezTo>
                        <a:pt x="1516" y="2308"/>
                        <a:pt x="1347" y="2000"/>
                        <a:pt x="1173" y="1696"/>
                      </a:cubicBezTo>
                      <a:cubicBezTo>
                        <a:pt x="838" y="1112"/>
                        <a:pt x="503" y="509"/>
                        <a:pt x="52" y="5"/>
                      </a:cubicBezTo>
                      <a:cubicBezTo>
                        <a:pt x="50" y="2"/>
                        <a:pt x="47"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0" name="Google Shape;5030;p74"/>
                <p:cNvSpPr/>
                <p:nvPr/>
              </p:nvSpPr>
              <p:spPr>
                <a:xfrm>
                  <a:off x="6486375" y="3742000"/>
                  <a:ext cx="53825" cy="92100"/>
                </a:xfrm>
                <a:custGeom>
                  <a:avLst/>
                  <a:gdLst/>
                  <a:ahLst/>
                  <a:cxnLst/>
                  <a:rect l="l" t="t" r="r" b="b"/>
                  <a:pathLst>
                    <a:path w="2153" h="3684" extrusionOk="0">
                      <a:moveTo>
                        <a:pt x="51" y="1"/>
                      </a:moveTo>
                      <a:cubicBezTo>
                        <a:pt x="31" y="1"/>
                        <a:pt x="1" y="35"/>
                        <a:pt x="8" y="50"/>
                      </a:cubicBezTo>
                      <a:cubicBezTo>
                        <a:pt x="129" y="286"/>
                        <a:pt x="285" y="505"/>
                        <a:pt x="419" y="733"/>
                      </a:cubicBezTo>
                      <a:cubicBezTo>
                        <a:pt x="562" y="965"/>
                        <a:pt x="695" y="1206"/>
                        <a:pt x="825" y="1447"/>
                      </a:cubicBezTo>
                      <a:cubicBezTo>
                        <a:pt x="1093" y="1938"/>
                        <a:pt x="1347" y="2433"/>
                        <a:pt x="1628" y="2920"/>
                      </a:cubicBezTo>
                      <a:cubicBezTo>
                        <a:pt x="1776" y="3174"/>
                        <a:pt x="1932" y="3429"/>
                        <a:pt x="2093" y="3679"/>
                      </a:cubicBezTo>
                      <a:cubicBezTo>
                        <a:pt x="2095" y="3682"/>
                        <a:pt x="2098" y="3683"/>
                        <a:pt x="2102" y="3683"/>
                      </a:cubicBezTo>
                      <a:cubicBezTo>
                        <a:pt x="2121" y="3683"/>
                        <a:pt x="2153" y="3653"/>
                        <a:pt x="2142" y="3634"/>
                      </a:cubicBezTo>
                      <a:cubicBezTo>
                        <a:pt x="1611" y="2670"/>
                        <a:pt x="1142" y="1670"/>
                        <a:pt x="566" y="728"/>
                      </a:cubicBezTo>
                      <a:cubicBezTo>
                        <a:pt x="414" y="483"/>
                        <a:pt x="263" y="215"/>
                        <a:pt x="62" y="5"/>
                      </a:cubicBezTo>
                      <a:cubicBezTo>
                        <a:pt x="59" y="2"/>
                        <a:pt x="55" y="1"/>
                        <a:pt x="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1" name="Google Shape;5031;p74"/>
                <p:cNvSpPr/>
                <p:nvPr/>
              </p:nvSpPr>
              <p:spPr>
                <a:xfrm>
                  <a:off x="6628500" y="3832375"/>
                  <a:ext cx="31450" cy="32675"/>
                </a:xfrm>
                <a:custGeom>
                  <a:avLst/>
                  <a:gdLst/>
                  <a:ahLst/>
                  <a:cxnLst/>
                  <a:rect l="l" t="t" r="r" b="b"/>
                  <a:pathLst>
                    <a:path w="1258" h="1307" extrusionOk="0">
                      <a:moveTo>
                        <a:pt x="70" y="1"/>
                      </a:moveTo>
                      <a:cubicBezTo>
                        <a:pt x="38" y="1"/>
                        <a:pt x="1" y="46"/>
                        <a:pt x="23" y="68"/>
                      </a:cubicBezTo>
                      <a:cubicBezTo>
                        <a:pt x="108" y="180"/>
                        <a:pt x="188" y="287"/>
                        <a:pt x="282" y="390"/>
                      </a:cubicBezTo>
                      <a:cubicBezTo>
                        <a:pt x="376" y="492"/>
                        <a:pt x="470" y="595"/>
                        <a:pt x="559" y="698"/>
                      </a:cubicBezTo>
                      <a:cubicBezTo>
                        <a:pt x="653" y="800"/>
                        <a:pt x="751" y="898"/>
                        <a:pt x="844" y="997"/>
                      </a:cubicBezTo>
                      <a:cubicBezTo>
                        <a:pt x="947" y="1108"/>
                        <a:pt x="1054" y="1215"/>
                        <a:pt x="1179" y="1300"/>
                      </a:cubicBezTo>
                      <a:cubicBezTo>
                        <a:pt x="1184" y="1304"/>
                        <a:pt x="1190" y="1306"/>
                        <a:pt x="1197" y="1306"/>
                      </a:cubicBezTo>
                      <a:cubicBezTo>
                        <a:pt x="1224" y="1306"/>
                        <a:pt x="1257" y="1272"/>
                        <a:pt x="1246" y="1247"/>
                      </a:cubicBezTo>
                      <a:cubicBezTo>
                        <a:pt x="1121" y="988"/>
                        <a:pt x="911" y="764"/>
                        <a:pt x="711" y="564"/>
                      </a:cubicBezTo>
                      <a:cubicBezTo>
                        <a:pt x="612" y="465"/>
                        <a:pt x="514" y="367"/>
                        <a:pt x="412" y="273"/>
                      </a:cubicBezTo>
                      <a:cubicBezTo>
                        <a:pt x="309" y="180"/>
                        <a:pt x="197" y="95"/>
                        <a:pt x="86" y="6"/>
                      </a:cubicBezTo>
                      <a:cubicBezTo>
                        <a:pt x="81" y="2"/>
                        <a:pt x="75" y="1"/>
                        <a:pt x="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2" name="Google Shape;5032;p74"/>
                <p:cNvSpPr/>
                <p:nvPr/>
              </p:nvSpPr>
              <p:spPr>
                <a:xfrm>
                  <a:off x="6631050" y="3829675"/>
                  <a:ext cx="29350" cy="14250"/>
                </a:xfrm>
                <a:custGeom>
                  <a:avLst/>
                  <a:gdLst/>
                  <a:ahLst/>
                  <a:cxnLst/>
                  <a:rect l="l" t="t" r="r" b="b"/>
                  <a:pathLst>
                    <a:path w="1174" h="570" extrusionOk="0">
                      <a:moveTo>
                        <a:pt x="142" y="1"/>
                      </a:moveTo>
                      <a:cubicBezTo>
                        <a:pt x="86" y="1"/>
                        <a:pt x="0" y="86"/>
                        <a:pt x="48" y="130"/>
                      </a:cubicBezTo>
                      <a:lnTo>
                        <a:pt x="48" y="130"/>
                      </a:lnTo>
                      <a:cubicBezTo>
                        <a:pt x="47" y="131"/>
                        <a:pt x="47" y="131"/>
                        <a:pt x="46" y="132"/>
                      </a:cubicBezTo>
                      <a:cubicBezTo>
                        <a:pt x="61" y="145"/>
                        <a:pt x="77" y="158"/>
                        <a:pt x="95" y="170"/>
                      </a:cubicBezTo>
                      <a:lnTo>
                        <a:pt x="95" y="170"/>
                      </a:lnTo>
                      <a:cubicBezTo>
                        <a:pt x="143" y="221"/>
                        <a:pt x="171" y="290"/>
                        <a:pt x="225" y="337"/>
                      </a:cubicBezTo>
                      <a:cubicBezTo>
                        <a:pt x="230" y="342"/>
                        <a:pt x="237" y="345"/>
                        <a:pt x="243" y="345"/>
                      </a:cubicBezTo>
                      <a:cubicBezTo>
                        <a:pt x="272" y="345"/>
                        <a:pt x="308" y="304"/>
                        <a:pt x="302" y="276"/>
                      </a:cubicBezTo>
                      <a:lnTo>
                        <a:pt x="302" y="276"/>
                      </a:lnTo>
                      <a:cubicBezTo>
                        <a:pt x="379" y="312"/>
                        <a:pt x="460" y="345"/>
                        <a:pt x="542" y="377"/>
                      </a:cubicBezTo>
                      <a:cubicBezTo>
                        <a:pt x="626" y="417"/>
                        <a:pt x="720" y="453"/>
                        <a:pt x="814" y="480"/>
                      </a:cubicBezTo>
                      <a:cubicBezTo>
                        <a:pt x="903" y="511"/>
                        <a:pt x="988" y="547"/>
                        <a:pt x="1082" y="569"/>
                      </a:cubicBezTo>
                      <a:cubicBezTo>
                        <a:pt x="1084" y="570"/>
                        <a:pt x="1086" y="570"/>
                        <a:pt x="1088" y="570"/>
                      </a:cubicBezTo>
                      <a:cubicBezTo>
                        <a:pt x="1118" y="570"/>
                        <a:pt x="1173" y="522"/>
                        <a:pt x="1144" y="498"/>
                      </a:cubicBezTo>
                      <a:cubicBezTo>
                        <a:pt x="1073" y="444"/>
                        <a:pt x="997" y="399"/>
                        <a:pt x="926" y="355"/>
                      </a:cubicBezTo>
                      <a:cubicBezTo>
                        <a:pt x="845" y="306"/>
                        <a:pt x="760" y="261"/>
                        <a:pt x="676" y="221"/>
                      </a:cubicBezTo>
                      <a:cubicBezTo>
                        <a:pt x="586" y="181"/>
                        <a:pt x="501" y="140"/>
                        <a:pt x="412" y="100"/>
                      </a:cubicBezTo>
                      <a:cubicBezTo>
                        <a:pt x="332" y="65"/>
                        <a:pt x="243" y="20"/>
                        <a:pt x="153" y="2"/>
                      </a:cubicBezTo>
                      <a:cubicBezTo>
                        <a:pt x="150" y="1"/>
                        <a:pt x="146"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3" name="Google Shape;5033;p74"/>
                <p:cNvSpPr/>
                <p:nvPr/>
              </p:nvSpPr>
              <p:spPr>
                <a:xfrm>
                  <a:off x="6342500" y="3690950"/>
                  <a:ext cx="53600" cy="62400"/>
                </a:xfrm>
                <a:custGeom>
                  <a:avLst/>
                  <a:gdLst/>
                  <a:ahLst/>
                  <a:cxnLst/>
                  <a:rect l="l" t="t" r="r" b="b"/>
                  <a:pathLst>
                    <a:path w="2144" h="2496" extrusionOk="0">
                      <a:moveTo>
                        <a:pt x="118" y="1"/>
                      </a:moveTo>
                      <a:cubicBezTo>
                        <a:pt x="70" y="1"/>
                        <a:pt x="1" y="77"/>
                        <a:pt x="23" y="114"/>
                      </a:cubicBezTo>
                      <a:cubicBezTo>
                        <a:pt x="300" y="565"/>
                        <a:pt x="634" y="980"/>
                        <a:pt x="974" y="1382"/>
                      </a:cubicBezTo>
                      <a:cubicBezTo>
                        <a:pt x="1308" y="1775"/>
                        <a:pt x="1665" y="2163"/>
                        <a:pt x="2058" y="2489"/>
                      </a:cubicBezTo>
                      <a:cubicBezTo>
                        <a:pt x="2064" y="2494"/>
                        <a:pt x="2070" y="2496"/>
                        <a:pt x="2076" y="2496"/>
                      </a:cubicBezTo>
                      <a:cubicBezTo>
                        <a:pt x="2107" y="2496"/>
                        <a:pt x="2144" y="2449"/>
                        <a:pt x="2125" y="2427"/>
                      </a:cubicBezTo>
                      <a:cubicBezTo>
                        <a:pt x="1799" y="2029"/>
                        <a:pt x="1460" y="1645"/>
                        <a:pt x="1134" y="1248"/>
                      </a:cubicBezTo>
                      <a:cubicBezTo>
                        <a:pt x="799" y="837"/>
                        <a:pt x="487" y="413"/>
                        <a:pt x="143" y="12"/>
                      </a:cubicBezTo>
                      <a:cubicBezTo>
                        <a:pt x="136" y="4"/>
                        <a:pt x="128" y="1"/>
                        <a:pt x="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4" name="Google Shape;5034;p74"/>
                <p:cNvSpPr/>
                <p:nvPr/>
              </p:nvSpPr>
              <p:spPr>
                <a:xfrm>
                  <a:off x="6264950" y="3659425"/>
                  <a:ext cx="13150" cy="22350"/>
                </a:xfrm>
                <a:custGeom>
                  <a:avLst/>
                  <a:gdLst/>
                  <a:ahLst/>
                  <a:cxnLst/>
                  <a:rect l="l" t="t" r="r" b="b"/>
                  <a:pathLst>
                    <a:path w="526" h="894" extrusionOk="0">
                      <a:moveTo>
                        <a:pt x="41" y="1"/>
                      </a:moveTo>
                      <a:cubicBezTo>
                        <a:pt x="30" y="1"/>
                        <a:pt x="12" y="19"/>
                        <a:pt x="9" y="32"/>
                      </a:cubicBezTo>
                      <a:cubicBezTo>
                        <a:pt x="0" y="184"/>
                        <a:pt x="90" y="317"/>
                        <a:pt x="165" y="442"/>
                      </a:cubicBezTo>
                      <a:cubicBezTo>
                        <a:pt x="255" y="599"/>
                        <a:pt x="353" y="750"/>
                        <a:pt x="469" y="889"/>
                      </a:cubicBezTo>
                      <a:cubicBezTo>
                        <a:pt x="472" y="892"/>
                        <a:pt x="476" y="894"/>
                        <a:pt x="481" y="894"/>
                      </a:cubicBezTo>
                      <a:cubicBezTo>
                        <a:pt x="500" y="894"/>
                        <a:pt x="525" y="867"/>
                        <a:pt x="518" y="849"/>
                      </a:cubicBezTo>
                      <a:cubicBezTo>
                        <a:pt x="433" y="692"/>
                        <a:pt x="335" y="545"/>
                        <a:pt x="246" y="393"/>
                      </a:cubicBezTo>
                      <a:cubicBezTo>
                        <a:pt x="201" y="317"/>
                        <a:pt x="161" y="246"/>
                        <a:pt x="125" y="170"/>
                      </a:cubicBezTo>
                      <a:cubicBezTo>
                        <a:pt x="112" y="139"/>
                        <a:pt x="94" y="108"/>
                        <a:pt x="81" y="81"/>
                      </a:cubicBezTo>
                      <a:cubicBezTo>
                        <a:pt x="67" y="54"/>
                        <a:pt x="54" y="41"/>
                        <a:pt x="49" y="9"/>
                      </a:cubicBezTo>
                      <a:cubicBezTo>
                        <a:pt x="48" y="3"/>
                        <a:pt x="45"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5" name="Google Shape;5035;p74"/>
                <p:cNvSpPr/>
                <p:nvPr/>
              </p:nvSpPr>
              <p:spPr>
                <a:xfrm>
                  <a:off x="6281025" y="3664525"/>
                  <a:ext cx="55550" cy="19475"/>
                </a:xfrm>
                <a:custGeom>
                  <a:avLst/>
                  <a:gdLst/>
                  <a:ahLst/>
                  <a:cxnLst/>
                  <a:rect l="l" t="t" r="r" b="b"/>
                  <a:pathLst>
                    <a:path w="2222" h="779" extrusionOk="0">
                      <a:moveTo>
                        <a:pt x="160" y="1"/>
                      </a:moveTo>
                      <a:cubicBezTo>
                        <a:pt x="141" y="1"/>
                        <a:pt x="122" y="1"/>
                        <a:pt x="103" y="2"/>
                      </a:cubicBezTo>
                      <a:cubicBezTo>
                        <a:pt x="71" y="2"/>
                        <a:pt x="0" y="78"/>
                        <a:pt x="49" y="91"/>
                      </a:cubicBezTo>
                      <a:cubicBezTo>
                        <a:pt x="214" y="140"/>
                        <a:pt x="384" y="171"/>
                        <a:pt x="549" y="216"/>
                      </a:cubicBezTo>
                      <a:cubicBezTo>
                        <a:pt x="732" y="270"/>
                        <a:pt x="915" y="323"/>
                        <a:pt x="1094" y="390"/>
                      </a:cubicBezTo>
                      <a:cubicBezTo>
                        <a:pt x="1437" y="515"/>
                        <a:pt x="1781" y="676"/>
                        <a:pt x="2134" y="779"/>
                      </a:cubicBezTo>
                      <a:cubicBezTo>
                        <a:pt x="2135" y="779"/>
                        <a:pt x="2136" y="779"/>
                        <a:pt x="2137" y="779"/>
                      </a:cubicBezTo>
                      <a:cubicBezTo>
                        <a:pt x="2166" y="779"/>
                        <a:pt x="2222" y="733"/>
                        <a:pt x="2192" y="707"/>
                      </a:cubicBezTo>
                      <a:cubicBezTo>
                        <a:pt x="1906" y="484"/>
                        <a:pt x="1549" y="341"/>
                        <a:pt x="1210" y="225"/>
                      </a:cubicBezTo>
                      <a:cubicBezTo>
                        <a:pt x="875" y="115"/>
                        <a:pt x="513"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6" name="Google Shape;5036;p74"/>
                <p:cNvSpPr/>
                <p:nvPr/>
              </p:nvSpPr>
              <p:spPr>
                <a:xfrm>
                  <a:off x="6323775" y="3667100"/>
                  <a:ext cx="53600" cy="17025"/>
                </a:xfrm>
                <a:custGeom>
                  <a:avLst/>
                  <a:gdLst/>
                  <a:ahLst/>
                  <a:cxnLst/>
                  <a:rect l="l" t="t" r="r" b="b"/>
                  <a:pathLst>
                    <a:path w="2144" h="681" extrusionOk="0">
                      <a:moveTo>
                        <a:pt x="424" y="1"/>
                      </a:moveTo>
                      <a:cubicBezTo>
                        <a:pt x="307" y="1"/>
                        <a:pt x="190" y="18"/>
                        <a:pt x="75" y="60"/>
                      </a:cubicBezTo>
                      <a:cubicBezTo>
                        <a:pt x="46" y="72"/>
                        <a:pt x="1" y="141"/>
                        <a:pt x="48" y="141"/>
                      </a:cubicBezTo>
                      <a:cubicBezTo>
                        <a:pt x="51" y="141"/>
                        <a:pt x="54" y="140"/>
                        <a:pt x="58" y="140"/>
                      </a:cubicBezTo>
                      <a:cubicBezTo>
                        <a:pt x="102" y="132"/>
                        <a:pt x="149" y="128"/>
                        <a:pt x="197" y="128"/>
                      </a:cubicBezTo>
                      <a:cubicBezTo>
                        <a:pt x="301" y="128"/>
                        <a:pt x="409" y="145"/>
                        <a:pt x="504" y="167"/>
                      </a:cubicBezTo>
                      <a:cubicBezTo>
                        <a:pt x="674" y="202"/>
                        <a:pt x="843" y="256"/>
                        <a:pt x="1008" y="318"/>
                      </a:cubicBezTo>
                      <a:cubicBezTo>
                        <a:pt x="1348" y="443"/>
                        <a:pt x="1682" y="595"/>
                        <a:pt x="2039" y="680"/>
                      </a:cubicBezTo>
                      <a:cubicBezTo>
                        <a:pt x="2042" y="681"/>
                        <a:pt x="2044" y="681"/>
                        <a:pt x="2046" y="681"/>
                      </a:cubicBezTo>
                      <a:cubicBezTo>
                        <a:pt x="2084" y="681"/>
                        <a:pt x="2144" y="620"/>
                        <a:pt x="2098" y="595"/>
                      </a:cubicBezTo>
                      <a:cubicBezTo>
                        <a:pt x="1767" y="417"/>
                        <a:pt x="1428" y="251"/>
                        <a:pt x="1071" y="131"/>
                      </a:cubicBezTo>
                      <a:cubicBezTo>
                        <a:pt x="864" y="61"/>
                        <a:pt x="644" y="1"/>
                        <a:pt x="4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7" name="Google Shape;5037;p74"/>
                <p:cNvSpPr/>
                <p:nvPr/>
              </p:nvSpPr>
              <p:spPr>
                <a:xfrm>
                  <a:off x="6368725" y="3672325"/>
                  <a:ext cx="66350" cy="31125"/>
                </a:xfrm>
                <a:custGeom>
                  <a:avLst/>
                  <a:gdLst/>
                  <a:ahLst/>
                  <a:cxnLst/>
                  <a:rect l="l" t="t" r="r" b="b"/>
                  <a:pathLst>
                    <a:path w="2654" h="1245" extrusionOk="0">
                      <a:moveTo>
                        <a:pt x="370" y="0"/>
                      </a:moveTo>
                      <a:cubicBezTo>
                        <a:pt x="282" y="0"/>
                        <a:pt x="195" y="16"/>
                        <a:pt x="117" y="60"/>
                      </a:cubicBezTo>
                      <a:cubicBezTo>
                        <a:pt x="85" y="78"/>
                        <a:pt x="0" y="181"/>
                        <a:pt x="85" y="190"/>
                      </a:cubicBezTo>
                      <a:cubicBezTo>
                        <a:pt x="384" y="217"/>
                        <a:pt x="661" y="324"/>
                        <a:pt x="933" y="458"/>
                      </a:cubicBezTo>
                      <a:cubicBezTo>
                        <a:pt x="1299" y="641"/>
                        <a:pt x="1656" y="846"/>
                        <a:pt x="2027" y="1016"/>
                      </a:cubicBezTo>
                      <a:cubicBezTo>
                        <a:pt x="2201" y="1096"/>
                        <a:pt x="2375" y="1185"/>
                        <a:pt x="2554" y="1243"/>
                      </a:cubicBezTo>
                      <a:cubicBezTo>
                        <a:pt x="2556" y="1244"/>
                        <a:pt x="2558" y="1244"/>
                        <a:pt x="2560" y="1244"/>
                      </a:cubicBezTo>
                      <a:cubicBezTo>
                        <a:pt x="2594" y="1244"/>
                        <a:pt x="2654" y="1188"/>
                        <a:pt x="2621" y="1163"/>
                      </a:cubicBezTo>
                      <a:cubicBezTo>
                        <a:pt x="2326" y="949"/>
                        <a:pt x="2027" y="721"/>
                        <a:pt x="1715" y="533"/>
                      </a:cubicBezTo>
                      <a:cubicBezTo>
                        <a:pt x="1366" y="328"/>
                        <a:pt x="1005" y="132"/>
                        <a:pt x="612" y="34"/>
                      </a:cubicBezTo>
                      <a:cubicBezTo>
                        <a:pt x="535" y="14"/>
                        <a:pt x="452" y="0"/>
                        <a:pt x="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8" name="Google Shape;5038;p74"/>
                <p:cNvSpPr/>
                <p:nvPr/>
              </p:nvSpPr>
              <p:spPr>
                <a:xfrm>
                  <a:off x="6435225" y="3700625"/>
                  <a:ext cx="45825" cy="25825"/>
                </a:xfrm>
                <a:custGeom>
                  <a:avLst/>
                  <a:gdLst/>
                  <a:ahLst/>
                  <a:cxnLst/>
                  <a:rect l="l" t="t" r="r" b="b"/>
                  <a:pathLst>
                    <a:path w="1833" h="1033" extrusionOk="0">
                      <a:moveTo>
                        <a:pt x="163" y="1"/>
                      </a:moveTo>
                      <a:cubicBezTo>
                        <a:pt x="145" y="1"/>
                        <a:pt x="126" y="2"/>
                        <a:pt x="108" y="4"/>
                      </a:cubicBezTo>
                      <a:cubicBezTo>
                        <a:pt x="72" y="9"/>
                        <a:pt x="45" y="26"/>
                        <a:pt x="28" y="58"/>
                      </a:cubicBezTo>
                      <a:cubicBezTo>
                        <a:pt x="19" y="76"/>
                        <a:pt x="1" y="125"/>
                        <a:pt x="32" y="129"/>
                      </a:cubicBezTo>
                      <a:cubicBezTo>
                        <a:pt x="72" y="138"/>
                        <a:pt x="99" y="156"/>
                        <a:pt x="130" y="174"/>
                      </a:cubicBezTo>
                      <a:cubicBezTo>
                        <a:pt x="188" y="209"/>
                        <a:pt x="242" y="236"/>
                        <a:pt x="300" y="267"/>
                      </a:cubicBezTo>
                      <a:cubicBezTo>
                        <a:pt x="452" y="352"/>
                        <a:pt x="608" y="437"/>
                        <a:pt x="760" y="526"/>
                      </a:cubicBezTo>
                      <a:cubicBezTo>
                        <a:pt x="929" y="625"/>
                        <a:pt x="1099" y="718"/>
                        <a:pt x="1277" y="803"/>
                      </a:cubicBezTo>
                      <a:cubicBezTo>
                        <a:pt x="1434" y="879"/>
                        <a:pt x="1581" y="977"/>
                        <a:pt x="1746" y="1031"/>
                      </a:cubicBezTo>
                      <a:cubicBezTo>
                        <a:pt x="1749" y="1032"/>
                        <a:pt x="1753" y="1033"/>
                        <a:pt x="1756" y="1033"/>
                      </a:cubicBezTo>
                      <a:cubicBezTo>
                        <a:pt x="1788" y="1033"/>
                        <a:pt x="1833" y="983"/>
                        <a:pt x="1809" y="955"/>
                      </a:cubicBezTo>
                      <a:cubicBezTo>
                        <a:pt x="1697" y="825"/>
                        <a:pt x="1545" y="736"/>
                        <a:pt x="1411" y="629"/>
                      </a:cubicBezTo>
                      <a:cubicBezTo>
                        <a:pt x="1260" y="504"/>
                        <a:pt x="1090" y="401"/>
                        <a:pt x="920" y="303"/>
                      </a:cubicBezTo>
                      <a:cubicBezTo>
                        <a:pt x="764" y="218"/>
                        <a:pt x="608" y="129"/>
                        <a:pt x="443" y="67"/>
                      </a:cubicBezTo>
                      <a:cubicBezTo>
                        <a:pt x="356" y="29"/>
                        <a:pt x="261"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39" name="Google Shape;5039;p74"/>
                <p:cNvSpPr/>
                <p:nvPr/>
              </p:nvSpPr>
              <p:spPr>
                <a:xfrm>
                  <a:off x="6487800" y="3725700"/>
                  <a:ext cx="35650" cy="20050"/>
                </a:xfrm>
                <a:custGeom>
                  <a:avLst/>
                  <a:gdLst/>
                  <a:ahLst/>
                  <a:cxnLst/>
                  <a:rect l="l" t="t" r="r" b="b"/>
                  <a:pathLst>
                    <a:path w="1426" h="802" extrusionOk="0">
                      <a:moveTo>
                        <a:pt x="179" y="1"/>
                      </a:moveTo>
                      <a:cubicBezTo>
                        <a:pt x="176" y="4"/>
                        <a:pt x="164" y="7"/>
                        <a:pt x="158" y="8"/>
                      </a:cubicBezTo>
                      <a:lnTo>
                        <a:pt x="158" y="8"/>
                      </a:lnTo>
                      <a:cubicBezTo>
                        <a:pt x="153" y="7"/>
                        <a:pt x="143" y="5"/>
                        <a:pt x="143" y="5"/>
                      </a:cubicBezTo>
                      <a:lnTo>
                        <a:pt x="121" y="5"/>
                      </a:lnTo>
                      <a:cubicBezTo>
                        <a:pt x="85" y="5"/>
                        <a:pt x="54" y="14"/>
                        <a:pt x="31" y="41"/>
                      </a:cubicBezTo>
                      <a:cubicBezTo>
                        <a:pt x="0" y="72"/>
                        <a:pt x="4" y="117"/>
                        <a:pt x="34" y="117"/>
                      </a:cubicBezTo>
                      <a:cubicBezTo>
                        <a:pt x="40" y="117"/>
                        <a:pt x="46" y="115"/>
                        <a:pt x="53" y="112"/>
                      </a:cubicBezTo>
                      <a:lnTo>
                        <a:pt x="53" y="112"/>
                      </a:lnTo>
                      <a:cubicBezTo>
                        <a:pt x="53" y="112"/>
                        <a:pt x="53" y="112"/>
                        <a:pt x="54" y="113"/>
                      </a:cubicBezTo>
                      <a:cubicBezTo>
                        <a:pt x="54" y="112"/>
                        <a:pt x="53" y="112"/>
                        <a:pt x="53" y="112"/>
                      </a:cubicBezTo>
                      <a:lnTo>
                        <a:pt x="53" y="112"/>
                      </a:lnTo>
                      <a:cubicBezTo>
                        <a:pt x="53" y="112"/>
                        <a:pt x="53" y="112"/>
                        <a:pt x="53" y="112"/>
                      </a:cubicBezTo>
                      <a:lnTo>
                        <a:pt x="53" y="112"/>
                      </a:lnTo>
                      <a:cubicBezTo>
                        <a:pt x="53" y="112"/>
                        <a:pt x="53" y="112"/>
                        <a:pt x="53" y="111"/>
                      </a:cubicBezTo>
                      <a:lnTo>
                        <a:pt x="53" y="111"/>
                      </a:lnTo>
                      <a:cubicBezTo>
                        <a:pt x="52" y="112"/>
                        <a:pt x="51" y="112"/>
                        <a:pt x="50" y="112"/>
                      </a:cubicBezTo>
                      <a:cubicBezTo>
                        <a:pt x="48" y="112"/>
                        <a:pt x="49" y="110"/>
                        <a:pt x="50" y="110"/>
                      </a:cubicBezTo>
                      <a:cubicBezTo>
                        <a:pt x="51" y="110"/>
                        <a:pt x="52" y="110"/>
                        <a:pt x="53" y="111"/>
                      </a:cubicBezTo>
                      <a:lnTo>
                        <a:pt x="53" y="111"/>
                      </a:lnTo>
                      <a:cubicBezTo>
                        <a:pt x="53" y="111"/>
                        <a:pt x="53" y="111"/>
                        <a:pt x="53" y="111"/>
                      </a:cubicBezTo>
                      <a:lnTo>
                        <a:pt x="53" y="111"/>
                      </a:lnTo>
                      <a:cubicBezTo>
                        <a:pt x="53" y="111"/>
                        <a:pt x="53" y="111"/>
                        <a:pt x="54" y="111"/>
                      </a:cubicBezTo>
                      <a:lnTo>
                        <a:pt x="54" y="111"/>
                      </a:lnTo>
                      <a:cubicBezTo>
                        <a:pt x="54" y="111"/>
                        <a:pt x="53" y="111"/>
                        <a:pt x="53" y="111"/>
                      </a:cubicBezTo>
                      <a:lnTo>
                        <a:pt x="53" y="111"/>
                      </a:lnTo>
                      <a:cubicBezTo>
                        <a:pt x="53" y="111"/>
                        <a:pt x="53" y="111"/>
                        <a:pt x="53" y="111"/>
                      </a:cubicBezTo>
                      <a:lnTo>
                        <a:pt x="53" y="111"/>
                      </a:lnTo>
                      <a:cubicBezTo>
                        <a:pt x="52" y="111"/>
                        <a:pt x="53" y="111"/>
                        <a:pt x="53" y="111"/>
                      </a:cubicBezTo>
                      <a:lnTo>
                        <a:pt x="53" y="111"/>
                      </a:lnTo>
                      <a:cubicBezTo>
                        <a:pt x="53" y="111"/>
                        <a:pt x="53" y="111"/>
                        <a:pt x="53" y="111"/>
                      </a:cubicBezTo>
                      <a:lnTo>
                        <a:pt x="53" y="111"/>
                      </a:lnTo>
                      <a:cubicBezTo>
                        <a:pt x="53" y="111"/>
                        <a:pt x="53" y="112"/>
                        <a:pt x="53" y="112"/>
                      </a:cubicBezTo>
                      <a:lnTo>
                        <a:pt x="53" y="112"/>
                      </a:lnTo>
                      <a:cubicBezTo>
                        <a:pt x="54" y="112"/>
                        <a:pt x="54" y="111"/>
                        <a:pt x="54" y="111"/>
                      </a:cubicBezTo>
                      <a:lnTo>
                        <a:pt x="54" y="111"/>
                      </a:lnTo>
                      <a:cubicBezTo>
                        <a:pt x="57" y="112"/>
                        <a:pt x="60" y="115"/>
                        <a:pt x="63" y="117"/>
                      </a:cubicBezTo>
                      <a:cubicBezTo>
                        <a:pt x="67" y="117"/>
                        <a:pt x="76" y="117"/>
                        <a:pt x="81" y="121"/>
                      </a:cubicBezTo>
                      <a:cubicBezTo>
                        <a:pt x="87" y="125"/>
                        <a:pt x="88" y="126"/>
                        <a:pt x="88" y="126"/>
                      </a:cubicBezTo>
                      <a:cubicBezTo>
                        <a:pt x="88" y="126"/>
                        <a:pt x="85" y="124"/>
                        <a:pt x="84" y="124"/>
                      </a:cubicBezTo>
                      <a:lnTo>
                        <a:pt x="84" y="124"/>
                      </a:lnTo>
                      <a:cubicBezTo>
                        <a:pt x="83" y="124"/>
                        <a:pt x="84" y="126"/>
                        <a:pt x="94" y="135"/>
                      </a:cubicBezTo>
                      <a:cubicBezTo>
                        <a:pt x="125" y="171"/>
                        <a:pt x="179" y="188"/>
                        <a:pt x="223" y="211"/>
                      </a:cubicBezTo>
                      <a:cubicBezTo>
                        <a:pt x="344" y="273"/>
                        <a:pt x="460" y="345"/>
                        <a:pt x="580" y="407"/>
                      </a:cubicBezTo>
                      <a:cubicBezTo>
                        <a:pt x="830" y="546"/>
                        <a:pt x="1089" y="666"/>
                        <a:pt x="1339" y="800"/>
                      </a:cubicBezTo>
                      <a:cubicBezTo>
                        <a:pt x="1342" y="801"/>
                        <a:pt x="1345" y="802"/>
                        <a:pt x="1348" y="802"/>
                      </a:cubicBezTo>
                      <a:cubicBezTo>
                        <a:pt x="1377" y="802"/>
                        <a:pt x="1426" y="748"/>
                        <a:pt x="1402" y="724"/>
                      </a:cubicBezTo>
                      <a:cubicBezTo>
                        <a:pt x="1330" y="653"/>
                        <a:pt x="1246" y="599"/>
                        <a:pt x="1170" y="532"/>
                      </a:cubicBezTo>
                      <a:cubicBezTo>
                        <a:pt x="1076" y="452"/>
                        <a:pt x="973" y="376"/>
                        <a:pt x="866" y="304"/>
                      </a:cubicBezTo>
                      <a:cubicBezTo>
                        <a:pt x="755" y="233"/>
                        <a:pt x="638" y="166"/>
                        <a:pt x="518" y="113"/>
                      </a:cubicBezTo>
                      <a:cubicBezTo>
                        <a:pt x="429" y="72"/>
                        <a:pt x="330" y="19"/>
                        <a:pt x="232" y="5"/>
                      </a:cubicBezTo>
                      <a:cubicBezTo>
                        <a:pt x="219" y="1"/>
                        <a:pt x="210" y="1"/>
                        <a:pt x="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40" name="Google Shape;5040;p74"/>
                <p:cNvSpPr/>
                <p:nvPr/>
              </p:nvSpPr>
              <p:spPr>
                <a:xfrm>
                  <a:off x="6512125" y="3741375"/>
                  <a:ext cx="45625" cy="27400"/>
                </a:xfrm>
                <a:custGeom>
                  <a:avLst/>
                  <a:gdLst/>
                  <a:ahLst/>
                  <a:cxnLst/>
                  <a:rect l="l" t="t" r="r" b="b"/>
                  <a:pathLst>
                    <a:path w="1825" h="1096" extrusionOk="0">
                      <a:moveTo>
                        <a:pt x="234" y="1"/>
                      </a:moveTo>
                      <a:cubicBezTo>
                        <a:pt x="193" y="1"/>
                        <a:pt x="153" y="5"/>
                        <a:pt x="107" y="8"/>
                      </a:cubicBezTo>
                      <a:cubicBezTo>
                        <a:pt x="67" y="12"/>
                        <a:pt x="0" y="97"/>
                        <a:pt x="63" y="106"/>
                      </a:cubicBezTo>
                      <a:cubicBezTo>
                        <a:pt x="112" y="110"/>
                        <a:pt x="183" y="146"/>
                        <a:pt x="237" y="164"/>
                      </a:cubicBezTo>
                      <a:cubicBezTo>
                        <a:pt x="308" y="186"/>
                        <a:pt x="375" y="218"/>
                        <a:pt x="442" y="249"/>
                      </a:cubicBezTo>
                      <a:cubicBezTo>
                        <a:pt x="607" y="325"/>
                        <a:pt x="755" y="423"/>
                        <a:pt x="906" y="517"/>
                      </a:cubicBezTo>
                      <a:cubicBezTo>
                        <a:pt x="1192" y="704"/>
                        <a:pt x="1464" y="909"/>
                        <a:pt x="1754" y="1092"/>
                      </a:cubicBezTo>
                      <a:cubicBezTo>
                        <a:pt x="1759" y="1095"/>
                        <a:pt x="1763" y="1096"/>
                        <a:pt x="1767" y="1096"/>
                      </a:cubicBezTo>
                      <a:cubicBezTo>
                        <a:pt x="1795" y="1096"/>
                        <a:pt x="1824" y="1049"/>
                        <a:pt x="1813" y="1026"/>
                      </a:cubicBezTo>
                      <a:cubicBezTo>
                        <a:pt x="1723" y="887"/>
                        <a:pt x="1594" y="771"/>
                        <a:pt x="1478" y="655"/>
                      </a:cubicBezTo>
                      <a:cubicBezTo>
                        <a:pt x="1339" y="526"/>
                        <a:pt x="1188" y="414"/>
                        <a:pt x="1027" y="311"/>
                      </a:cubicBezTo>
                      <a:cubicBezTo>
                        <a:pt x="875" y="218"/>
                        <a:pt x="714" y="133"/>
                        <a:pt x="545" y="70"/>
                      </a:cubicBezTo>
                      <a:cubicBezTo>
                        <a:pt x="473" y="43"/>
                        <a:pt x="393" y="21"/>
                        <a:pt x="317" y="8"/>
                      </a:cubicBezTo>
                      <a:cubicBezTo>
                        <a:pt x="287" y="3"/>
                        <a:pt x="260" y="1"/>
                        <a:pt x="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41" name="Google Shape;5041;p74"/>
                <p:cNvSpPr/>
                <p:nvPr/>
              </p:nvSpPr>
              <p:spPr>
                <a:xfrm>
                  <a:off x="6552525" y="3766375"/>
                  <a:ext cx="42125" cy="29525"/>
                </a:xfrm>
                <a:custGeom>
                  <a:avLst/>
                  <a:gdLst/>
                  <a:ahLst/>
                  <a:cxnLst/>
                  <a:rect l="l" t="t" r="r" b="b"/>
                  <a:pathLst>
                    <a:path w="1685" h="1181" extrusionOk="0">
                      <a:moveTo>
                        <a:pt x="112" y="1"/>
                      </a:moveTo>
                      <a:cubicBezTo>
                        <a:pt x="63" y="1"/>
                        <a:pt x="0" y="82"/>
                        <a:pt x="49" y="110"/>
                      </a:cubicBezTo>
                      <a:cubicBezTo>
                        <a:pt x="89" y="137"/>
                        <a:pt x="125" y="191"/>
                        <a:pt x="165" y="222"/>
                      </a:cubicBezTo>
                      <a:cubicBezTo>
                        <a:pt x="223" y="262"/>
                        <a:pt x="281" y="298"/>
                        <a:pt x="339" y="338"/>
                      </a:cubicBezTo>
                      <a:cubicBezTo>
                        <a:pt x="478" y="441"/>
                        <a:pt x="616" y="539"/>
                        <a:pt x="759" y="641"/>
                      </a:cubicBezTo>
                      <a:cubicBezTo>
                        <a:pt x="1027" y="833"/>
                        <a:pt x="1308" y="1021"/>
                        <a:pt x="1598" y="1177"/>
                      </a:cubicBezTo>
                      <a:cubicBezTo>
                        <a:pt x="1602" y="1179"/>
                        <a:pt x="1606" y="1180"/>
                        <a:pt x="1610" y="1180"/>
                      </a:cubicBezTo>
                      <a:cubicBezTo>
                        <a:pt x="1642" y="1180"/>
                        <a:pt x="1685" y="1125"/>
                        <a:pt x="1665" y="1101"/>
                      </a:cubicBezTo>
                      <a:cubicBezTo>
                        <a:pt x="1451" y="847"/>
                        <a:pt x="1179" y="633"/>
                        <a:pt x="911" y="445"/>
                      </a:cubicBezTo>
                      <a:cubicBezTo>
                        <a:pt x="768" y="347"/>
                        <a:pt x="625" y="253"/>
                        <a:pt x="478" y="164"/>
                      </a:cubicBezTo>
                      <a:cubicBezTo>
                        <a:pt x="415" y="128"/>
                        <a:pt x="353" y="84"/>
                        <a:pt x="290" y="52"/>
                      </a:cubicBezTo>
                      <a:cubicBezTo>
                        <a:pt x="237" y="30"/>
                        <a:pt x="179" y="26"/>
                        <a:pt x="125" y="3"/>
                      </a:cubicBezTo>
                      <a:cubicBezTo>
                        <a:pt x="121" y="2"/>
                        <a:pt x="116" y="1"/>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42" name="Google Shape;5042;p74"/>
                <p:cNvSpPr/>
                <p:nvPr/>
              </p:nvSpPr>
              <p:spPr>
                <a:xfrm>
                  <a:off x="6580700" y="3784325"/>
                  <a:ext cx="42650" cy="32525"/>
                </a:xfrm>
                <a:custGeom>
                  <a:avLst/>
                  <a:gdLst/>
                  <a:ahLst/>
                  <a:cxnLst/>
                  <a:rect l="l" t="t" r="r" b="b"/>
                  <a:pathLst>
                    <a:path w="1706" h="1301" extrusionOk="0">
                      <a:moveTo>
                        <a:pt x="50" y="1"/>
                      </a:moveTo>
                      <a:cubicBezTo>
                        <a:pt x="28" y="1"/>
                        <a:pt x="1" y="40"/>
                        <a:pt x="11" y="62"/>
                      </a:cubicBezTo>
                      <a:cubicBezTo>
                        <a:pt x="43" y="111"/>
                        <a:pt x="69" y="165"/>
                        <a:pt x="105" y="209"/>
                      </a:cubicBezTo>
                      <a:cubicBezTo>
                        <a:pt x="154" y="267"/>
                        <a:pt x="208" y="316"/>
                        <a:pt x="261" y="370"/>
                      </a:cubicBezTo>
                      <a:cubicBezTo>
                        <a:pt x="391" y="490"/>
                        <a:pt x="529" y="597"/>
                        <a:pt x="667" y="705"/>
                      </a:cubicBezTo>
                      <a:cubicBezTo>
                        <a:pt x="824" y="821"/>
                        <a:pt x="984" y="928"/>
                        <a:pt x="1145" y="1035"/>
                      </a:cubicBezTo>
                      <a:cubicBezTo>
                        <a:pt x="1301" y="1138"/>
                        <a:pt x="1466" y="1218"/>
                        <a:pt x="1632" y="1298"/>
                      </a:cubicBezTo>
                      <a:cubicBezTo>
                        <a:pt x="1635" y="1300"/>
                        <a:pt x="1638" y="1300"/>
                        <a:pt x="1641" y="1300"/>
                      </a:cubicBezTo>
                      <a:cubicBezTo>
                        <a:pt x="1668" y="1300"/>
                        <a:pt x="1705" y="1256"/>
                        <a:pt x="1685" y="1236"/>
                      </a:cubicBezTo>
                      <a:cubicBezTo>
                        <a:pt x="1560" y="1111"/>
                        <a:pt x="1431" y="986"/>
                        <a:pt x="1283" y="883"/>
                      </a:cubicBezTo>
                      <a:cubicBezTo>
                        <a:pt x="1127" y="767"/>
                        <a:pt x="967" y="656"/>
                        <a:pt x="806" y="548"/>
                      </a:cubicBezTo>
                      <a:cubicBezTo>
                        <a:pt x="663" y="450"/>
                        <a:pt x="520" y="352"/>
                        <a:pt x="382" y="249"/>
                      </a:cubicBezTo>
                      <a:cubicBezTo>
                        <a:pt x="319" y="205"/>
                        <a:pt x="266" y="156"/>
                        <a:pt x="203" y="115"/>
                      </a:cubicBezTo>
                      <a:cubicBezTo>
                        <a:pt x="159" y="80"/>
                        <a:pt x="105" y="53"/>
                        <a:pt x="65" y="8"/>
                      </a:cubicBezTo>
                      <a:cubicBezTo>
                        <a:pt x="61" y="3"/>
                        <a:pt x="56" y="1"/>
                        <a:pt x="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43" name="Google Shape;5043;p74"/>
                <p:cNvSpPr/>
                <p:nvPr/>
              </p:nvSpPr>
              <p:spPr>
                <a:xfrm>
                  <a:off x="6617825" y="3810400"/>
                  <a:ext cx="26900" cy="16600"/>
                </a:xfrm>
                <a:custGeom>
                  <a:avLst/>
                  <a:gdLst/>
                  <a:ahLst/>
                  <a:cxnLst/>
                  <a:rect l="l" t="t" r="r" b="b"/>
                  <a:pathLst>
                    <a:path w="1076" h="664" extrusionOk="0">
                      <a:moveTo>
                        <a:pt x="125" y="1"/>
                      </a:moveTo>
                      <a:cubicBezTo>
                        <a:pt x="76" y="1"/>
                        <a:pt x="0" y="82"/>
                        <a:pt x="40" y="126"/>
                      </a:cubicBezTo>
                      <a:cubicBezTo>
                        <a:pt x="53" y="144"/>
                        <a:pt x="62" y="162"/>
                        <a:pt x="75" y="179"/>
                      </a:cubicBezTo>
                      <a:cubicBezTo>
                        <a:pt x="89" y="193"/>
                        <a:pt x="106" y="206"/>
                        <a:pt x="120" y="220"/>
                      </a:cubicBezTo>
                      <a:cubicBezTo>
                        <a:pt x="151" y="246"/>
                        <a:pt x="187" y="273"/>
                        <a:pt x="218" y="300"/>
                      </a:cubicBezTo>
                      <a:cubicBezTo>
                        <a:pt x="294" y="358"/>
                        <a:pt x="374" y="403"/>
                        <a:pt x="455" y="452"/>
                      </a:cubicBezTo>
                      <a:cubicBezTo>
                        <a:pt x="531" y="496"/>
                        <a:pt x="615" y="554"/>
                        <a:pt x="700" y="581"/>
                      </a:cubicBezTo>
                      <a:cubicBezTo>
                        <a:pt x="722" y="586"/>
                        <a:pt x="745" y="595"/>
                        <a:pt x="767" y="603"/>
                      </a:cubicBezTo>
                      <a:cubicBezTo>
                        <a:pt x="794" y="617"/>
                        <a:pt x="816" y="617"/>
                        <a:pt x="839" y="626"/>
                      </a:cubicBezTo>
                      <a:cubicBezTo>
                        <a:pt x="885" y="641"/>
                        <a:pt x="924" y="663"/>
                        <a:pt x="972" y="663"/>
                      </a:cubicBezTo>
                      <a:cubicBezTo>
                        <a:pt x="979" y="663"/>
                        <a:pt x="987" y="663"/>
                        <a:pt x="995" y="661"/>
                      </a:cubicBezTo>
                      <a:cubicBezTo>
                        <a:pt x="1030" y="657"/>
                        <a:pt x="1075" y="626"/>
                        <a:pt x="1075" y="586"/>
                      </a:cubicBezTo>
                      <a:cubicBezTo>
                        <a:pt x="1071" y="532"/>
                        <a:pt x="1044" y="492"/>
                        <a:pt x="1008" y="456"/>
                      </a:cubicBezTo>
                      <a:cubicBezTo>
                        <a:pt x="990" y="438"/>
                        <a:pt x="981" y="416"/>
                        <a:pt x="968" y="398"/>
                      </a:cubicBezTo>
                      <a:cubicBezTo>
                        <a:pt x="950" y="380"/>
                        <a:pt x="932" y="367"/>
                        <a:pt x="919" y="349"/>
                      </a:cubicBezTo>
                      <a:cubicBezTo>
                        <a:pt x="856" y="273"/>
                        <a:pt x="758" y="224"/>
                        <a:pt x="673" y="175"/>
                      </a:cubicBezTo>
                      <a:cubicBezTo>
                        <a:pt x="593" y="135"/>
                        <a:pt x="508" y="90"/>
                        <a:pt x="419" y="63"/>
                      </a:cubicBezTo>
                      <a:cubicBezTo>
                        <a:pt x="374" y="50"/>
                        <a:pt x="330" y="37"/>
                        <a:pt x="285" y="28"/>
                      </a:cubicBezTo>
                      <a:cubicBezTo>
                        <a:pt x="263" y="19"/>
                        <a:pt x="236" y="10"/>
                        <a:pt x="209" y="10"/>
                      </a:cubicBezTo>
                      <a:cubicBezTo>
                        <a:pt x="182" y="5"/>
                        <a:pt x="156" y="5"/>
                        <a:pt x="129" y="1"/>
                      </a:cubicBezTo>
                      <a:cubicBezTo>
                        <a:pt x="128" y="1"/>
                        <a:pt x="126" y="1"/>
                        <a:pt x="1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44" name="Google Shape;5044;p74"/>
                <p:cNvSpPr/>
                <p:nvPr/>
              </p:nvSpPr>
              <p:spPr>
                <a:xfrm>
                  <a:off x="6632025" y="3815400"/>
                  <a:ext cx="26775" cy="19425"/>
                </a:xfrm>
                <a:custGeom>
                  <a:avLst/>
                  <a:gdLst/>
                  <a:ahLst/>
                  <a:cxnLst/>
                  <a:rect l="l" t="t" r="r" b="b"/>
                  <a:pathLst>
                    <a:path w="1071" h="777" extrusionOk="0">
                      <a:moveTo>
                        <a:pt x="184" y="1"/>
                      </a:moveTo>
                      <a:cubicBezTo>
                        <a:pt x="112" y="1"/>
                        <a:pt x="1" y="125"/>
                        <a:pt x="56" y="189"/>
                      </a:cubicBezTo>
                      <a:cubicBezTo>
                        <a:pt x="110" y="247"/>
                        <a:pt x="177" y="305"/>
                        <a:pt x="244" y="354"/>
                      </a:cubicBezTo>
                      <a:cubicBezTo>
                        <a:pt x="315" y="403"/>
                        <a:pt x="382" y="457"/>
                        <a:pt x="454" y="506"/>
                      </a:cubicBezTo>
                      <a:cubicBezTo>
                        <a:pt x="494" y="533"/>
                        <a:pt x="529" y="560"/>
                        <a:pt x="570" y="582"/>
                      </a:cubicBezTo>
                      <a:cubicBezTo>
                        <a:pt x="592" y="595"/>
                        <a:pt x="614" y="600"/>
                        <a:pt x="632" y="613"/>
                      </a:cubicBezTo>
                      <a:cubicBezTo>
                        <a:pt x="650" y="622"/>
                        <a:pt x="668" y="636"/>
                        <a:pt x="686" y="644"/>
                      </a:cubicBezTo>
                      <a:cubicBezTo>
                        <a:pt x="726" y="671"/>
                        <a:pt x="770" y="689"/>
                        <a:pt x="815" y="711"/>
                      </a:cubicBezTo>
                      <a:cubicBezTo>
                        <a:pt x="860" y="738"/>
                        <a:pt x="904" y="756"/>
                        <a:pt x="953" y="774"/>
                      </a:cubicBezTo>
                      <a:cubicBezTo>
                        <a:pt x="958" y="776"/>
                        <a:pt x="962" y="776"/>
                        <a:pt x="967" y="776"/>
                      </a:cubicBezTo>
                      <a:cubicBezTo>
                        <a:pt x="1012" y="776"/>
                        <a:pt x="1071" y="707"/>
                        <a:pt x="1043" y="667"/>
                      </a:cubicBezTo>
                      <a:cubicBezTo>
                        <a:pt x="1011" y="627"/>
                        <a:pt x="985" y="586"/>
                        <a:pt x="949" y="551"/>
                      </a:cubicBezTo>
                      <a:cubicBezTo>
                        <a:pt x="918" y="520"/>
                        <a:pt x="895" y="479"/>
                        <a:pt x="864" y="448"/>
                      </a:cubicBezTo>
                      <a:cubicBezTo>
                        <a:pt x="846" y="430"/>
                        <a:pt x="833" y="417"/>
                        <a:pt x="815" y="399"/>
                      </a:cubicBezTo>
                      <a:cubicBezTo>
                        <a:pt x="802" y="381"/>
                        <a:pt x="788" y="359"/>
                        <a:pt x="775" y="341"/>
                      </a:cubicBezTo>
                      <a:cubicBezTo>
                        <a:pt x="748" y="310"/>
                        <a:pt x="712" y="278"/>
                        <a:pt x="677" y="247"/>
                      </a:cubicBezTo>
                      <a:cubicBezTo>
                        <a:pt x="614" y="189"/>
                        <a:pt x="543" y="145"/>
                        <a:pt x="471" y="100"/>
                      </a:cubicBezTo>
                      <a:cubicBezTo>
                        <a:pt x="387" y="46"/>
                        <a:pt x="288" y="15"/>
                        <a:pt x="195" y="2"/>
                      </a:cubicBezTo>
                      <a:cubicBezTo>
                        <a:pt x="191" y="1"/>
                        <a:pt x="188" y="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5045" name="Google Shape;5045;p74"/>
            <p:cNvGrpSpPr/>
            <p:nvPr/>
          </p:nvGrpSpPr>
          <p:grpSpPr>
            <a:xfrm>
              <a:off x="-9450" y="4444344"/>
              <a:ext cx="9172350" cy="699306"/>
              <a:chOff x="-9450" y="4444344"/>
              <a:chExt cx="9172350" cy="699306"/>
            </a:xfrm>
          </p:grpSpPr>
          <p:sp>
            <p:nvSpPr>
              <p:cNvPr id="5046" name="Google Shape;5046;p74"/>
              <p:cNvSpPr/>
              <p:nvPr/>
            </p:nvSpPr>
            <p:spPr>
              <a:xfrm>
                <a:off x="-9450" y="4463250"/>
                <a:ext cx="9162900" cy="680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5047" name="Google Shape;5047;p74"/>
              <p:cNvCxnSpPr/>
              <p:nvPr/>
            </p:nvCxnSpPr>
            <p:spPr>
              <a:xfrm>
                <a:off x="0" y="4444344"/>
                <a:ext cx="9162900" cy="0"/>
              </a:xfrm>
              <a:prstGeom prst="straightConnector1">
                <a:avLst/>
              </a:prstGeom>
              <a:noFill/>
              <a:ln w="76200" cap="flat" cmpd="sng">
                <a:solidFill>
                  <a:schemeClr val="accent4"/>
                </a:solidFill>
                <a:prstDash val="solid"/>
                <a:round/>
                <a:headEnd type="none" w="med" len="med"/>
                <a:tailEnd type="none" w="med" len="med"/>
              </a:ln>
            </p:spPr>
          </p:cxnSp>
        </p:grpSp>
        <p:grpSp>
          <p:nvGrpSpPr>
            <p:cNvPr id="5048" name="Google Shape;5048;p74"/>
            <p:cNvGrpSpPr/>
            <p:nvPr/>
          </p:nvGrpSpPr>
          <p:grpSpPr>
            <a:xfrm>
              <a:off x="-483650" y="-522975"/>
              <a:ext cx="4928779" cy="9927058"/>
              <a:chOff x="-483650" y="-522975"/>
              <a:chExt cx="4928779" cy="9927058"/>
            </a:xfrm>
          </p:grpSpPr>
          <p:sp>
            <p:nvSpPr>
              <p:cNvPr id="5049" name="Google Shape;5049;p74"/>
              <p:cNvSpPr/>
              <p:nvPr/>
            </p:nvSpPr>
            <p:spPr>
              <a:xfrm>
                <a:off x="-483650" y="-522975"/>
                <a:ext cx="4928779" cy="4930495"/>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50" name="Google Shape;5050;p74"/>
              <p:cNvSpPr/>
              <p:nvPr/>
            </p:nvSpPr>
            <p:spPr>
              <a:xfrm rot="10800000" flipH="1">
                <a:off x="-483650" y="4473589"/>
                <a:ext cx="4928779" cy="4930495"/>
              </a:xfrm>
              <a:custGeom>
                <a:avLst/>
                <a:gdLst/>
                <a:ahLst/>
                <a:cxnLst/>
                <a:rect l="l" t="t" r="r" b="b"/>
                <a:pathLst>
                  <a:path w="11490" h="11494" extrusionOk="0">
                    <a:moveTo>
                      <a:pt x="9713" y="8347"/>
                    </a:moveTo>
                    <a:lnTo>
                      <a:pt x="9713" y="10445"/>
                    </a:lnTo>
                    <a:lnTo>
                      <a:pt x="8722" y="10445"/>
                    </a:lnTo>
                    <a:lnTo>
                      <a:pt x="8722" y="8347"/>
                    </a:lnTo>
                    <a:close/>
                    <a:moveTo>
                      <a:pt x="2567" y="8352"/>
                    </a:moveTo>
                    <a:lnTo>
                      <a:pt x="2567" y="10449"/>
                    </a:lnTo>
                    <a:lnTo>
                      <a:pt x="1576" y="10449"/>
                    </a:lnTo>
                    <a:lnTo>
                      <a:pt x="1576" y="8352"/>
                    </a:lnTo>
                    <a:close/>
                    <a:moveTo>
                      <a:pt x="3754" y="8347"/>
                    </a:moveTo>
                    <a:lnTo>
                      <a:pt x="3759" y="10449"/>
                    </a:lnTo>
                    <a:lnTo>
                      <a:pt x="2768" y="10449"/>
                    </a:lnTo>
                    <a:lnTo>
                      <a:pt x="2768" y="8352"/>
                    </a:lnTo>
                    <a:lnTo>
                      <a:pt x="3754" y="8347"/>
                    </a:lnTo>
                    <a:close/>
                    <a:moveTo>
                      <a:pt x="4946" y="8347"/>
                    </a:moveTo>
                    <a:lnTo>
                      <a:pt x="4950" y="10449"/>
                    </a:lnTo>
                    <a:lnTo>
                      <a:pt x="3959" y="10449"/>
                    </a:lnTo>
                    <a:lnTo>
                      <a:pt x="3959" y="8347"/>
                    </a:lnTo>
                    <a:close/>
                    <a:moveTo>
                      <a:pt x="6138" y="8347"/>
                    </a:moveTo>
                    <a:lnTo>
                      <a:pt x="6138" y="10449"/>
                    </a:lnTo>
                    <a:lnTo>
                      <a:pt x="5151" y="10449"/>
                    </a:lnTo>
                    <a:lnTo>
                      <a:pt x="5151" y="8347"/>
                    </a:lnTo>
                    <a:close/>
                    <a:moveTo>
                      <a:pt x="7330" y="8347"/>
                    </a:moveTo>
                    <a:lnTo>
                      <a:pt x="7330" y="10449"/>
                    </a:lnTo>
                    <a:lnTo>
                      <a:pt x="6343" y="10449"/>
                    </a:lnTo>
                    <a:lnTo>
                      <a:pt x="6339" y="8347"/>
                    </a:lnTo>
                    <a:close/>
                    <a:moveTo>
                      <a:pt x="8521" y="8347"/>
                    </a:moveTo>
                    <a:lnTo>
                      <a:pt x="8521" y="10449"/>
                    </a:lnTo>
                    <a:lnTo>
                      <a:pt x="7530" y="10449"/>
                    </a:lnTo>
                    <a:lnTo>
                      <a:pt x="7530" y="8347"/>
                    </a:lnTo>
                    <a:close/>
                    <a:moveTo>
                      <a:pt x="5700" y="0"/>
                    </a:moveTo>
                    <a:lnTo>
                      <a:pt x="5629" y="1759"/>
                    </a:lnTo>
                    <a:lnTo>
                      <a:pt x="3736" y="5258"/>
                    </a:lnTo>
                    <a:lnTo>
                      <a:pt x="2335" y="6803"/>
                    </a:lnTo>
                    <a:lnTo>
                      <a:pt x="2361" y="6803"/>
                    </a:lnTo>
                    <a:lnTo>
                      <a:pt x="0" y="8352"/>
                    </a:lnTo>
                    <a:lnTo>
                      <a:pt x="1375" y="8352"/>
                    </a:lnTo>
                    <a:lnTo>
                      <a:pt x="1375" y="10449"/>
                    </a:lnTo>
                    <a:lnTo>
                      <a:pt x="1375" y="10668"/>
                    </a:lnTo>
                    <a:lnTo>
                      <a:pt x="1745" y="10668"/>
                    </a:lnTo>
                    <a:lnTo>
                      <a:pt x="1745" y="10815"/>
                    </a:lnTo>
                    <a:lnTo>
                      <a:pt x="1848" y="10815"/>
                    </a:lnTo>
                    <a:lnTo>
                      <a:pt x="1848" y="11494"/>
                    </a:lnTo>
                    <a:lnTo>
                      <a:pt x="2214" y="11494"/>
                    </a:lnTo>
                    <a:lnTo>
                      <a:pt x="2214" y="10815"/>
                    </a:lnTo>
                    <a:lnTo>
                      <a:pt x="2317" y="10815"/>
                    </a:lnTo>
                    <a:lnTo>
                      <a:pt x="2317" y="10668"/>
                    </a:lnTo>
                    <a:lnTo>
                      <a:pt x="3553" y="10668"/>
                    </a:lnTo>
                    <a:lnTo>
                      <a:pt x="3553" y="10815"/>
                    </a:lnTo>
                    <a:lnTo>
                      <a:pt x="3656" y="10815"/>
                    </a:lnTo>
                    <a:lnTo>
                      <a:pt x="3656" y="11494"/>
                    </a:lnTo>
                    <a:lnTo>
                      <a:pt x="4022" y="11494"/>
                    </a:lnTo>
                    <a:lnTo>
                      <a:pt x="4022" y="10815"/>
                    </a:lnTo>
                    <a:lnTo>
                      <a:pt x="4125" y="10815"/>
                    </a:lnTo>
                    <a:lnTo>
                      <a:pt x="4125" y="10668"/>
                    </a:lnTo>
                    <a:lnTo>
                      <a:pt x="5357" y="10668"/>
                    </a:lnTo>
                    <a:lnTo>
                      <a:pt x="5361" y="10815"/>
                    </a:lnTo>
                    <a:lnTo>
                      <a:pt x="5464" y="10815"/>
                    </a:lnTo>
                    <a:lnTo>
                      <a:pt x="5464" y="11494"/>
                    </a:lnTo>
                    <a:lnTo>
                      <a:pt x="5830" y="11490"/>
                    </a:lnTo>
                    <a:lnTo>
                      <a:pt x="5825" y="10815"/>
                    </a:lnTo>
                    <a:lnTo>
                      <a:pt x="5932" y="10815"/>
                    </a:lnTo>
                    <a:lnTo>
                      <a:pt x="5932" y="10668"/>
                    </a:lnTo>
                    <a:lnTo>
                      <a:pt x="7164" y="10668"/>
                    </a:lnTo>
                    <a:lnTo>
                      <a:pt x="7164" y="10811"/>
                    </a:lnTo>
                    <a:lnTo>
                      <a:pt x="7272" y="10811"/>
                    </a:lnTo>
                    <a:lnTo>
                      <a:pt x="7272" y="11490"/>
                    </a:lnTo>
                    <a:lnTo>
                      <a:pt x="7633" y="11490"/>
                    </a:lnTo>
                    <a:lnTo>
                      <a:pt x="7633" y="10811"/>
                    </a:lnTo>
                    <a:lnTo>
                      <a:pt x="7740" y="10811"/>
                    </a:lnTo>
                    <a:lnTo>
                      <a:pt x="7740" y="10668"/>
                    </a:lnTo>
                    <a:lnTo>
                      <a:pt x="8972" y="10668"/>
                    </a:lnTo>
                    <a:lnTo>
                      <a:pt x="8972" y="10811"/>
                    </a:lnTo>
                    <a:lnTo>
                      <a:pt x="9075" y="10811"/>
                    </a:lnTo>
                    <a:lnTo>
                      <a:pt x="9075" y="11490"/>
                    </a:lnTo>
                    <a:lnTo>
                      <a:pt x="9441" y="11490"/>
                    </a:lnTo>
                    <a:lnTo>
                      <a:pt x="9441" y="10811"/>
                    </a:lnTo>
                    <a:lnTo>
                      <a:pt x="9544" y="10811"/>
                    </a:lnTo>
                    <a:lnTo>
                      <a:pt x="9544" y="10668"/>
                    </a:lnTo>
                    <a:lnTo>
                      <a:pt x="9713" y="10664"/>
                    </a:lnTo>
                    <a:lnTo>
                      <a:pt x="9713" y="10668"/>
                    </a:lnTo>
                    <a:lnTo>
                      <a:pt x="9914" y="10664"/>
                    </a:lnTo>
                    <a:lnTo>
                      <a:pt x="9914" y="8347"/>
                    </a:lnTo>
                    <a:lnTo>
                      <a:pt x="11490" y="8347"/>
                    </a:lnTo>
                    <a:lnTo>
                      <a:pt x="9128" y="6803"/>
                    </a:lnTo>
                    <a:lnTo>
                      <a:pt x="9155" y="6803"/>
                    </a:lnTo>
                    <a:lnTo>
                      <a:pt x="7754" y="5258"/>
                    </a:lnTo>
                    <a:lnTo>
                      <a:pt x="5857" y="1759"/>
                    </a:lnTo>
                    <a:lnTo>
                      <a:pt x="5785" y="0"/>
                    </a:lnTo>
                    <a:close/>
                  </a:path>
                </a:pathLst>
              </a:custGeom>
              <a:solidFill>
                <a:srgbClr val="26003F">
                  <a:alpha val="1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054"/>
        <p:cNvGrpSpPr/>
        <p:nvPr/>
      </p:nvGrpSpPr>
      <p:grpSpPr>
        <a:xfrm>
          <a:off x="0" y="0"/>
          <a:ext cx="0" cy="0"/>
          <a:chOff x="0" y="0"/>
          <a:chExt cx="0" cy="0"/>
        </a:xfrm>
      </p:grpSpPr>
      <p:sp>
        <p:nvSpPr>
          <p:cNvPr id="5055" name="Google Shape;5055;p75"/>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Icon</a:t>
            </a:r>
            <a:r>
              <a:rPr lang="id-ID" noProof="0" dirty="0"/>
              <a:t> </a:t>
            </a:r>
            <a:r>
              <a:rPr lang="id-ID" noProof="0" dirty="0" err="1"/>
              <a:t>pack</a:t>
            </a:r>
            <a:endParaRPr lang="id-ID" noProof="0" dirty="0"/>
          </a:p>
        </p:txBody>
      </p:sp>
      <p:sp>
        <p:nvSpPr>
          <p:cNvPr id="5056" name="Google Shape;5056;p75"/>
          <p:cNvSpPr/>
          <p:nvPr/>
        </p:nvSpPr>
        <p:spPr>
          <a:xfrm>
            <a:off x="981732" y="1159569"/>
            <a:ext cx="448531" cy="448411"/>
          </a:xfrm>
          <a:custGeom>
            <a:avLst/>
            <a:gdLst/>
            <a:ahLst/>
            <a:cxnLst/>
            <a:rect l="l" t="t" r="r" b="b"/>
            <a:pathLst>
              <a:path w="14986" h="14982" extrusionOk="0">
                <a:moveTo>
                  <a:pt x="8520" y="870"/>
                </a:moveTo>
                <a:lnTo>
                  <a:pt x="9839" y="3455"/>
                </a:lnTo>
                <a:cubicBezTo>
                  <a:pt x="8952" y="3341"/>
                  <a:pt x="8154" y="2912"/>
                  <a:pt x="7491" y="2322"/>
                </a:cubicBezTo>
                <a:cubicBezTo>
                  <a:pt x="6829" y="2912"/>
                  <a:pt x="6031" y="3341"/>
                  <a:pt x="5143" y="3455"/>
                </a:cubicBezTo>
                <a:lnTo>
                  <a:pt x="6466" y="870"/>
                </a:lnTo>
                <a:close/>
                <a:moveTo>
                  <a:pt x="7491" y="3434"/>
                </a:moveTo>
                <a:cubicBezTo>
                  <a:pt x="8340" y="4043"/>
                  <a:pt x="9330" y="4361"/>
                  <a:pt x="10367" y="4361"/>
                </a:cubicBezTo>
                <a:cubicBezTo>
                  <a:pt x="11057" y="4361"/>
                  <a:pt x="11731" y="4217"/>
                  <a:pt x="12358" y="3938"/>
                </a:cubicBezTo>
                <a:lnTo>
                  <a:pt x="12358" y="5776"/>
                </a:lnTo>
                <a:lnTo>
                  <a:pt x="2625" y="5776"/>
                </a:lnTo>
                <a:lnTo>
                  <a:pt x="2625" y="3938"/>
                </a:lnTo>
                <a:cubicBezTo>
                  <a:pt x="3251" y="4217"/>
                  <a:pt x="3929" y="4361"/>
                  <a:pt x="4616" y="4361"/>
                </a:cubicBezTo>
                <a:cubicBezTo>
                  <a:pt x="5656" y="4361"/>
                  <a:pt x="6643" y="4043"/>
                  <a:pt x="7491" y="3434"/>
                </a:cubicBezTo>
                <a:close/>
                <a:moveTo>
                  <a:pt x="12358" y="6646"/>
                </a:moveTo>
                <a:lnTo>
                  <a:pt x="12358" y="7761"/>
                </a:lnTo>
                <a:lnTo>
                  <a:pt x="8382" y="7761"/>
                </a:lnTo>
                <a:cubicBezTo>
                  <a:pt x="8121" y="7623"/>
                  <a:pt x="7791" y="7545"/>
                  <a:pt x="7491" y="7545"/>
                </a:cubicBezTo>
                <a:cubicBezTo>
                  <a:pt x="7195" y="7545"/>
                  <a:pt x="6865" y="7623"/>
                  <a:pt x="6601" y="7761"/>
                </a:cubicBezTo>
                <a:lnTo>
                  <a:pt x="2625" y="7761"/>
                </a:lnTo>
                <a:lnTo>
                  <a:pt x="2625" y="6646"/>
                </a:lnTo>
                <a:close/>
                <a:moveTo>
                  <a:pt x="5749" y="8631"/>
                </a:moveTo>
                <a:cubicBezTo>
                  <a:pt x="5671" y="8784"/>
                  <a:pt x="5611" y="8946"/>
                  <a:pt x="5572" y="9110"/>
                </a:cubicBezTo>
                <a:cubicBezTo>
                  <a:pt x="5323" y="9359"/>
                  <a:pt x="4988" y="9500"/>
                  <a:pt x="4634" y="9500"/>
                </a:cubicBezTo>
                <a:lnTo>
                  <a:pt x="3938" y="9500"/>
                </a:lnTo>
                <a:cubicBezTo>
                  <a:pt x="3365" y="9500"/>
                  <a:pt x="2879" y="9137"/>
                  <a:pt x="2700" y="8631"/>
                </a:cubicBezTo>
                <a:close/>
                <a:moveTo>
                  <a:pt x="12283" y="8631"/>
                </a:moveTo>
                <a:cubicBezTo>
                  <a:pt x="12103" y="9137"/>
                  <a:pt x="11618" y="9500"/>
                  <a:pt x="11048" y="9500"/>
                </a:cubicBezTo>
                <a:lnTo>
                  <a:pt x="10349" y="9500"/>
                </a:lnTo>
                <a:cubicBezTo>
                  <a:pt x="9995" y="9500"/>
                  <a:pt x="9659" y="9359"/>
                  <a:pt x="9414" y="9110"/>
                </a:cubicBezTo>
                <a:cubicBezTo>
                  <a:pt x="9372" y="8946"/>
                  <a:pt x="9312" y="8784"/>
                  <a:pt x="9234" y="8631"/>
                </a:cubicBezTo>
                <a:close/>
                <a:moveTo>
                  <a:pt x="876" y="5710"/>
                </a:moveTo>
                <a:lnTo>
                  <a:pt x="1749" y="6259"/>
                </a:lnTo>
                <a:lnTo>
                  <a:pt x="1749" y="10307"/>
                </a:lnTo>
                <a:cubicBezTo>
                  <a:pt x="1239" y="10127"/>
                  <a:pt x="876" y="9644"/>
                  <a:pt x="876" y="9074"/>
                </a:cubicBezTo>
                <a:lnTo>
                  <a:pt x="876" y="5710"/>
                </a:lnTo>
                <a:close/>
                <a:moveTo>
                  <a:pt x="14109" y="5710"/>
                </a:moveTo>
                <a:lnTo>
                  <a:pt x="14109" y="9074"/>
                </a:lnTo>
                <a:cubicBezTo>
                  <a:pt x="14109" y="9644"/>
                  <a:pt x="13744" y="10127"/>
                  <a:pt x="13234" y="10307"/>
                </a:cubicBezTo>
                <a:lnTo>
                  <a:pt x="13234" y="6259"/>
                </a:lnTo>
                <a:lnTo>
                  <a:pt x="14109" y="5710"/>
                </a:lnTo>
                <a:close/>
                <a:moveTo>
                  <a:pt x="7491" y="8415"/>
                </a:moveTo>
                <a:cubicBezTo>
                  <a:pt x="8346" y="8415"/>
                  <a:pt x="8820" y="9455"/>
                  <a:pt x="8469" y="10175"/>
                </a:cubicBezTo>
                <a:lnTo>
                  <a:pt x="7491" y="12175"/>
                </a:lnTo>
                <a:lnTo>
                  <a:pt x="6517" y="10175"/>
                </a:lnTo>
                <a:cubicBezTo>
                  <a:pt x="6166" y="9455"/>
                  <a:pt x="6637" y="8415"/>
                  <a:pt x="7491" y="8415"/>
                </a:cubicBezTo>
                <a:close/>
                <a:moveTo>
                  <a:pt x="2625" y="9935"/>
                </a:moveTo>
                <a:cubicBezTo>
                  <a:pt x="2990" y="10208"/>
                  <a:pt x="3446" y="10370"/>
                  <a:pt x="3938" y="10370"/>
                </a:cubicBezTo>
                <a:lnTo>
                  <a:pt x="4634" y="10370"/>
                </a:lnTo>
                <a:cubicBezTo>
                  <a:pt x="4967" y="10370"/>
                  <a:pt x="5290" y="10295"/>
                  <a:pt x="5581" y="10157"/>
                </a:cubicBezTo>
                <a:cubicBezTo>
                  <a:pt x="5617" y="10292"/>
                  <a:pt x="5665" y="10427"/>
                  <a:pt x="5728" y="10556"/>
                </a:cubicBezTo>
                <a:lnTo>
                  <a:pt x="6169" y="11455"/>
                </a:lnTo>
                <a:cubicBezTo>
                  <a:pt x="5392" y="11761"/>
                  <a:pt x="4736" y="12346"/>
                  <a:pt x="4346" y="13093"/>
                </a:cubicBezTo>
                <a:lnTo>
                  <a:pt x="5125" y="13491"/>
                </a:lnTo>
                <a:cubicBezTo>
                  <a:pt x="5425" y="12910"/>
                  <a:pt x="5944" y="12463"/>
                  <a:pt x="6553" y="12241"/>
                </a:cubicBezTo>
                <a:lnTo>
                  <a:pt x="7464" y="14112"/>
                </a:lnTo>
                <a:lnTo>
                  <a:pt x="5188" y="14112"/>
                </a:lnTo>
                <a:cubicBezTo>
                  <a:pt x="3776" y="14112"/>
                  <a:pt x="2625" y="12970"/>
                  <a:pt x="2625" y="11563"/>
                </a:cubicBezTo>
                <a:lnTo>
                  <a:pt x="2625" y="9935"/>
                </a:lnTo>
                <a:close/>
                <a:moveTo>
                  <a:pt x="12358" y="9935"/>
                </a:moveTo>
                <a:lnTo>
                  <a:pt x="12358" y="11563"/>
                </a:lnTo>
                <a:cubicBezTo>
                  <a:pt x="12358" y="12970"/>
                  <a:pt x="11210" y="14112"/>
                  <a:pt x="9794" y="14112"/>
                </a:cubicBezTo>
                <a:lnTo>
                  <a:pt x="7518" y="14112"/>
                </a:lnTo>
                <a:lnTo>
                  <a:pt x="8433" y="12241"/>
                </a:lnTo>
                <a:cubicBezTo>
                  <a:pt x="9042" y="12463"/>
                  <a:pt x="9557" y="12910"/>
                  <a:pt x="9860" y="13491"/>
                </a:cubicBezTo>
                <a:lnTo>
                  <a:pt x="10637" y="13093"/>
                </a:lnTo>
                <a:cubicBezTo>
                  <a:pt x="10250" y="12346"/>
                  <a:pt x="9593" y="11761"/>
                  <a:pt x="8814" y="11455"/>
                </a:cubicBezTo>
                <a:lnTo>
                  <a:pt x="9255" y="10556"/>
                </a:lnTo>
                <a:cubicBezTo>
                  <a:pt x="9318" y="10427"/>
                  <a:pt x="9366" y="10292"/>
                  <a:pt x="9402" y="10157"/>
                </a:cubicBezTo>
                <a:cubicBezTo>
                  <a:pt x="9695" y="10295"/>
                  <a:pt x="10016" y="10370"/>
                  <a:pt x="10349" y="10370"/>
                </a:cubicBezTo>
                <a:lnTo>
                  <a:pt x="11048" y="10370"/>
                </a:lnTo>
                <a:cubicBezTo>
                  <a:pt x="11540" y="10370"/>
                  <a:pt x="11992" y="10208"/>
                  <a:pt x="12358" y="9935"/>
                </a:cubicBezTo>
                <a:close/>
                <a:moveTo>
                  <a:pt x="5929" y="1"/>
                </a:moveTo>
                <a:lnTo>
                  <a:pt x="4157" y="3464"/>
                </a:lnTo>
                <a:cubicBezTo>
                  <a:pt x="3260" y="3362"/>
                  <a:pt x="2484" y="2915"/>
                  <a:pt x="1749" y="2414"/>
                </a:cubicBezTo>
                <a:lnTo>
                  <a:pt x="1749" y="5230"/>
                </a:lnTo>
                <a:lnTo>
                  <a:pt x="1" y="4136"/>
                </a:lnTo>
                <a:lnTo>
                  <a:pt x="1" y="9074"/>
                </a:lnTo>
                <a:cubicBezTo>
                  <a:pt x="1" y="10127"/>
                  <a:pt x="753" y="11006"/>
                  <a:pt x="1749" y="11206"/>
                </a:cubicBezTo>
                <a:lnTo>
                  <a:pt x="1749" y="11563"/>
                </a:lnTo>
                <a:cubicBezTo>
                  <a:pt x="1749" y="13449"/>
                  <a:pt x="3293" y="14982"/>
                  <a:pt x="5188" y="14982"/>
                </a:cubicBezTo>
                <a:lnTo>
                  <a:pt x="9794" y="14982"/>
                </a:lnTo>
                <a:cubicBezTo>
                  <a:pt x="11689" y="14982"/>
                  <a:pt x="13234" y="13449"/>
                  <a:pt x="13234" y="11563"/>
                </a:cubicBezTo>
                <a:lnTo>
                  <a:pt x="13234" y="11206"/>
                </a:lnTo>
                <a:cubicBezTo>
                  <a:pt x="14232" y="11006"/>
                  <a:pt x="14985" y="10127"/>
                  <a:pt x="14985" y="9074"/>
                </a:cubicBezTo>
                <a:lnTo>
                  <a:pt x="14985" y="4136"/>
                </a:lnTo>
                <a:lnTo>
                  <a:pt x="13234" y="5230"/>
                </a:lnTo>
                <a:lnTo>
                  <a:pt x="13234" y="2414"/>
                </a:lnTo>
                <a:cubicBezTo>
                  <a:pt x="12502" y="2915"/>
                  <a:pt x="11725" y="3362"/>
                  <a:pt x="10826" y="3464"/>
                </a:cubicBezTo>
                <a:lnTo>
                  <a:pt x="90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57" name="Google Shape;5057;p75"/>
          <p:cNvSpPr/>
          <p:nvPr/>
        </p:nvSpPr>
        <p:spPr>
          <a:xfrm>
            <a:off x="7715473" y="3948745"/>
            <a:ext cx="448501" cy="448471"/>
          </a:xfrm>
          <a:custGeom>
            <a:avLst/>
            <a:gdLst/>
            <a:ahLst/>
            <a:cxnLst/>
            <a:rect l="l" t="t" r="r" b="b"/>
            <a:pathLst>
              <a:path w="14985" h="14984" extrusionOk="0">
                <a:moveTo>
                  <a:pt x="3166" y="878"/>
                </a:moveTo>
                <a:cubicBezTo>
                  <a:pt x="3490" y="878"/>
                  <a:pt x="3816" y="979"/>
                  <a:pt x="4093" y="1187"/>
                </a:cubicBezTo>
                <a:lnTo>
                  <a:pt x="6528" y="3010"/>
                </a:lnTo>
                <a:cubicBezTo>
                  <a:pt x="6843" y="3247"/>
                  <a:pt x="7050" y="3604"/>
                  <a:pt x="7140" y="3984"/>
                </a:cubicBezTo>
                <a:cubicBezTo>
                  <a:pt x="6636" y="3481"/>
                  <a:pt x="5947" y="3193"/>
                  <a:pt x="5236" y="3193"/>
                </a:cubicBezTo>
                <a:lnTo>
                  <a:pt x="4474" y="3193"/>
                </a:lnTo>
                <a:lnTo>
                  <a:pt x="2033" y="1367"/>
                </a:lnTo>
                <a:cubicBezTo>
                  <a:pt x="2334" y="1046"/>
                  <a:pt x="2748" y="878"/>
                  <a:pt x="3166" y="878"/>
                </a:cubicBezTo>
                <a:close/>
                <a:moveTo>
                  <a:pt x="11818" y="878"/>
                </a:moveTo>
                <a:cubicBezTo>
                  <a:pt x="12237" y="878"/>
                  <a:pt x="12651" y="1046"/>
                  <a:pt x="12951" y="1367"/>
                </a:cubicBezTo>
                <a:lnTo>
                  <a:pt x="10507" y="3193"/>
                </a:lnTo>
                <a:lnTo>
                  <a:pt x="9749" y="3193"/>
                </a:lnTo>
                <a:cubicBezTo>
                  <a:pt x="9038" y="3193"/>
                  <a:pt x="8345" y="3481"/>
                  <a:pt x="7845" y="3984"/>
                </a:cubicBezTo>
                <a:cubicBezTo>
                  <a:pt x="7932" y="3604"/>
                  <a:pt x="8139" y="3247"/>
                  <a:pt x="8456" y="3010"/>
                </a:cubicBezTo>
                <a:lnTo>
                  <a:pt x="10888" y="1187"/>
                </a:lnTo>
                <a:cubicBezTo>
                  <a:pt x="11167" y="979"/>
                  <a:pt x="11494" y="878"/>
                  <a:pt x="11818" y="878"/>
                </a:cubicBezTo>
                <a:close/>
                <a:moveTo>
                  <a:pt x="5236" y="4071"/>
                </a:moveTo>
                <a:cubicBezTo>
                  <a:pt x="6042" y="4071"/>
                  <a:pt x="6822" y="4647"/>
                  <a:pt x="6999" y="5451"/>
                </a:cubicBezTo>
                <a:lnTo>
                  <a:pt x="963" y="5451"/>
                </a:lnTo>
                <a:cubicBezTo>
                  <a:pt x="1041" y="5133"/>
                  <a:pt x="1203" y="4842"/>
                  <a:pt x="1440" y="4605"/>
                </a:cubicBezTo>
                <a:cubicBezTo>
                  <a:pt x="1784" y="4260"/>
                  <a:pt x="2240" y="4071"/>
                  <a:pt x="2726" y="4071"/>
                </a:cubicBezTo>
                <a:close/>
                <a:moveTo>
                  <a:pt x="12259" y="4071"/>
                </a:moveTo>
                <a:cubicBezTo>
                  <a:pt x="12741" y="4071"/>
                  <a:pt x="13200" y="4260"/>
                  <a:pt x="13542" y="4605"/>
                </a:cubicBezTo>
                <a:cubicBezTo>
                  <a:pt x="13779" y="4842"/>
                  <a:pt x="13944" y="5133"/>
                  <a:pt x="14022" y="5451"/>
                </a:cubicBezTo>
                <a:lnTo>
                  <a:pt x="7986" y="5451"/>
                </a:lnTo>
                <a:cubicBezTo>
                  <a:pt x="8163" y="4647"/>
                  <a:pt x="8939" y="4071"/>
                  <a:pt x="9749" y="4071"/>
                </a:cubicBezTo>
                <a:close/>
                <a:moveTo>
                  <a:pt x="7491" y="6326"/>
                </a:moveTo>
                <a:cubicBezTo>
                  <a:pt x="7917" y="6344"/>
                  <a:pt x="8285" y="6701"/>
                  <a:pt x="8285" y="7118"/>
                </a:cubicBezTo>
                <a:cubicBezTo>
                  <a:pt x="8285" y="7556"/>
                  <a:pt x="7929" y="7913"/>
                  <a:pt x="7491" y="7913"/>
                </a:cubicBezTo>
                <a:cubicBezTo>
                  <a:pt x="7053" y="7913"/>
                  <a:pt x="6699" y="7556"/>
                  <a:pt x="6699" y="7118"/>
                </a:cubicBezTo>
                <a:cubicBezTo>
                  <a:pt x="6699" y="6701"/>
                  <a:pt x="7065" y="6344"/>
                  <a:pt x="7491" y="6326"/>
                </a:cubicBezTo>
                <a:close/>
                <a:moveTo>
                  <a:pt x="5716" y="6326"/>
                </a:moveTo>
                <a:lnTo>
                  <a:pt x="1649" y="8425"/>
                </a:lnTo>
                <a:cubicBezTo>
                  <a:pt x="1254" y="7640"/>
                  <a:pt x="1613" y="6740"/>
                  <a:pt x="2348" y="6326"/>
                </a:cubicBezTo>
                <a:close/>
                <a:moveTo>
                  <a:pt x="12637" y="6326"/>
                </a:moveTo>
                <a:cubicBezTo>
                  <a:pt x="13368" y="6740"/>
                  <a:pt x="13731" y="7640"/>
                  <a:pt x="13335" y="8425"/>
                </a:cubicBezTo>
                <a:lnTo>
                  <a:pt x="9269" y="6326"/>
                </a:lnTo>
                <a:close/>
                <a:moveTo>
                  <a:pt x="8273" y="8596"/>
                </a:moveTo>
                <a:lnTo>
                  <a:pt x="8420" y="9628"/>
                </a:lnTo>
                <a:lnTo>
                  <a:pt x="7491" y="10327"/>
                </a:lnTo>
                <a:lnTo>
                  <a:pt x="6564" y="9628"/>
                </a:lnTo>
                <a:lnTo>
                  <a:pt x="6711" y="8596"/>
                </a:lnTo>
                <a:cubicBezTo>
                  <a:pt x="6942" y="8719"/>
                  <a:pt x="7209" y="8791"/>
                  <a:pt x="7491" y="8791"/>
                </a:cubicBezTo>
                <a:cubicBezTo>
                  <a:pt x="7776" y="8791"/>
                  <a:pt x="8040" y="8719"/>
                  <a:pt x="8273" y="8596"/>
                </a:cubicBezTo>
                <a:close/>
                <a:moveTo>
                  <a:pt x="8561" y="10617"/>
                </a:moveTo>
                <a:lnTo>
                  <a:pt x="8765" y="12042"/>
                </a:lnTo>
                <a:lnTo>
                  <a:pt x="7491" y="13001"/>
                </a:lnTo>
                <a:lnTo>
                  <a:pt x="6219" y="12042"/>
                </a:lnTo>
                <a:lnTo>
                  <a:pt x="6420" y="10617"/>
                </a:lnTo>
                <a:lnTo>
                  <a:pt x="7491" y="11424"/>
                </a:lnTo>
                <a:lnTo>
                  <a:pt x="7494" y="11424"/>
                </a:lnTo>
                <a:lnTo>
                  <a:pt x="8561" y="10617"/>
                </a:lnTo>
                <a:close/>
                <a:moveTo>
                  <a:pt x="6078" y="13034"/>
                </a:moveTo>
                <a:lnTo>
                  <a:pt x="7485" y="14108"/>
                </a:lnTo>
                <a:lnTo>
                  <a:pt x="5926" y="14108"/>
                </a:lnTo>
                <a:lnTo>
                  <a:pt x="6078" y="13034"/>
                </a:lnTo>
                <a:close/>
                <a:moveTo>
                  <a:pt x="8906" y="13034"/>
                </a:moveTo>
                <a:lnTo>
                  <a:pt x="9059" y="14108"/>
                </a:lnTo>
                <a:lnTo>
                  <a:pt x="7497" y="14108"/>
                </a:lnTo>
                <a:lnTo>
                  <a:pt x="8906" y="13034"/>
                </a:lnTo>
                <a:close/>
                <a:moveTo>
                  <a:pt x="3167" y="1"/>
                </a:moveTo>
                <a:cubicBezTo>
                  <a:pt x="2427" y="1"/>
                  <a:pt x="1696" y="337"/>
                  <a:pt x="1221" y="974"/>
                </a:cubicBezTo>
                <a:lnTo>
                  <a:pt x="798" y="1538"/>
                </a:lnTo>
                <a:lnTo>
                  <a:pt x="3011" y="3193"/>
                </a:lnTo>
                <a:lnTo>
                  <a:pt x="2726" y="3193"/>
                </a:lnTo>
                <a:cubicBezTo>
                  <a:pt x="1278" y="3193"/>
                  <a:pt x="0" y="4425"/>
                  <a:pt x="0" y="5889"/>
                </a:cubicBezTo>
                <a:lnTo>
                  <a:pt x="0" y="6326"/>
                </a:lnTo>
                <a:lnTo>
                  <a:pt x="1050" y="6326"/>
                </a:lnTo>
                <a:cubicBezTo>
                  <a:pt x="504" y="7100"/>
                  <a:pt x="441" y="8159"/>
                  <a:pt x="972" y="9010"/>
                </a:cubicBezTo>
                <a:lnTo>
                  <a:pt x="1326" y="9580"/>
                </a:lnTo>
                <a:lnTo>
                  <a:pt x="5827" y="7259"/>
                </a:lnTo>
                <a:cubicBezTo>
                  <a:pt x="5842" y="7430"/>
                  <a:pt x="5881" y="7595"/>
                  <a:pt x="5944" y="7748"/>
                </a:cubicBezTo>
                <a:lnTo>
                  <a:pt x="5038" y="14108"/>
                </a:lnTo>
                <a:lnTo>
                  <a:pt x="0" y="14108"/>
                </a:lnTo>
                <a:lnTo>
                  <a:pt x="0" y="14984"/>
                </a:lnTo>
                <a:lnTo>
                  <a:pt x="14984" y="14984"/>
                </a:lnTo>
                <a:lnTo>
                  <a:pt x="14984" y="14108"/>
                </a:lnTo>
                <a:lnTo>
                  <a:pt x="9947" y="14108"/>
                </a:lnTo>
                <a:lnTo>
                  <a:pt x="9041" y="7748"/>
                </a:lnTo>
                <a:cubicBezTo>
                  <a:pt x="9101" y="7595"/>
                  <a:pt x="9143" y="7430"/>
                  <a:pt x="9158" y="7259"/>
                </a:cubicBezTo>
                <a:lnTo>
                  <a:pt x="13659" y="9580"/>
                </a:lnTo>
                <a:lnTo>
                  <a:pt x="14013" y="9010"/>
                </a:lnTo>
                <a:cubicBezTo>
                  <a:pt x="14544" y="8159"/>
                  <a:pt x="14478" y="7100"/>
                  <a:pt x="13935" y="6326"/>
                </a:cubicBezTo>
                <a:lnTo>
                  <a:pt x="14984" y="6326"/>
                </a:lnTo>
                <a:lnTo>
                  <a:pt x="14984" y="5889"/>
                </a:lnTo>
                <a:cubicBezTo>
                  <a:pt x="14984" y="4425"/>
                  <a:pt x="13707" y="3193"/>
                  <a:pt x="12259" y="3193"/>
                </a:cubicBezTo>
                <a:lnTo>
                  <a:pt x="11974" y="3193"/>
                </a:lnTo>
                <a:lnTo>
                  <a:pt x="14187" y="1538"/>
                </a:lnTo>
                <a:lnTo>
                  <a:pt x="13764" y="974"/>
                </a:lnTo>
                <a:cubicBezTo>
                  <a:pt x="13287" y="337"/>
                  <a:pt x="12556" y="1"/>
                  <a:pt x="11816" y="1"/>
                </a:cubicBezTo>
                <a:cubicBezTo>
                  <a:pt x="11309" y="1"/>
                  <a:pt x="10799" y="158"/>
                  <a:pt x="10364" y="485"/>
                </a:cubicBezTo>
                <a:lnTo>
                  <a:pt x="7929" y="2308"/>
                </a:lnTo>
                <a:cubicBezTo>
                  <a:pt x="7764" y="2431"/>
                  <a:pt x="7617" y="2572"/>
                  <a:pt x="7491" y="2728"/>
                </a:cubicBezTo>
                <a:cubicBezTo>
                  <a:pt x="7365" y="2572"/>
                  <a:pt x="7218" y="2431"/>
                  <a:pt x="7053" y="2308"/>
                </a:cubicBezTo>
                <a:lnTo>
                  <a:pt x="4621" y="485"/>
                </a:lnTo>
                <a:cubicBezTo>
                  <a:pt x="4185" y="158"/>
                  <a:pt x="3673" y="1"/>
                  <a:pt x="3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58" name="Google Shape;5058;p75"/>
          <p:cNvSpPr/>
          <p:nvPr/>
        </p:nvSpPr>
        <p:spPr>
          <a:xfrm>
            <a:off x="7715473" y="3237459"/>
            <a:ext cx="448501" cy="448411"/>
          </a:xfrm>
          <a:custGeom>
            <a:avLst/>
            <a:gdLst/>
            <a:ahLst/>
            <a:cxnLst/>
            <a:rect l="l" t="t" r="r" b="b"/>
            <a:pathLst>
              <a:path w="14985" h="14982" extrusionOk="0">
                <a:moveTo>
                  <a:pt x="5614" y="3095"/>
                </a:moveTo>
                <a:lnTo>
                  <a:pt x="4720" y="5116"/>
                </a:lnTo>
                <a:lnTo>
                  <a:pt x="3814" y="3095"/>
                </a:lnTo>
                <a:close/>
                <a:moveTo>
                  <a:pt x="11167" y="3095"/>
                </a:moveTo>
                <a:lnTo>
                  <a:pt x="10265" y="5116"/>
                </a:lnTo>
                <a:lnTo>
                  <a:pt x="9368" y="3095"/>
                </a:lnTo>
                <a:close/>
                <a:moveTo>
                  <a:pt x="3281" y="4048"/>
                </a:moveTo>
                <a:lnTo>
                  <a:pt x="3898" y="5431"/>
                </a:lnTo>
                <a:lnTo>
                  <a:pt x="879" y="5431"/>
                </a:lnTo>
                <a:lnTo>
                  <a:pt x="879" y="4048"/>
                </a:lnTo>
                <a:close/>
                <a:moveTo>
                  <a:pt x="7944" y="2048"/>
                </a:moveTo>
                <a:lnTo>
                  <a:pt x="9443" y="5431"/>
                </a:lnTo>
                <a:lnTo>
                  <a:pt x="5542" y="5431"/>
                </a:lnTo>
                <a:lnTo>
                  <a:pt x="7038" y="2048"/>
                </a:lnTo>
                <a:close/>
                <a:moveTo>
                  <a:pt x="14106" y="4048"/>
                </a:moveTo>
                <a:lnTo>
                  <a:pt x="14106" y="5431"/>
                </a:lnTo>
                <a:lnTo>
                  <a:pt x="11086" y="5431"/>
                </a:lnTo>
                <a:lnTo>
                  <a:pt x="11704" y="4048"/>
                </a:lnTo>
                <a:close/>
                <a:moveTo>
                  <a:pt x="4135" y="6309"/>
                </a:moveTo>
                <a:lnTo>
                  <a:pt x="4135" y="7188"/>
                </a:lnTo>
                <a:lnTo>
                  <a:pt x="879" y="7188"/>
                </a:lnTo>
                <a:lnTo>
                  <a:pt x="879" y="6309"/>
                </a:lnTo>
                <a:close/>
                <a:moveTo>
                  <a:pt x="14106" y="6309"/>
                </a:moveTo>
                <a:lnTo>
                  <a:pt x="14106" y="7188"/>
                </a:lnTo>
                <a:lnTo>
                  <a:pt x="10849" y="7188"/>
                </a:lnTo>
                <a:lnTo>
                  <a:pt x="10849" y="6309"/>
                </a:lnTo>
                <a:close/>
                <a:moveTo>
                  <a:pt x="9971" y="6309"/>
                </a:moveTo>
                <a:lnTo>
                  <a:pt x="9971" y="9104"/>
                </a:lnTo>
                <a:lnTo>
                  <a:pt x="5011" y="9104"/>
                </a:lnTo>
                <a:lnTo>
                  <a:pt x="5011" y="6309"/>
                </a:lnTo>
                <a:close/>
                <a:moveTo>
                  <a:pt x="4135" y="8063"/>
                </a:moveTo>
                <a:lnTo>
                  <a:pt x="4135" y="12348"/>
                </a:lnTo>
                <a:lnTo>
                  <a:pt x="879" y="12348"/>
                </a:lnTo>
                <a:lnTo>
                  <a:pt x="879" y="8063"/>
                </a:lnTo>
                <a:close/>
                <a:moveTo>
                  <a:pt x="6174" y="9980"/>
                </a:moveTo>
                <a:lnTo>
                  <a:pt x="6174" y="12348"/>
                </a:lnTo>
                <a:lnTo>
                  <a:pt x="5011" y="12348"/>
                </a:lnTo>
                <a:lnTo>
                  <a:pt x="5011" y="9980"/>
                </a:lnTo>
                <a:close/>
                <a:moveTo>
                  <a:pt x="7932" y="9980"/>
                </a:moveTo>
                <a:lnTo>
                  <a:pt x="7932" y="12348"/>
                </a:lnTo>
                <a:lnTo>
                  <a:pt x="7053" y="12348"/>
                </a:lnTo>
                <a:lnTo>
                  <a:pt x="7053" y="9980"/>
                </a:lnTo>
                <a:close/>
                <a:moveTo>
                  <a:pt x="9971" y="9980"/>
                </a:moveTo>
                <a:lnTo>
                  <a:pt x="9971" y="12348"/>
                </a:lnTo>
                <a:lnTo>
                  <a:pt x="8807" y="12348"/>
                </a:lnTo>
                <a:lnTo>
                  <a:pt x="8807" y="9980"/>
                </a:lnTo>
                <a:close/>
                <a:moveTo>
                  <a:pt x="14106" y="8063"/>
                </a:moveTo>
                <a:lnTo>
                  <a:pt x="14106" y="12348"/>
                </a:lnTo>
                <a:lnTo>
                  <a:pt x="10849" y="12348"/>
                </a:lnTo>
                <a:lnTo>
                  <a:pt x="10849" y="8063"/>
                </a:lnTo>
                <a:close/>
                <a:moveTo>
                  <a:pt x="14106" y="13227"/>
                </a:moveTo>
                <a:lnTo>
                  <a:pt x="14106" y="14106"/>
                </a:lnTo>
                <a:lnTo>
                  <a:pt x="879" y="14106"/>
                </a:lnTo>
                <a:lnTo>
                  <a:pt x="879" y="13227"/>
                </a:lnTo>
                <a:close/>
                <a:moveTo>
                  <a:pt x="7053" y="0"/>
                </a:moveTo>
                <a:lnTo>
                  <a:pt x="7053" y="1170"/>
                </a:lnTo>
                <a:lnTo>
                  <a:pt x="6468" y="1170"/>
                </a:lnTo>
                <a:lnTo>
                  <a:pt x="6004" y="2219"/>
                </a:lnTo>
                <a:lnTo>
                  <a:pt x="3946" y="2219"/>
                </a:lnTo>
                <a:lnTo>
                  <a:pt x="3946" y="459"/>
                </a:lnTo>
                <a:lnTo>
                  <a:pt x="3068" y="459"/>
                </a:lnTo>
                <a:lnTo>
                  <a:pt x="3068" y="2219"/>
                </a:lnTo>
                <a:lnTo>
                  <a:pt x="2459" y="2219"/>
                </a:lnTo>
                <a:lnTo>
                  <a:pt x="2888" y="3170"/>
                </a:lnTo>
                <a:lnTo>
                  <a:pt x="879" y="3170"/>
                </a:lnTo>
                <a:lnTo>
                  <a:pt x="879" y="1763"/>
                </a:lnTo>
                <a:lnTo>
                  <a:pt x="0" y="1763"/>
                </a:lnTo>
                <a:lnTo>
                  <a:pt x="0" y="14981"/>
                </a:lnTo>
                <a:lnTo>
                  <a:pt x="14984" y="14981"/>
                </a:lnTo>
                <a:lnTo>
                  <a:pt x="14984" y="1763"/>
                </a:lnTo>
                <a:lnTo>
                  <a:pt x="14106" y="1763"/>
                </a:lnTo>
                <a:lnTo>
                  <a:pt x="14106" y="3170"/>
                </a:lnTo>
                <a:lnTo>
                  <a:pt x="12097" y="3170"/>
                </a:lnTo>
                <a:lnTo>
                  <a:pt x="12523" y="2219"/>
                </a:lnTo>
                <a:lnTo>
                  <a:pt x="11917" y="2219"/>
                </a:lnTo>
                <a:lnTo>
                  <a:pt x="11917" y="459"/>
                </a:lnTo>
                <a:lnTo>
                  <a:pt x="11038" y="459"/>
                </a:lnTo>
                <a:lnTo>
                  <a:pt x="11038" y="2219"/>
                </a:lnTo>
                <a:lnTo>
                  <a:pt x="8981" y="2219"/>
                </a:lnTo>
                <a:lnTo>
                  <a:pt x="8516" y="1170"/>
                </a:lnTo>
                <a:lnTo>
                  <a:pt x="7932" y="1170"/>
                </a:lnTo>
                <a:lnTo>
                  <a:pt x="79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59" name="Google Shape;5059;p75"/>
          <p:cNvSpPr/>
          <p:nvPr/>
        </p:nvSpPr>
        <p:spPr>
          <a:xfrm>
            <a:off x="7715473" y="2519528"/>
            <a:ext cx="448501" cy="448531"/>
          </a:xfrm>
          <a:custGeom>
            <a:avLst/>
            <a:gdLst/>
            <a:ahLst/>
            <a:cxnLst/>
            <a:rect l="l" t="t" r="r" b="b"/>
            <a:pathLst>
              <a:path w="14985" h="14986" extrusionOk="0">
                <a:moveTo>
                  <a:pt x="12610" y="2382"/>
                </a:moveTo>
                <a:cubicBezTo>
                  <a:pt x="13422" y="2382"/>
                  <a:pt x="14085" y="3036"/>
                  <a:pt x="14106" y="3848"/>
                </a:cubicBezTo>
                <a:cubicBezTo>
                  <a:pt x="14090" y="3849"/>
                  <a:pt x="14074" y="3849"/>
                  <a:pt x="14059" y="3849"/>
                </a:cubicBezTo>
                <a:cubicBezTo>
                  <a:pt x="13080" y="3849"/>
                  <a:pt x="12235" y="3300"/>
                  <a:pt x="11863" y="2382"/>
                </a:cubicBezTo>
                <a:close/>
                <a:moveTo>
                  <a:pt x="7194" y="3560"/>
                </a:moveTo>
                <a:lnTo>
                  <a:pt x="7194" y="4613"/>
                </a:lnTo>
                <a:lnTo>
                  <a:pt x="3377" y="4613"/>
                </a:lnTo>
                <a:lnTo>
                  <a:pt x="3377" y="3605"/>
                </a:lnTo>
                <a:cubicBezTo>
                  <a:pt x="3554" y="3575"/>
                  <a:pt x="3737" y="3560"/>
                  <a:pt x="3919" y="3560"/>
                </a:cubicBezTo>
                <a:close/>
                <a:moveTo>
                  <a:pt x="11737" y="3779"/>
                </a:moveTo>
                <a:cubicBezTo>
                  <a:pt x="12341" y="4404"/>
                  <a:pt x="13199" y="4727"/>
                  <a:pt x="14059" y="4727"/>
                </a:cubicBezTo>
                <a:cubicBezTo>
                  <a:pt x="14075" y="4727"/>
                  <a:pt x="14090" y="4727"/>
                  <a:pt x="14106" y="4727"/>
                </a:cubicBezTo>
                <a:lnTo>
                  <a:pt x="14106" y="5923"/>
                </a:lnTo>
                <a:lnTo>
                  <a:pt x="11737" y="5923"/>
                </a:lnTo>
                <a:lnTo>
                  <a:pt x="11737" y="3779"/>
                </a:lnTo>
                <a:close/>
                <a:moveTo>
                  <a:pt x="7194" y="5491"/>
                </a:moveTo>
                <a:lnTo>
                  <a:pt x="7194" y="6562"/>
                </a:lnTo>
                <a:lnTo>
                  <a:pt x="3377" y="6562"/>
                </a:lnTo>
                <a:lnTo>
                  <a:pt x="3377" y="5491"/>
                </a:lnTo>
                <a:close/>
                <a:moveTo>
                  <a:pt x="9974" y="881"/>
                </a:moveTo>
                <a:cubicBezTo>
                  <a:pt x="10279" y="881"/>
                  <a:pt x="10589" y="951"/>
                  <a:pt x="10855" y="1086"/>
                </a:cubicBezTo>
                <a:lnTo>
                  <a:pt x="10861" y="6682"/>
                </a:lnTo>
                <a:cubicBezTo>
                  <a:pt x="9722" y="6556"/>
                  <a:pt x="8924" y="5554"/>
                  <a:pt x="8945" y="4430"/>
                </a:cubicBezTo>
                <a:cubicBezTo>
                  <a:pt x="8429" y="4055"/>
                  <a:pt x="8070" y="3452"/>
                  <a:pt x="8070" y="2802"/>
                </a:cubicBezTo>
                <a:cubicBezTo>
                  <a:pt x="8070" y="1860"/>
                  <a:pt x="8771" y="1041"/>
                  <a:pt x="9698" y="901"/>
                </a:cubicBezTo>
                <a:cubicBezTo>
                  <a:pt x="9789" y="887"/>
                  <a:pt x="9881" y="881"/>
                  <a:pt x="9974" y="881"/>
                </a:cubicBezTo>
                <a:close/>
                <a:moveTo>
                  <a:pt x="2498" y="3884"/>
                </a:moveTo>
                <a:lnTo>
                  <a:pt x="2498" y="8370"/>
                </a:lnTo>
                <a:lnTo>
                  <a:pt x="3377" y="8370"/>
                </a:lnTo>
                <a:lnTo>
                  <a:pt x="3377" y="7441"/>
                </a:lnTo>
                <a:lnTo>
                  <a:pt x="4846" y="7441"/>
                </a:lnTo>
                <a:lnTo>
                  <a:pt x="4846" y="8370"/>
                </a:lnTo>
                <a:lnTo>
                  <a:pt x="5722" y="8370"/>
                </a:lnTo>
                <a:lnTo>
                  <a:pt x="5722" y="7441"/>
                </a:lnTo>
                <a:lnTo>
                  <a:pt x="7194" y="7441"/>
                </a:lnTo>
                <a:lnTo>
                  <a:pt x="7194" y="8370"/>
                </a:lnTo>
                <a:lnTo>
                  <a:pt x="8070" y="8370"/>
                </a:lnTo>
                <a:lnTo>
                  <a:pt x="8070" y="4841"/>
                </a:lnTo>
                <a:cubicBezTo>
                  <a:pt x="8199" y="6070"/>
                  <a:pt x="9119" y="7150"/>
                  <a:pt x="10313" y="7471"/>
                </a:cubicBezTo>
                <a:lnTo>
                  <a:pt x="10313" y="14104"/>
                </a:lnTo>
                <a:lnTo>
                  <a:pt x="9428" y="14104"/>
                </a:lnTo>
                <a:lnTo>
                  <a:pt x="8681" y="10820"/>
                </a:lnTo>
                <a:lnTo>
                  <a:pt x="4504" y="10808"/>
                </a:lnTo>
                <a:cubicBezTo>
                  <a:pt x="4861" y="10382"/>
                  <a:pt x="5077" y="9834"/>
                  <a:pt x="5077" y="9234"/>
                </a:cubicBezTo>
                <a:lnTo>
                  <a:pt x="4201" y="9234"/>
                </a:lnTo>
                <a:cubicBezTo>
                  <a:pt x="4201" y="10100"/>
                  <a:pt x="3500" y="10805"/>
                  <a:pt x="2636" y="10805"/>
                </a:cubicBezTo>
                <a:lnTo>
                  <a:pt x="2222" y="10802"/>
                </a:lnTo>
                <a:lnTo>
                  <a:pt x="1733" y="14104"/>
                </a:lnTo>
                <a:lnTo>
                  <a:pt x="876" y="14104"/>
                </a:lnTo>
                <a:lnTo>
                  <a:pt x="876" y="6109"/>
                </a:lnTo>
                <a:cubicBezTo>
                  <a:pt x="876" y="5153"/>
                  <a:pt x="1682" y="4283"/>
                  <a:pt x="2498" y="3884"/>
                </a:cubicBezTo>
                <a:close/>
                <a:moveTo>
                  <a:pt x="9932" y="1"/>
                </a:moveTo>
                <a:cubicBezTo>
                  <a:pt x="8477" y="28"/>
                  <a:pt x="7260" y="1221"/>
                  <a:pt x="7197" y="2682"/>
                </a:cubicBezTo>
                <a:lnTo>
                  <a:pt x="3919" y="2682"/>
                </a:lnTo>
                <a:cubicBezTo>
                  <a:pt x="3737" y="2682"/>
                  <a:pt x="3554" y="2694"/>
                  <a:pt x="3377" y="2718"/>
                </a:cubicBezTo>
                <a:lnTo>
                  <a:pt x="3377" y="901"/>
                </a:lnTo>
                <a:lnTo>
                  <a:pt x="2498" y="901"/>
                </a:lnTo>
                <a:lnTo>
                  <a:pt x="2498" y="2934"/>
                </a:lnTo>
                <a:cubicBezTo>
                  <a:pt x="1206" y="3404"/>
                  <a:pt x="0" y="4661"/>
                  <a:pt x="0" y="6109"/>
                </a:cubicBezTo>
                <a:lnTo>
                  <a:pt x="0" y="14985"/>
                </a:lnTo>
                <a:lnTo>
                  <a:pt x="2486" y="14985"/>
                </a:lnTo>
                <a:lnTo>
                  <a:pt x="2978" y="11684"/>
                </a:lnTo>
                <a:lnTo>
                  <a:pt x="7983" y="11696"/>
                </a:lnTo>
                <a:lnTo>
                  <a:pt x="8729" y="14985"/>
                </a:lnTo>
                <a:lnTo>
                  <a:pt x="11188" y="14985"/>
                </a:lnTo>
                <a:lnTo>
                  <a:pt x="11188" y="7573"/>
                </a:lnTo>
                <a:lnTo>
                  <a:pt x="11737" y="7573"/>
                </a:lnTo>
                <a:lnTo>
                  <a:pt x="11737" y="6802"/>
                </a:lnTo>
                <a:lnTo>
                  <a:pt x="14106" y="6802"/>
                </a:lnTo>
                <a:lnTo>
                  <a:pt x="14106" y="10481"/>
                </a:lnTo>
                <a:cubicBezTo>
                  <a:pt x="14106" y="10724"/>
                  <a:pt x="13911" y="10919"/>
                  <a:pt x="13668" y="10919"/>
                </a:cubicBezTo>
                <a:cubicBezTo>
                  <a:pt x="13428" y="10919"/>
                  <a:pt x="13230" y="10724"/>
                  <a:pt x="13230" y="10481"/>
                </a:cubicBezTo>
                <a:lnTo>
                  <a:pt x="12355" y="10481"/>
                </a:lnTo>
                <a:cubicBezTo>
                  <a:pt x="12355" y="11207"/>
                  <a:pt x="12942" y="11798"/>
                  <a:pt x="13668" y="11798"/>
                </a:cubicBezTo>
                <a:cubicBezTo>
                  <a:pt x="14394" y="11798"/>
                  <a:pt x="14984" y="11207"/>
                  <a:pt x="14984" y="10481"/>
                </a:cubicBezTo>
                <a:lnTo>
                  <a:pt x="14984" y="3884"/>
                </a:lnTo>
                <a:cubicBezTo>
                  <a:pt x="14984" y="2571"/>
                  <a:pt x="13917" y="1503"/>
                  <a:pt x="12610" y="1503"/>
                </a:cubicBezTo>
                <a:lnTo>
                  <a:pt x="11731" y="1503"/>
                </a:lnTo>
                <a:lnTo>
                  <a:pt x="11731" y="598"/>
                </a:lnTo>
                <a:cubicBezTo>
                  <a:pt x="11215" y="205"/>
                  <a:pt x="10579" y="1"/>
                  <a:pt x="99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060" name="Google Shape;5060;p75"/>
          <p:cNvGrpSpPr/>
          <p:nvPr/>
        </p:nvGrpSpPr>
        <p:grpSpPr>
          <a:xfrm>
            <a:off x="7715473" y="1816442"/>
            <a:ext cx="448501" cy="448501"/>
            <a:chOff x="7715465" y="1892642"/>
            <a:chExt cx="448501" cy="448501"/>
          </a:xfrm>
        </p:grpSpPr>
        <p:sp>
          <p:nvSpPr>
            <p:cNvPr id="5061" name="Google Shape;5061;p75"/>
            <p:cNvSpPr/>
            <p:nvPr/>
          </p:nvSpPr>
          <p:spPr>
            <a:xfrm>
              <a:off x="7715465" y="1892642"/>
              <a:ext cx="448501" cy="448501"/>
            </a:xfrm>
            <a:custGeom>
              <a:avLst/>
              <a:gdLst/>
              <a:ahLst/>
              <a:cxnLst/>
              <a:rect l="l" t="t" r="r" b="b"/>
              <a:pathLst>
                <a:path w="14985" h="14985" extrusionOk="0">
                  <a:moveTo>
                    <a:pt x="7491" y="879"/>
                  </a:moveTo>
                  <a:cubicBezTo>
                    <a:pt x="11137" y="879"/>
                    <a:pt x="14106" y="3845"/>
                    <a:pt x="14106" y="7491"/>
                  </a:cubicBezTo>
                  <a:cubicBezTo>
                    <a:pt x="14106" y="11138"/>
                    <a:pt x="11137" y="14106"/>
                    <a:pt x="7491" y="14106"/>
                  </a:cubicBezTo>
                  <a:cubicBezTo>
                    <a:pt x="3844" y="14106"/>
                    <a:pt x="879" y="11138"/>
                    <a:pt x="879" y="7491"/>
                  </a:cubicBezTo>
                  <a:cubicBezTo>
                    <a:pt x="879" y="3845"/>
                    <a:pt x="3844" y="879"/>
                    <a:pt x="7491" y="879"/>
                  </a:cubicBezTo>
                  <a:close/>
                  <a:moveTo>
                    <a:pt x="7491" y="1"/>
                  </a:moveTo>
                  <a:cubicBezTo>
                    <a:pt x="5491" y="1"/>
                    <a:pt x="3611" y="780"/>
                    <a:pt x="2195" y="2193"/>
                  </a:cubicBezTo>
                  <a:cubicBezTo>
                    <a:pt x="780" y="3608"/>
                    <a:pt x="0" y="5491"/>
                    <a:pt x="0" y="7491"/>
                  </a:cubicBezTo>
                  <a:cubicBezTo>
                    <a:pt x="0" y="9491"/>
                    <a:pt x="780" y="11374"/>
                    <a:pt x="2195" y="12790"/>
                  </a:cubicBezTo>
                  <a:cubicBezTo>
                    <a:pt x="3611" y="14205"/>
                    <a:pt x="5491" y="14985"/>
                    <a:pt x="7491" y="14985"/>
                  </a:cubicBezTo>
                  <a:cubicBezTo>
                    <a:pt x="9494" y="14985"/>
                    <a:pt x="11374" y="14205"/>
                    <a:pt x="12789" y="12790"/>
                  </a:cubicBezTo>
                  <a:cubicBezTo>
                    <a:pt x="14205" y="11374"/>
                    <a:pt x="14984" y="9491"/>
                    <a:pt x="14984" y="7491"/>
                  </a:cubicBezTo>
                  <a:cubicBezTo>
                    <a:pt x="14984" y="5491"/>
                    <a:pt x="14205" y="3608"/>
                    <a:pt x="12789" y="2193"/>
                  </a:cubicBezTo>
                  <a:cubicBezTo>
                    <a:pt x="11374" y="780"/>
                    <a:pt x="9494" y="1"/>
                    <a:pt x="7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62" name="Google Shape;5062;p75"/>
            <p:cNvSpPr/>
            <p:nvPr/>
          </p:nvSpPr>
          <p:spPr>
            <a:xfrm>
              <a:off x="7767334" y="1944421"/>
              <a:ext cx="344764" cy="344853"/>
            </a:xfrm>
            <a:custGeom>
              <a:avLst/>
              <a:gdLst/>
              <a:ahLst/>
              <a:cxnLst/>
              <a:rect l="l" t="t" r="r" b="b"/>
              <a:pathLst>
                <a:path w="11519" h="11522" extrusionOk="0">
                  <a:moveTo>
                    <a:pt x="5758" y="879"/>
                  </a:moveTo>
                  <a:cubicBezTo>
                    <a:pt x="8451" y="879"/>
                    <a:pt x="10640" y="3068"/>
                    <a:pt x="10640" y="5761"/>
                  </a:cubicBezTo>
                  <a:cubicBezTo>
                    <a:pt x="10640" y="8454"/>
                    <a:pt x="8451" y="10643"/>
                    <a:pt x="5758" y="10643"/>
                  </a:cubicBezTo>
                  <a:cubicBezTo>
                    <a:pt x="3068" y="10643"/>
                    <a:pt x="876" y="8454"/>
                    <a:pt x="876" y="5761"/>
                  </a:cubicBezTo>
                  <a:cubicBezTo>
                    <a:pt x="876" y="3068"/>
                    <a:pt x="3068" y="879"/>
                    <a:pt x="5758" y="879"/>
                  </a:cubicBezTo>
                  <a:close/>
                  <a:moveTo>
                    <a:pt x="5758" y="1"/>
                  </a:moveTo>
                  <a:cubicBezTo>
                    <a:pt x="2582" y="1"/>
                    <a:pt x="0" y="2586"/>
                    <a:pt x="0" y="5761"/>
                  </a:cubicBezTo>
                  <a:cubicBezTo>
                    <a:pt x="0" y="8937"/>
                    <a:pt x="2582" y="11522"/>
                    <a:pt x="5758" y="11522"/>
                  </a:cubicBezTo>
                  <a:cubicBezTo>
                    <a:pt x="8933" y="11522"/>
                    <a:pt x="11518" y="8937"/>
                    <a:pt x="11518" y="5761"/>
                  </a:cubicBezTo>
                  <a:cubicBezTo>
                    <a:pt x="11518" y="2586"/>
                    <a:pt x="8933" y="1"/>
                    <a:pt x="57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63" name="Google Shape;5063;p75"/>
            <p:cNvSpPr/>
            <p:nvPr/>
          </p:nvSpPr>
          <p:spPr>
            <a:xfrm>
              <a:off x="7869904" y="1995332"/>
              <a:ext cx="139504" cy="243062"/>
            </a:xfrm>
            <a:custGeom>
              <a:avLst/>
              <a:gdLst/>
              <a:ahLst/>
              <a:cxnLst/>
              <a:rect l="l" t="t" r="r" b="b"/>
              <a:pathLst>
                <a:path w="4661" h="8121" extrusionOk="0">
                  <a:moveTo>
                    <a:pt x="2493" y="1922"/>
                  </a:moveTo>
                  <a:cubicBezTo>
                    <a:pt x="2961" y="1922"/>
                    <a:pt x="3341" y="2303"/>
                    <a:pt x="3341" y="2771"/>
                  </a:cubicBezTo>
                  <a:cubicBezTo>
                    <a:pt x="3341" y="3242"/>
                    <a:pt x="2961" y="3622"/>
                    <a:pt x="2493" y="3622"/>
                  </a:cubicBezTo>
                  <a:lnTo>
                    <a:pt x="879" y="3622"/>
                  </a:lnTo>
                  <a:lnTo>
                    <a:pt x="879" y="1922"/>
                  </a:lnTo>
                  <a:close/>
                  <a:moveTo>
                    <a:pt x="2934" y="4501"/>
                  </a:moveTo>
                  <a:cubicBezTo>
                    <a:pt x="3401" y="4501"/>
                    <a:pt x="3785" y="4882"/>
                    <a:pt x="3785" y="5350"/>
                  </a:cubicBezTo>
                  <a:cubicBezTo>
                    <a:pt x="3785" y="5817"/>
                    <a:pt x="3401" y="6198"/>
                    <a:pt x="2934" y="6198"/>
                  </a:cubicBezTo>
                  <a:lnTo>
                    <a:pt x="879" y="6198"/>
                  </a:lnTo>
                  <a:lnTo>
                    <a:pt x="879" y="4501"/>
                  </a:lnTo>
                  <a:close/>
                  <a:moveTo>
                    <a:pt x="1893" y="0"/>
                  </a:moveTo>
                  <a:lnTo>
                    <a:pt x="1893" y="1044"/>
                  </a:lnTo>
                  <a:lnTo>
                    <a:pt x="1" y="1044"/>
                  </a:lnTo>
                  <a:lnTo>
                    <a:pt x="1" y="7077"/>
                  </a:lnTo>
                  <a:lnTo>
                    <a:pt x="1893" y="7077"/>
                  </a:lnTo>
                  <a:lnTo>
                    <a:pt x="1893" y="8120"/>
                  </a:lnTo>
                  <a:lnTo>
                    <a:pt x="2772" y="8120"/>
                  </a:lnTo>
                  <a:lnTo>
                    <a:pt x="2772" y="7077"/>
                  </a:lnTo>
                  <a:cubicBezTo>
                    <a:pt x="2797" y="7078"/>
                    <a:pt x="2822" y="7078"/>
                    <a:pt x="2848" y="7078"/>
                  </a:cubicBezTo>
                  <a:cubicBezTo>
                    <a:pt x="3807" y="7078"/>
                    <a:pt x="4661" y="6363"/>
                    <a:pt x="4661" y="5350"/>
                  </a:cubicBezTo>
                  <a:cubicBezTo>
                    <a:pt x="4661" y="4723"/>
                    <a:pt x="4325" y="4174"/>
                    <a:pt x="3824" y="3871"/>
                  </a:cubicBezTo>
                  <a:cubicBezTo>
                    <a:pt x="4073" y="3571"/>
                    <a:pt x="4220" y="3188"/>
                    <a:pt x="4220" y="2771"/>
                  </a:cubicBezTo>
                  <a:cubicBezTo>
                    <a:pt x="4220" y="1913"/>
                    <a:pt x="3590" y="1200"/>
                    <a:pt x="2772" y="1068"/>
                  </a:cubicBezTo>
                  <a:lnTo>
                    <a:pt x="27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064" name="Google Shape;5064;p75"/>
          <p:cNvSpPr/>
          <p:nvPr/>
        </p:nvSpPr>
        <p:spPr>
          <a:xfrm>
            <a:off x="7715473" y="1192611"/>
            <a:ext cx="448501" cy="382356"/>
          </a:xfrm>
          <a:custGeom>
            <a:avLst/>
            <a:gdLst/>
            <a:ahLst/>
            <a:cxnLst/>
            <a:rect l="l" t="t" r="r" b="b"/>
            <a:pathLst>
              <a:path w="14985" h="12775" extrusionOk="0">
                <a:moveTo>
                  <a:pt x="11239" y="879"/>
                </a:moveTo>
                <a:cubicBezTo>
                  <a:pt x="11800" y="879"/>
                  <a:pt x="12277" y="1245"/>
                  <a:pt x="12454" y="1757"/>
                </a:cubicBezTo>
                <a:lnTo>
                  <a:pt x="5626" y="1757"/>
                </a:lnTo>
                <a:cubicBezTo>
                  <a:pt x="4258" y="1757"/>
                  <a:pt x="3146" y="2882"/>
                  <a:pt x="3146" y="4264"/>
                </a:cubicBezTo>
                <a:lnTo>
                  <a:pt x="3137" y="6687"/>
                </a:lnTo>
                <a:lnTo>
                  <a:pt x="876" y="6687"/>
                </a:lnTo>
                <a:lnTo>
                  <a:pt x="876" y="3143"/>
                </a:lnTo>
                <a:cubicBezTo>
                  <a:pt x="876" y="1895"/>
                  <a:pt x="1871" y="879"/>
                  <a:pt x="3098" y="879"/>
                </a:cubicBezTo>
                <a:close/>
                <a:moveTo>
                  <a:pt x="4921" y="5608"/>
                </a:moveTo>
                <a:lnTo>
                  <a:pt x="4921" y="6687"/>
                </a:lnTo>
                <a:lnTo>
                  <a:pt x="4024" y="6687"/>
                </a:lnTo>
                <a:lnTo>
                  <a:pt x="4024" y="5608"/>
                </a:lnTo>
                <a:close/>
                <a:moveTo>
                  <a:pt x="12586" y="2636"/>
                </a:moveTo>
                <a:lnTo>
                  <a:pt x="13323" y="8045"/>
                </a:lnTo>
                <a:cubicBezTo>
                  <a:pt x="13191" y="8018"/>
                  <a:pt x="13050" y="8003"/>
                  <a:pt x="12909" y="8003"/>
                </a:cubicBezTo>
                <a:lnTo>
                  <a:pt x="11443" y="8003"/>
                </a:lnTo>
                <a:lnTo>
                  <a:pt x="11026" y="2636"/>
                </a:lnTo>
                <a:close/>
                <a:moveTo>
                  <a:pt x="4882" y="7566"/>
                </a:moveTo>
                <a:cubicBezTo>
                  <a:pt x="5596" y="7566"/>
                  <a:pt x="6174" y="8144"/>
                  <a:pt x="6174" y="8852"/>
                </a:cubicBezTo>
                <a:lnTo>
                  <a:pt x="6174" y="10198"/>
                </a:lnTo>
                <a:lnTo>
                  <a:pt x="873" y="10198"/>
                </a:lnTo>
                <a:lnTo>
                  <a:pt x="873" y="9323"/>
                </a:lnTo>
                <a:lnTo>
                  <a:pt x="2156" y="9323"/>
                </a:lnTo>
                <a:lnTo>
                  <a:pt x="2156" y="8444"/>
                </a:lnTo>
                <a:lnTo>
                  <a:pt x="873" y="8444"/>
                </a:lnTo>
                <a:lnTo>
                  <a:pt x="873" y="7566"/>
                </a:lnTo>
                <a:close/>
                <a:moveTo>
                  <a:pt x="10142" y="2636"/>
                </a:moveTo>
                <a:lnTo>
                  <a:pt x="10265" y="4207"/>
                </a:lnTo>
                <a:lnTo>
                  <a:pt x="9311" y="4207"/>
                </a:lnTo>
                <a:lnTo>
                  <a:pt x="9311" y="5086"/>
                </a:lnTo>
                <a:lnTo>
                  <a:pt x="10331" y="5086"/>
                </a:lnTo>
                <a:lnTo>
                  <a:pt x="10424" y="6273"/>
                </a:lnTo>
                <a:lnTo>
                  <a:pt x="7941" y="6273"/>
                </a:lnTo>
                <a:lnTo>
                  <a:pt x="7941" y="10198"/>
                </a:lnTo>
                <a:lnTo>
                  <a:pt x="7056" y="10198"/>
                </a:lnTo>
                <a:lnTo>
                  <a:pt x="7056" y="8852"/>
                </a:lnTo>
                <a:cubicBezTo>
                  <a:pt x="7056" y="7985"/>
                  <a:pt x="6543" y="7239"/>
                  <a:pt x="5803" y="6891"/>
                </a:cubicBezTo>
                <a:lnTo>
                  <a:pt x="5803" y="4732"/>
                </a:lnTo>
                <a:lnTo>
                  <a:pt x="4024" y="4732"/>
                </a:lnTo>
                <a:lnTo>
                  <a:pt x="4024" y="4264"/>
                </a:lnTo>
                <a:cubicBezTo>
                  <a:pt x="4024" y="3368"/>
                  <a:pt x="4744" y="2636"/>
                  <a:pt x="5626" y="2636"/>
                </a:cubicBezTo>
                <a:close/>
                <a:moveTo>
                  <a:pt x="10492" y="7152"/>
                </a:moveTo>
                <a:lnTo>
                  <a:pt x="10594" y="8459"/>
                </a:lnTo>
                <a:lnTo>
                  <a:pt x="10594" y="10198"/>
                </a:lnTo>
                <a:lnTo>
                  <a:pt x="8822" y="10198"/>
                </a:lnTo>
                <a:lnTo>
                  <a:pt x="8822" y="7152"/>
                </a:lnTo>
                <a:close/>
                <a:moveTo>
                  <a:pt x="12909" y="8882"/>
                </a:moveTo>
                <a:cubicBezTo>
                  <a:pt x="13635" y="8882"/>
                  <a:pt x="14115" y="9521"/>
                  <a:pt x="14103" y="10198"/>
                </a:cubicBezTo>
                <a:lnTo>
                  <a:pt x="11476" y="10198"/>
                </a:lnTo>
                <a:lnTo>
                  <a:pt x="11476" y="8882"/>
                </a:lnTo>
                <a:close/>
                <a:moveTo>
                  <a:pt x="4156" y="11077"/>
                </a:moveTo>
                <a:cubicBezTo>
                  <a:pt x="3976" y="11554"/>
                  <a:pt x="3515" y="11896"/>
                  <a:pt x="2975" y="11896"/>
                </a:cubicBezTo>
                <a:cubicBezTo>
                  <a:pt x="2435" y="11896"/>
                  <a:pt x="1973" y="11554"/>
                  <a:pt x="1793" y="11077"/>
                </a:cubicBezTo>
                <a:close/>
                <a:moveTo>
                  <a:pt x="13623" y="11077"/>
                </a:moveTo>
                <a:cubicBezTo>
                  <a:pt x="13443" y="11554"/>
                  <a:pt x="12981" y="11896"/>
                  <a:pt x="12442" y="11896"/>
                </a:cubicBezTo>
                <a:cubicBezTo>
                  <a:pt x="11902" y="11896"/>
                  <a:pt x="11440" y="11554"/>
                  <a:pt x="11260" y="11077"/>
                </a:cubicBezTo>
                <a:close/>
                <a:moveTo>
                  <a:pt x="3098" y="0"/>
                </a:moveTo>
                <a:cubicBezTo>
                  <a:pt x="1386" y="0"/>
                  <a:pt x="0" y="1409"/>
                  <a:pt x="0" y="3143"/>
                </a:cubicBezTo>
                <a:lnTo>
                  <a:pt x="0" y="11077"/>
                </a:lnTo>
                <a:lnTo>
                  <a:pt x="879" y="11077"/>
                </a:lnTo>
                <a:cubicBezTo>
                  <a:pt x="1083" y="12046"/>
                  <a:pt x="1946" y="12774"/>
                  <a:pt x="2975" y="12774"/>
                </a:cubicBezTo>
                <a:cubicBezTo>
                  <a:pt x="4003" y="12774"/>
                  <a:pt x="4867" y="12046"/>
                  <a:pt x="5071" y="11077"/>
                </a:cubicBezTo>
                <a:lnTo>
                  <a:pt x="10346" y="11077"/>
                </a:lnTo>
                <a:cubicBezTo>
                  <a:pt x="10549" y="12046"/>
                  <a:pt x="11413" y="12774"/>
                  <a:pt x="12442" y="12774"/>
                </a:cubicBezTo>
                <a:cubicBezTo>
                  <a:pt x="13470" y="12774"/>
                  <a:pt x="14334" y="12046"/>
                  <a:pt x="14538" y="11077"/>
                </a:cubicBezTo>
                <a:lnTo>
                  <a:pt x="14984" y="11077"/>
                </a:lnTo>
                <a:lnTo>
                  <a:pt x="14984" y="10073"/>
                </a:lnTo>
                <a:cubicBezTo>
                  <a:pt x="14984" y="9455"/>
                  <a:pt x="14712" y="8900"/>
                  <a:pt x="14280" y="8519"/>
                </a:cubicBezTo>
                <a:cubicBezTo>
                  <a:pt x="14280" y="8519"/>
                  <a:pt x="13389" y="1880"/>
                  <a:pt x="13362" y="1748"/>
                </a:cubicBezTo>
                <a:cubicBezTo>
                  <a:pt x="13158" y="753"/>
                  <a:pt x="12283" y="0"/>
                  <a:pt x="11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065" name="Google Shape;5065;p75"/>
          <p:cNvGrpSpPr/>
          <p:nvPr/>
        </p:nvGrpSpPr>
        <p:grpSpPr>
          <a:xfrm>
            <a:off x="6985630" y="3948715"/>
            <a:ext cx="426682" cy="448501"/>
            <a:chOff x="6985622" y="4024915"/>
            <a:chExt cx="426682" cy="448501"/>
          </a:xfrm>
        </p:grpSpPr>
        <p:sp>
          <p:nvSpPr>
            <p:cNvPr id="5066" name="Google Shape;5066;p75"/>
            <p:cNvSpPr/>
            <p:nvPr/>
          </p:nvSpPr>
          <p:spPr>
            <a:xfrm>
              <a:off x="6985622" y="4024915"/>
              <a:ext cx="426682" cy="448501"/>
            </a:xfrm>
            <a:custGeom>
              <a:avLst/>
              <a:gdLst/>
              <a:ahLst/>
              <a:cxnLst/>
              <a:rect l="l" t="t" r="r" b="b"/>
              <a:pathLst>
                <a:path w="14256" h="14985" extrusionOk="0">
                  <a:moveTo>
                    <a:pt x="9470" y="6120"/>
                  </a:moveTo>
                  <a:cubicBezTo>
                    <a:pt x="9487" y="6120"/>
                    <a:pt x="9504" y="6120"/>
                    <a:pt x="9521" y="6121"/>
                  </a:cubicBezTo>
                  <a:cubicBezTo>
                    <a:pt x="10813" y="6157"/>
                    <a:pt x="11608" y="7650"/>
                    <a:pt x="10966" y="8765"/>
                  </a:cubicBezTo>
                  <a:lnTo>
                    <a:pt x="9464" y="11380"/>
                  </a:lnTo>
                  <a:lnTo>
                    <a:pt x="7959" y="8765"/>
                  </a:lnTo>
                  <a:cubicBezTo>
                    <a:pt x="7292" y="7608"/>
                    <a:pt x="8143" y="6120"/>
                    <a:pt x="9470" y="6120"/>
                  </a:cubicBezTo>
                  <a:close/>
                  <a:moveTo>
                    <a:pt x="7158" y="879"/>
                  </a:moveTo>
                  <a:lnTo>
                    <a:pt x="7494" y="2696"/>
                  </a:lnTo>
                  <a:lnTo>
                    <a:pt x="8915" y="2699"/>
                  </a:lnTo>
                  <a:lnTo>
                    <a:pt x="8915" y="3692"/>
                  </a:lnTo>
                  <a:lnTo>
                    <a:pt x="10445" y="3692"/>
                  </a:lnTo>
                  <a:lnTo>
                    <a:pt x="11092" y="4231"/>
                  </a:lnTo>
                  <a:lnTo>
                    <a:pt x="12460" y="4231"/>
                  </a:lnTo>
                  <a:lnTo>
                    <a:pt x="12460" y="5911"/>
                  </a:lnTo>
                  <a:lnTo>
                    <a:pt x="13335" y="6960"/>
                  </a:lnTo>
                  <a:lnTo>
                    <a:pt x="13335" y="7332"/>
                  </a:lnTo>
                  <a:lnTo>
                    <a:pt x="12034" y="7374"/>
                  </a:lnTo>
                  <a:cubicBezTo>
                    <a:pt x="11800" y="6187"/>
                    <a:pt x="10762" y="5275"/>
                    <a:pt x="9545" y="5242"/>
                  </a:cubicBezTo>
                  <a:cubicBezTo>
                    <a:pt x="9520" y="5241"/>
                    <a:pt x="9495" y="5241"/>
                    <a:pt x="9470" y="5241"/>
                  </a:cubicBezTo>
                  <a:cubicBezTo>
                    <a:pt x="8354" y="5241"/>
                    <a:pt x="7354" y="5958"/>
                    <a:pt x="6987" y="7017"/>
                  </a:cubicBezTo>
                  <a:lnTo>
                    <a:pt x="5065" y="7017"/>
                  </a:lnTo>
                  <a:lnTo>
                    <a:pt x="4786" y="9083"/>
                  </a:lnTo>
                  <a:lnTo>
                    <a:pt x="3988" y="10253"/>
                  </a:lnTo>
                  <a:lnTo>
                    <a:pt x="4132" y="11848"/>
                  </a:lnTo>
                  <a:lnTo>
                    <a:pt x="5524" y="14106"/>
                  </a:lnTo>
                  <a:lnTo>
                    <a:pt x="4501" y="14106"/>
                  </a:lnTo>
                  <a:lnTo>
                    <a:pt x="2381" y="11215"/>
                  </a:lnTo>
                  <a:lnTo>
                    <a:pt x="1742" y="11233"/>
                  </a:lnTo>
                  <a:lnTo>
                    <a:pt x="1739" y="10445"/>
                  </a:lnTo>
                  <a:lnTo>
                    <a:pt x="3365" y="8223"/>
                  </a:lnTo>
                  <a:lnTo>
                    <a:pt x="1206" y="5338"/>
                  </a:lnTo>
                  <a:lnTo>
                    <a:pt x="2597" y="4180"/>
                  </a:lnTo>
                  <a:lnTo>
                    <a:pt x="2546" y="3083"/>
                  </a:lnTo>
                  <a:lnTo>
                    <a:pt x="4081" y="1934"/>
                  </a:lnTo>
                  <a:lnTo>
                    <a:pt x="6123" y="1934"/>
                  </a:lnTo>
                  <a:lnTo>
                    <a:pt x="6123" y="879"/>
                  </a:lnTo>
                  <a:close/>
                  <a:moveTo>
                    <a:pt x="5245" y="0"/>
                  </a:moveTo>
                  <a:lnTo>
                    <a:pt x="5245" y="1056"/>
                  </a:lnTo>
                  <a:lnTo>
                    <a:pt x="3791" y="1056"/>
                  </a:lnTo>
                  <a:lnTo>
                    <a:pt x="1649" y="2660"/>
                  </a:lnTo>
                  <a:lnTo>
                    <a:pt x="1700" y="3785"/>
                  </a:lnTo>
                  <a:lnTo>
                    <a:pt x="0" y="5197"/>
                  </a:lnTo>
                  <a:lnTo>
                    <a:pt x="2273" y="8229"/>
                  </a:lnTo>
                  <a:lnTo>
                    <a:pt x="843" y="10184"/>
                  </a:lnTo>
                  <a:lnTo>
                    <a:pt x="843" y="12106"/>
                  </a:lnTo>
                  <a:lnTo>
                    <a:pt x="1946" y="12106"/>
                  </a:lnTo>
                  <a:lnTo>
                    <a:pt x="4057" y="14985"/>
                  </a:lnTo>
                  <a:lnTo>
                    <a:pt x="7095" y="14985"/>
                  </a:lnTo>
                  <a:lnTo>
                    <a:pt x="4990" y="11563"/>
                  </a:lnTo>
                  <a:lnTo>
                    <a:pt x="4900" y="10559"/>
                  </a:lnTo>
                  <a:lnTo>
                    <a:pt x="5620" y="9473"/>
                  </a:lnTo>
                  <a:lnTo>
                    <a:pt x="5833" y="7896"/>
                  </a:lnTo>
                  <a:lnTo>
                    <a:pt x="6840" y="7896"/>
                  </a:lnTo>
                  <a:cubicBezTo>
                    <a:pt x="6843" y="8346"/>
                    <a:pt x="6963" y="8795"/>
                    <a:pt x="7197" y="9203"/>
                  </a:cubicBezTo>
                  <a:lnTo>
                    <a:pt x="9464" y="13143"/>
                  </a:lnTo>
                  <a:lnTo>
                    <a:pt x="11728" y="9203"/>
                  </a:lnTo>
                  <a:cubicBezTo>
                    <a:pt x="11902" y="8903"/>
                    <a:pt x="12010" y="8579"/>
                    <a:pt x="12058" y="8253"/>
                  </a:cubicBezTo>
                  <a:lnTo>
                    <a:pt x="14256" y="8253"/>
                  </a:lnTo>
                  <a:lnTo>
                    <a:pt x="14256" y="6669"/>
                  </a:lnTo>
                  <a:lnTo>
                    <a:pt x="13377" y="5689"/>
                  </a:lnTo>
                  <a:lnTo>
                    <a:pt x="13377" y="3341"/>
                  </a:lnTo>
                  <a:lnTo>
                    <a:pt x="11395" y="3341"/>
                  </a:lnTo>
                  <a:lnTo>
                    <a:pt x="10648" y="2714"/>
                  </a:lnTo>
                  <a:lnTo>
                    <a:pt x="9794" y="2714"/>
                  </a:lnTo>
                  <a:lnTo>
                    <a:pt x="9794" y="1823"/>
                  </a:lnTo>
                  <a:lnTo>
                    <a:pt x="8223" y="1820"/>
                  </a:lnTo>
                  <a:lnTo>
                    <a:pt x="78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67" name="Google Shape;5067;p75"/>
            <p:cNvSpPr/>
            <p:nvPr/>
          </p:nvSpPr>
          <p:spPr>
            <a:xfrm>
              <a:off x="7255501" y="4246936"/>
              <a:ext cx="26219" cy="26338"/>
            </a:xfrm>
            <a:custGeom>
              <a:avLst/>
              <a:gdLst/>
              <a:ahLst/>
              <a:cxnLst/>
              <a:rect l="l" t="t" r="r" b="b"/>
              <a:pathLst>
                <a:path w="876" h="880" extrusionOk="0">
                  <a:moveTo>
                    <a:pt x="0" y="1"/>
                  </a:moveTo>
                  <a:lnTo>
                    <a:pt x="0" y="880"/>
                  </a:lnTo>
                  <a:lnTo>
                    <a:pt x="876" y="880"/>
                  </a:lnTo>
                  <a:lnTo>
                    <a:pt x="8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068" name="Google Shape;5068;p75"/>
          <p:cNvGrpSpPr/>
          <p:nvPr/>
        </p:nvGrpSpPr>
        <p:grpSpPr>
          <a:xfrm>
            <a:off x="6969647" y="3237459"/>
            <a:ext cx="458647" cy="448411"/>
            <a:chOff x="6969639" y="3313659"/>
            <a:chExt cx="458647" cy="448411"/>
          </a:xfrm>
        </p:grpSpPr>
        <p:sp>
          <p:nvSpPr>
            <p:cNvPr id="5069" name="Google Shape;5069;p75"/>
            <p:cNvSpPr/>
            <p:nvPr/>
          </p:nvSpPr>
          <p:spPr>
            <a:xfrm>
              <a:off x="7098787" y="3408148"/>
              <a:ext cx="200351" cy="39178"/>
            </a:xfrm>
            <a:custGeom>
              <a:avLst/>
              <a:gdLst/>
              <a:ahLst/>
              <a:cxnLst/>
              <a:rect l="l" t="t" r="r" b="b"/>
              <a:pathLst>
                <a:path w="6694" h="1309" extrusionOk="0">
                  <a:moveTo>
                    <a:pt x="1" y="1"/>
                  </a:moveTo>
                  <a:lnTo>
                    <a:pt x="1" y="879"/>
                  </a:lnTo>
                  <a:lnTo>
                    <a:pt x="2297" y="879"/>
                  </a:lnTo>
                  <a:lnTo>
                    <a:pt x="3347" y="1308"/>
                  </a:lnTo>
                  <a:lnTo>
                    <a:pt x="4397" y="879"/>
                  </a:lnTo>
                  <a:lnTo>
                    <a:pt x="6693" y="879"/>
                  </a:lnTo>
                  <a:lnTo>
                    <a:pt x="6693" y="1"/>
                  </a:lnTo>
                  <a:lnTo>
                    <a:pt x="4223" y="1"/>
                  </a:lnTo>
                  <a:lnTo>
                    <a:pt x="3347" y="357"/>
                  </a:lnTo>
                  <a:lnTo>
                    <a:pt x="2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70" name="Google Shape;5070;p75"/>
            <p:cNvSpPr/>
            <p:nvPr/>
          </p:nvSpPr>
          <p:spPr>
            <a:xfrm>
              <a:off x="6969639" y="3313659"/>
              <a:ext cx="458647" cy="448411"/>
            </a:xfrm>
            <a:custGeom>
              <a:avLst/>
              <a:gdLst/>
              <a:ahLst/>
              <a:cxnLst/>
              <a:rect l="l" t="t" r="r" b="b"/>
              <a:pathLst>
                <a:path w="15324" h="14982" extrusionOk="0">
                  <a:moveTo>
                    <a:pt x="1924" y="877"/>
                  </a:moveTo>
                  <a:cubicBezTo>
                    <a:pt x="2148" y="877"/>
                    <a:pt x="2372" y="963"/>
                    <a:pt x="2543" y="1134"/>
                  </a:cubicBezTo>
                  <a:lnTo>
                    <a:pt x="3245" y="1835"/>
                  </a:lnTo>
                  <a:cubicBezTo>
                    <a:pt x="2849" y="2051"/>
                    <a:pt x="2504" y="2345"/>
                    <a:pt x="2237" y="2708"/>
                  </a:cubicBezTo>
                  <a:cubicBezTo>
                    <a:pt x="2150" y="2825"/>
                    <a:pt x="2073" y="2948"/>
                    <a:pt x="2007" y="3074"/>
                  </a:cubicBezTo>
                  <a:lnTo>
                    <a:pt x="1305" y="2372"/>
                  </a:lnTo>
                  <a:cubicBezTo>
                    <a:pt x="963" y="2030"/>
                    <a:pt x="963" y="1475"/>
                    <a:pt x="1305" y="1134"/>
                  </a:cubicBezTo>
                  <a:cubicBezTo>
                    <a:pt x="1476" y="963"/>
                    <a:pt x="1700" y="877"/>
                    <a:pt x="1924" y="877"/>
                  </a:cubicBezTo>
                  <a:close/>
                  <a:moveTo>
                    <a:pt x="13400" y="877"/>
                  </a:moveTo>
                  <a:cubicBezTo>
                    <a:pt x="13624" y="877"/>
                    <a:pt x="13848" y="963"/>
                    <a:pt x="14019" y="1134"/>
                  </a:cubicBezTo>
                  <a:cubicBezTo>
                    <a:pt x="14361" y="1475"/>
                    <a:pt x="14361" y="2030"/>
                    <a:pt x="14019" y="2372"/>
                  </a:cubicBezTo>
                  <a:lnTo>
                    <a:pt x="13317" y="3074"/>
                  </a:lnTo>
                  <a:cubicBezTo>
                    <a:pt x="13251" y="2948"/>
                    <a:pt x="13174" y="2825"/>
                    <a:pt x="13087" y="2708"/>
                  </a:cubicBezTo>
                  <a:cubicBezTo>
                    <a:pt x="12820" y="2345"/>
                    <a:pt x="12475" y="2051"/>
                    <a:pt x="12079" y="1835"/>
                  </a:cubicBezTo>
                  <a:lnTo>
                    <a:pt x="12781" y="1134"/>
                  </a:lnTo>
                  <a:cubicBezTo>
                    <a:pt x="12952" y="963"/>
                    <a:pt x="13176" y="877"/>
                    <a:pt x="13400" y="877"/>
                  </a:cubicBezTo>
                  <a:close/>
                  <a:moveTo>
                    <a:pt x="10484" y="2306"/>
                  </a:moveTo>
                  <a:cubicBezTo>
                    <a:pt x="11641" y="2306"/>
                    <a:pt x="12778" y="3200"/>
                    <a:pt x="12778" y="4414"/>
                  </a:cubicBezTo>
                  <a:lnTo>
                    <a:pt x="12778" y="6600"/>
                  </a:lnTo>
                  <a:lnTo>
                    <a:pt x="11896" y="10552"/>
                  </a:lnTo>
                  <a:lnTo>
                    <a:pt x="10877" y="11608"/>
                  </a:lnTo>
                  <a:lnTo>
                    <a:pt x="9995" y="8051"/>
                  </a:lnTo>
                  <a:lnTo>
                    <a:pt x="11569" y="7428"/>
                  </a:lnTo>
                  <a:lnTo>
                    <a:pt x="11248" y="6609"/>
                  </a:lnTo>
                  <a:lnTo>
                    <a:pt x="8957" y="7518"/>
                  </a:lnTo>
                  <a:lnTo>
                    <a:pt x="10058" y="11953"/>
                  </a:lnTo>
                  <a:cubicBezTo>
                    <a:pt x="10181" y="12486"/>
                    <a:pt x="9971" y="13008"/>
                    <a:pt x="9593" y="13383"/>
                  </a:cubicBezTo>
                  <a:lnTo>
                    <a:pt x="8103" y="12202"/>
                  </a:lnTo>
                  <a:lnTo>
                    <a:pt x="8103" y="11251"/>
                  </a:lnTo>
                  <a:lnTo>
                    <a:pt x="8718" y="10576"/>
                  </a:lnTo>
                  <a:lnTo>
                    <a:pt x="8076" y="9977"/>
                  </a:lnTo>
                  <a:lnTo>
                    <a:pt x="7662" y="10435"/>
                  </a:lnTo>
                  <a:lnTo>
                    <a:pt x="7248" y="9977"/>
                  </a:lnTo>
                  <a:lnTo>
                    <a:pt x="6606" y="10576"/>
                  </a:lnTo>
                  <a:lnTo>
                    <a:pt x="7221" y="11251"/>
                  </a:lnTo>
                  <a:lnTo>
                    <a:pt x="7221" y="12202"/>
                  </a:lnTo>
                  <a:lnTo>
                    <a:pt x="5728" y="13383"/>
                  </a:lnTo>
                  <a:cubicBezTo>
                    <a:pt x="5353" y="13008"/>
                    <a:pt x="5140" y="12486"/>
                    <a:pt x="5263" y="11953"/>
                  </a:cubicBezTo>
                  <a:lnTo>
                    <a:pt x="6367" y="7518"/>
                  </a:lnTo>
                  <a:lnTo>
                    <a:pt x="4076" y="6609"/>
                  </a:lnTo>
                  <a:lnTo>
                    <a:pt x="3752" y="7428"/>
                  </a:lnTo>
                  <a:lnTo>
                    <a:pt x="5329" y="8051"/>
                  </a:lnTo>
                  <a:lnTo>
                    <a:pt x="4444" y="11608"/>
                  </a:lnTo>
                  <a:lnTo>
                    <a:pt x="3425" y="10552"/>
                  </a:lnTo>
                  <a:lnTo>
                    <a:pt x="2546" y="6600"/>
                  </a:lnTo>
                  <a:lnTo>
                    <a:pt x="2546" y="4414"/>
                  </a:lnTo>
                  <a:cubicBezTo>
                    <a:pt x="2546" y="3200"/>
                    <a:pt x="3683" y="2306"/>
                    <a:pt x="4840" y="2306"/>
                  </a:cubicBezTo>
                  <a:lnTo>
                    <a:pt x="6475" y="2306"/>
                  </a:lnTo>
                  <a:cubicBezTo>
                    <a:pt x="6885" y="2306"/>
                    <a:pt x="7296" y="2420"/>
                    <a:pt x="7662" y="2600"/>
                  </a:cubicBezTo>
                  <a:cubicBezTo>
                    <a:pt x="8028" y="2420"/>
                    <a:pt x="8439" y="2306"/>
                    <a:pt x="8849" y="2306"/>
                  </a:cubicBezTo>
                  <a:close/>
                  <a:moveTo>
                    <a:pt x="2028" y="8306"/>
                  </a:moveTo>
                  <a:lnTo>
                    <a:pt x="2624" y="10984"/>
                  </a:lnTo>
                  <a:lnTo>
                    <a:pt x="4426" y="12849"/>
                  </a:lnTo>
                  <a:cubicBezTo>
                    <a:pt x="4516" y="13194"/>
                    <a:pt x="4711" y="13551"/>
                    <a:pt x="4942" y="13824"/>
                  </a:cubicBezTo>
                  <a:cubicBezTo>
                    <a:pt x="4886" y="13826"/>
                    <a:pt x="4831" y="13828"/>
                    <a:pt x="4776" y="13828"/>
                  </a:cubicBezTo>
                  <a:cubicBezTo>
                    <a:pt x="2579" y="13828"/>
                    <a:pt x="1047" y="11810"/>
                    <a:pt x="1047" y="9692"/>
                  </a:cubicBezTo>
                  <a:lnTo>
                    <a:pt x="1047" y="8864"/>
                  </a:lnTo>
                  <a:cubicBezTo>
                    <a:pt x="1404" y="8798"/>
                    <a:pt x="1782" y="8576"/>
                    <a:pt x="2028" y="8306"/>
                  </a:cubicBezTo>
                  <a:close/>
                  <a:moveTo>
                    <a:pt x="13296" y="8306"/>
                  </a:moveTo>
                  <a:cubicBezTo>
                    <a:pt x="13542" y="8576"/>
                    <a:pt x="13920" y="8798"/>
                    <a:pt x="14277" y="8864"/>
                  </a:cubicBezTo>
                  <a:lnTo>
                    <a:pt x="14277" y="9692"/>
                  </a:lnTo>
                  <a:cubicBezTo>
                    <a:pt x="14277" y="11810"/>
                    <a:pt x="12745" y="13828"/>
                    <a:pt x="10548" y="13828"/>
                  </a:cubicBezTo>
                  <a:cubicBezTo>
                    <a:pt x="10493" y="13828"/>
                    <a:pt x="10438" y="13826"/>
                    <a:pt x="10382" y="13824"/>
                  </a:cubicBezTo>
                  <a:cubicBezTo>
                    <a:pt x="10613" y="13551"/>
                    <a:pt x="10808" y="13194"/>
                    <a:pt x="10898" y="12849"/>
                  </a:cubicBezTo>
                  <a:lnTo>
                    <a:pt x="12700" y="10984"/>
                  </a:lnTo>
                  <a:lnTo>
                    <a:pt x="13296" y="8306"/>
                  </a:lnTo>
                  <a:close/>
                  <a:moveTo>
                    <a:pt x="7662" y="12972"/>
                  </a:moveTo>
                  <a:lnTo>
                    <a:pt x="8819" y="13890"/>
                  </a:lnTo>
                  <a:cubicBezTo>
                    <a:pt x="8472" y="14034"/>
                    <a:pt x="8076" y="14112"/>
                    <a:pt x="7662" y="14112"/>
                  </a:cubicBezTo>
                  <a:cubicBezTo>
                    <a:pt x="7248" y="14112"/>
                    <a:pt x="6852" y="14034"/>
                    <a:pt x="6505" y="13890"/>
                  </a:cubicBezTo>
                  <a:lnTo>
                    <a:pt x="7662" y="12972"/>
                  </a:lnTo>
                  <a:close/>
                  <a:moveTo>
                    <a:pt x="1924" y="0"/>
                  </a:moveTo>
                  <a:cubicBezTo>
                    <a:pt x="1475" y="0"/>
                    <a:pt x="1026" y="171"/>
                    <a:pt x="684" y="513"/>
                  </a:cubicBezTo>
                  <a:cubicBezTo>
                    <a:pt x="0" y="1197"/>
                    <a:pt x="0" y="2309"/>
                    <a:pt x="684" y="2993"/>
                  </a:cubicBezTo>
                  <a:lnTo>
                    <a:pt x="1698" y="4006"/>
                  </a:lnTo>
                  <a:cubicBezTo>
                    <a:pt x="1680" y="4141"/>
                    <a:pt x="1668" y="4276"/>
                    <a:pt x="1668" y="4414"/>
                  </a:cubicBezTo>
                  <a:lnTo>
                    <a:pt x="1668" y="6963"/>
                  </a:lnTo>
                  <a:cubicBezTo>
                    <a:pt x="1668" y="7569"/>
                    <a:pt x="1137" y="8102"/>
                    <a:pt x="528" y="8102"/>
                  </a:cubicBezTo>
                  <a:lnTo>
                    <a:pt x="171" y="8102"/>
                  </a:lnTo>
                  <a:lnTo>
                    <a:pt x="171" y="9692"/>
                  </a:lnTo>
                  <a:cubicBezTo>
                    <a:pt x="171" y="12453"/>
                    <a:pt x="2192" y="14702"/>
                    <a:pt x="4678" y="14702"/>
                  </a:cubicBezTo>
                  <a:lnTo>
                    <a:pt x="6172" y="14702"/>
                  </a:lnTo>
                  <a:cubicBezTo>
                    <a:pt x="6627" y="14888"/>
                    <a:pt x="7134" y="14981"/>
                    <a:pt x="7662" y="14981"/>
                  </a:cubicBezTo>
                  <a:cubicBezTo>
                    <a:pt x="8190" y="14981"/>
                    <a:pt x="8697" y="14888"/>
                    <a:pt x="9152" y="14702"/>
                  </a:cubicBezTo>
                  <a:lnTo>
                    <a:pt x="10646" y="14702"/>
                  </a:lnTo>
                  <a:cubicBezTo>
                    <a:pt x="13132" y="14702"/>
                    <a:pt x="15153" y="12453"/>
                    <a:pt x="15153" y="9692"/>
                  </a:cubicBezTo>
                  <a:lnTo>
                    <a:pt x="15153" y="8102"/>
                  </a:lnTo>
                  <a:lnTo>
                    <a:pt x="14793" y="8102"/>
                  </a:lnTo>
                  <a:cubicBezTo>
                    <a:pt x="14187" y="8102"/>
                    <a:pt x="13653" y="7569"/>
                    <a:pt x="13653" y="6963"/>
                  </a:cubicBezTo>
                  <a:lnTo>
                    <a:pt x="13653" y="4414"/>
                  </a:lnTo>
                  <a:cubicBezTo>
                    <a:pt x="13653" y="4276"/>
                    <a:pt x="13644" y="4141"/>
                    <a:pt x="13626" y="4006"/>
                  </a:cubicBezTo>
                  <a:lnTo>
                    <a:pt x="14640" y="2993"/>
                  </a:lnTo>
                  <a:cubicBezTo>
                    <a:pt x="15324" y="2309"/>
                    <a:pt x="15324" y="1197"/>
                    <a:pt x="14640" y="513"/>
                  </a:cubicBezTo>
                  <a:cubicBezTo>
                    <a:pt x="14298" y="171"/>
                    <a:pt x="13849" y="0"/>
                    <a:pt x="13400" y="0"/>
                  </a:cubicBezTo>
                  <a:cubicBezTo>
                    <a:pt x="12951" y="0"/>
                    <a:pt x="12502" y="171"/>
                    <a:pt x="12160" y="513"/>
                  </a:cubicBezTo>
                  <a:lnTo>
                    <a:pt x="11173" y="1499"/>
                  </a:lnTo>
                  <a:cubicBezTo>
                    <a:pt x="10949" y="1451"/>
                    <a:pt x="10718" y="1427"/>
                    <a:pt x="10484" y="1427"/>
                  </a:cubicBezTo>
                  <a:lnTo>
                    <a:pt x="8849" y="1427"/>
                  </a:lnTo>
                  <a:cubicBezTo>
                    <a:pt x="8439" y="1427"/>
                    <a:pt x="8040" y="1499"/>
                    <a:pt x="7662" y="1643"/>
                  </a:cubicBezTo>
                  <a:cubicBezTo>
                    <a:pt x="7284" y="1499"/>
                    <a:pt x="6885" y="1427"/>
                    <a:pt x="6475" y="1427"/>
                  </a:cubicBezTo>
                  <a:lnTo>
                    <a:pt x="4840" y="1427"/>
                  </a:lnTo>
                  <a:cubicBezTo>
                    <a:pt x="4606" y="1427"/>
                    <a:pt x="4375" y="1451"/>
                    <a:pt x="4151" y="1499"/>
                  </a:cubicBezTo>
                  <a:lnTo>
                    <a:pt x="3164" y="513"/>
                  </a:lnTo>
                  <a:cubicBezTo>
                    <a:pt x="2822" y="171"/>
                    <a:pt x="2373" y="0"/>
                    <a:pt x="1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71" name="Google Shape;5071;p75"/>
            <p:cNvSpPr/>
            <p:nvPr/>
          </p:nvSpPr>
          <p:spPr>
            <a:xfrm>
              <a:off x="7098787" y="3461094"/>
              <a:ext cx="200351" cy="39089"/>
            </a:xfrm>
            <a:custGeom>
              <a:avLst/>
              <a:gdLst/>
              <a:ahLst/>
              <a:cxnLst/>
              <a:rect l="l" t="t" r="r" b="b"/>
              <a:pathLst>
                <a:path w="6694" h="1306" extrusionOk="0">
                  <a:moveTo>
                    <a:pt x="1" y="1"/>
                  </a:moveTo>
                  <a:lnTo>
                    <a:pt x="1" y="879"/>
                  </a:lnTo>
                  <a:lnTo>
                    <a:pt x="2297" y="879"/>
                  </a:lnTo>
                  <a:lnTo>
                    <a:pt x="3347" y="1305"/>
                  </a:lnTo>
                  <a:lnTo>
                    <a:pt x="4397" y="879"/>
                  </a:lnTo>
                  <a:lnTo>
                    <a:pt x="6693" y="879"/>
                  </a:lnTo>
                  <a:lnTo>
                    <a:pt x="6693" y="1"/>
                  </a:lnTo>
                  <a:lnTo>
                    <a:pt x="4223" y="1"/>
                  </a:lnTo>
                  <a:lnTo>
                    <a:pt x="3347" y="358"/>
                  </a:lnTo>
                  <a:lnTo>
                    <a:pt x="24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072" name="Google Shape;5072;p75"/>
          <p:cNvGrpSpPr/>
          <p:nvPr/>
        </p:nvGrpSpPr>
        <p:grpSpPr>
          <a:xfrm>
            <a:off x="6961297" y="2519528"/>
            <a:ext cx="429855" cy="448531"/>
            <a:chOff x="6961289" y="2595728"/>
            <a:chExt cx="429855" cy="448531"/>
          </a:xfrm>
        </p:grpSpPr>
        <p:sp>
          <p:nvSpPr>
            <p:cNvPr id="5073" name="Google Shape;5073;p75"/>
            <p:cNvSpPr/>
            <p:nvPr/>
          </p:nvSpPr>
          <p:spPr>
            <a:xfrm>
              <a:off x="6961289" y="2595728"/>
              <a:ext cx="429855" cy="448531"/>
            </a:xfrm>
            <a:custGeom>
              <a:avLst/>
              <a:gdLst/>
              <a:ahLst/>
              <a:cxnLst/>
              <a:rect l="l" t="t" r="r" b="b"/>
              <a:pathLst>
                <a:path w="14362" h="14986" extrusionOk="0">
                  <a:moveTo>
                    <a:pt x="11138" y="916"/>
                  </a:moveTo>
                  <a:lnTo>
                    <a:pt x="11138" y="2316"/>
                  </a:lnTo>
                  <a:lnTo>
                    <a:pt x="9734" y="2316"/>
                  </a:lnTo>
                  <a:cubicBezTo>
                    <a:pt x="9899" y="1626"/>
                    <a:pt x="10445" y="1080"/>
                    <a:pt x="11138" y="916"/>
                  </a:cubicBezTo>
                  <a:close/>
                  <a:moveTo>
                    <a:pt x="12016" y="916"/>
                  </a:moveTo>
                  <a:cubicBezTo>
                    <a:pt x="12706" y="1080"/>
                    <a:pt x="13252" y="1626"/>
                    <a:pt x="13417" y="2316"/>
                  </a:cubicBezTo>
                  <a:lnTo>
                    <a:pt x="12016" y="2316"/>
                  </a:lnTo>
                  <a:lnTo>
                    <a:pt x="12016" y="916"/>
                  </a:lnTo>
                  <a:close/>
                  <a:moveTo>
                    <a:pt x="8532" y="6439"/>
                  </a:moveTo>
                  <a:cubicBezTo>
                    <a:pt x="8487" y="6742"/>
                    <a:pt x="8550" y="7087"/>
                    <a:pt x="8700" y="7351"/>
                  </a:cubicBezTo>
                  <a:cubicBezTo>
                    <a:pt x="8649" y="7444"/>
                    <a:pt x="8607" y="7540"/>
                    <a:pt x="8577" y="7638"/>
                  </a:cubicBezTo>
                  <a:lnTo>
                    <a:pt x="5701" y="9054"/>
                  </a:lnTo>
                  <a:lnTo>
                    <a:pt x="2367" y="9054"/>
                  </a:lnTo>
                  <a:cubicBezTo>
                    <a:pt x="2328" y="8160"/>
                    <a:pt x="2525" y="7240"/>
                    <a:pt x="2930" y="6439"/>
                  </a:cubicBezTo>
                  <a:close/>
                  <a:moveTo>
                    <a:pt x="11255" y="5312"/>
                  </a:moveTo>
                  <a:cubicBezTo>
                    <a:pt x="11527" y="5312"/>
                    <a:pt x="11761" y="5506"/>
                    <a:pt x="11812" y="5776"/>
                  </a:cubicBezTo>
                  <a:lnTo>
                    <a:pt x="11905" y="6277"/>
                  </a:lnTo>
                  <a:lnTo>
                    <a:pt x="12385" y="6112"/>
                  </a:lnTo>
                  <a:cubicBezTo>
                    <a:pt x="12446" y="6091"/>
                    <a:pt x="12506" y="6082"/>
                    <a:pt x="12564" y="6082"/>
                  </a:cubicBezTo>
                  <a:cubicBezTo>
                    <a:pt x="13017" y="6082"/>
                    <a:pt x="13345" y="6665"/>
                    <a:pt x="12973" y="7045"/>
                  </a:cubicBezTo>
                  <a:lnTo>
                    <a:pt x="12670" y="7351"/>
                  </a:lnTo>
                  <a:lnTo>
                    <a:pt x="12973" y="7659"/>
                  </a:lnTo>
                  <a:cubicBezTo>
                    <a:pt x="13344" y="8036"/>
                    <a:pt x="13018" y="8623"/>
                    <a:pt x="12565" y="8623"/>
                  </a:cubicBezTo>
                  <a:cubicBezTo>
                    <a:pt x="12509" y="8623"/>
                    <a:pt x="12452" y="8614"/>
                    <a:pt x="12394" y="8595"/>
                  </a:cubicBezTo>
                  <a:lnTo>
                    <a:pt x="11917" y="8439"/>
                  </a:lnTo>
                  <a:lnTo>
                    <a:pt x="11824" y="8928"/>
                  </a:lnTo>
                  <a:cubicBezTo>
                    <a:pt x="11767" y="9226"/>
                    <a:pt x="11518" y="9375"/>
                    <a:pt x="11268" y="9375"/>
                  </a:cubicBezTo>
                  <a:cubicBezTo>
                    <a:pt x="11018" y="9375"/>
                    <a:pt x="10769" y="9226"/>
                    <a:pt x="10712" y="8928"/>
                  </a:cubicBezTo>
                  <a:lnTo>
                    <a:pt x="10619" y="8433"/>
                  </a:lnTo>
                  <a:lnTo>
                    <a:pt x="10142" y="8592"/>
                  </a:lnTo>
                  <a:cubicBezTo>
                    <a:pt x="10082" y="8612"/>
                    <a:pt x="10023" y="8621"/>
                    <a:pt x="9966" y="8621"/>
                  </a:cubicBezTo>
                  <a:cubicBezTo>
                    <a:pt x="9512" y="8621"/>
                    <a:pt x="9184" y="8035"/>
                    <a:pt x="9557" y="7659"/>
                  </a:cubicBezTo>
                  <a:lnTo>
                    <a:pt x="9860" y="7351"/>
                  </a:lnTo>
                  <a:lnTo>
                    <a:pt x="9557" y="7045"/>
                  </a:lnTo>
                  <a:cubicBezTo>
                    <a:pt x="9185" y="6667"/>
                    <a:pt x="9511" y="6079"/>
                    <a:pt x="9965" y="6079"/>
                  </a:cubicBezTo>
                  <a:cubicBezTo>
                    <a:pt x="10019" y="6079"/>
                    <a:pt x="10076" y="6088"/>
                    <a:pt x="10133" y="6106"/>
                  </a:cubicBezTo>
                  <a:lnTo>
                    <a:pt x="10607" y="6259"/>
                  </a:lnTo>
                  <a:lnTo>
                    <a:pt x="10700" y="5770"/>
                  </a:lnTo>
                  <a:cubicBezTo>
                    <a:pt x="10748" y="5506"/>
                    <a:pt x="10985" y="5312"/>
                    <a:pt x="11255" y="5312"/>
                  </a:cubicBezTo>
                  <a:close/>
                  <a:moveTo>
                    <a:pt x="8622" y="8595"/>
                  </a:moveTo>
                  <a:cubicBezTo>
                    <a:pt x="8839" y="9136"/>
                    <a:pt x="9377" y="9498"/>
                    <a:pt x="9957" y="9498"/>
                  </a:cubicBezTo>
                  <a:cubicBezTo>
                    <a:pt x="9969" y="9498"/>
                    <a:pt x="9980" y="9498"/>
                    <a:pt x="9992" y="9498"/>
                  </a:cubicBezTo>
                  <a:cubicBezTo>
                    <a:pt x="10238" y="9959"/>
                    <a:pt x="10724" y="10265"/>
                    <a:pt x="11269" y="10265"/>
                  </a:cubicBezTo>
                  <a:cubicBezTo>
                    <a:pt x="11812" y="10265"/>
                    <a:pt x="12298" y="9959"/>
                    <a:pt x="12544" y="9498"/>
                  </a:cubicBezTo>
                  <a:cubicBezTo>
                    <a:pt x="12556" y="9498"/>
                    <a:pt x="12567" y="9498"/>
                    <a:pt x="12579" y="9498"/>
                  </a:cubicBezTo>
                  <a:cubicBezTo>
                    <a:pt x="12684" y="9498"/>
                    <a:pt x="12789" y="9486"/>
                    <a:pt x="12892" y="9462"/>
                  </a:cubicBezTo>
                  <a:lnTo>
                    <a:pt x="12892" y="9462"/>
                  </a:lnTo>
                  <a:cubicBezTo>
                    <a:pt x="12577" y="12076"/>
                    <a:pt x="10346" y="14107"/>
                    <a:pt x="7647" y="14107"/>
                  </a:cubicBezTo>
                  <a:cubicBezTo>
                    <a:pt x="5110" y="14107"/>
                    <a:pt x="2987" y="12313"/>
                    <a:pt x="2477" y="9929"/>
                  </a:cubicBezTo>
                  <a:lnTo>
                    <a:pt x="5908" y="9929"/>
                  </a:lnTo>
                  <a:lnTo>
                    <a:pt x="8622" y="8595"/>
                  </a:lnTo>
                  <a:close/>
                  <a:moveTo>
                    <a:pt x="11575" y="1"/>
                  </a:moveTo>
                  <a:cubicBezTo>
                    <a:pt x="10049" y="1"/>
                    <a:pt x="8805" y="1227"/>
                    <a:pt x="8805" y="2754"/>
                  </a:cubicBezTo>
                  <a:lnTo>
                    <a:pt x="8805" y="3195"/>
                  </a:lnTo>
                  <a:lnTo>
                    <a:pt x="11138" y="3195"/>
                  </a:lnTo>
                  <a:lnTo>
                    <a:pt x="11138" y="4439"/>
                  </a:lnTo>
                  <a:cubicBezTo>
                    <a:pt x="10640" y="4481"/>
                    <a:pt x="10205" y="4775"/>
                    <a:pt x="9977" y="5204"/>
                  </a:cubicBezTo>
                  <a:cubicBezTo>
                    <a:pt x="9969" y="5203"/>
                    <a:pt x="9962" y="5203"/>
                    <a:pt x="9954" y="5203"/>
                  </a:cubicBezTo>
                  <a:cubicBezTo>
                    <a:pt x="9591" y="5203"/>
                    <a:pt x="9261" y="5340"/>
                    <a:pt x="9009" y="5563"/>
                  </a:cubicBezTo>
                  <a:lnTo>
                    <a:pt x="6265" y="5563"/>
                  </a:lnTo>
                  <a:lnTo>
                    <a:pt x="5566" y="1458"/>
                  </a:lnTo>
                  <a:lnTo>
                    <a:pt x="3389" y="1458"/>
                  </a:lnTo>
                  <a:lnTo>
                    <a:pt x="3389" y="2337"/>
                  </a:lnTo>
                  <a:lnTo>
                    <a:pt x="4825" y="2337"/>
                  </a:lnTo>
                  <a:lnTo>
                    <a:pt x="5374" y="5563"/>
                  </a:lnTo>
                  <a:lnTo>
                    <a:pt x="2411" y="5563"/>
                  </a:lnTo>
                  <a:cubicBezTo>
                    <a:pt x="1" y="9621"/>
                    <a:pt x="2831" y="14985"/>
                    <a:pt x="7647" y="14985"/>
                  </a:cubicBezTo>
                  <a:cubicBezTo>
                    <a:pt x="11009" y="14985"/>
                    <a:pt x="13827" y="12154"/>
                    <a:pt x="13809" y="8796"/>
                  </a:cubicBezTo>
                  <a:cubicBezTo>
                    <a:pt x="13938" y="8580"/>
                    <a:pt x="14013" y="8325"/>
                    <a:pt x="14013" y="8055"/>
                  </a:cubicBezTo>
                  <a:cubicBezTo>
                    <a:pt x="14013" y="7806"/>
                    <a:pt x="13950" y="7564"/>
                    <a:pt x="13830" y="7351"/>
                  </a:cubicBezTo>
                  <a:cubicBezTo>
                    <a:pt x="14361" y="6407"/>
                    <a:pt x="13648" y="5203"/>
                    <a:pt x="12568" y="5203"/>
                  </a:cubicBezTo>
                  <a:cubicBezTo>
                    <a:pt x="12556" y="5203"/>
                    <a:pt x="12544" y="5203"/>
                    <a:pt x="12532" y="5204"/>
                  </a:cubicBezTo>
                  <a:cubicBezTo>
                    <a:pt x="12412" y="4976"/>
                    <a:pt x="12232" y="4784"/>
                    <a:pt x="12016" y="4652"/>
                  </a:cubicBezTo>
                  <a:lnTo>
                    <a:pt x="12016" y="3195"/>
                  </a:lnTo>
                  <a:lnTo>
                    <a:pt x="14346" y="3195"/>
                  </a:lnTo>
                  <a:lnTo>
                    <a:pt x="14346" y="2754"/>
                  </a:lnTo>
                  <a:cubicBezTo>
                    <a:pt x="14346" y="1227"/>
                    <a:pt x="13105" y="1"/>
                    <a:pt x="115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74" name="Google Shape;5074;p75"/>
            <p:cNvSpPr/>
            <p:nvPr/>
          </p:nvSpPr>
          <p:spPr>
            <a:xfrm>
              <a:off x="7285281" y="2802514"/>
              <a:ext cx="26338" cy="26338"/>
            </a:xfrm>
            <a:custGeom>
              <a:avLst/>
              <a:gdLst/>
              <a:ahLst/>
              <a:cxnLst/>
              <a:rect l="l" t="t" r="r" b="b"/>
              <a:pathLst>
                <a:path w="880" h="880" extrusionOk="0">
                  <a:moveTo>
                    <a:pt x="1" y="1"/>
                  </a:moveTo>
                  <a:lnTo>
                    <a:pt x="1" y="879"/>
                  </a:lnTo>
                  <a:lnTo>
                    <a:pt x="879" y="879"/>
                  </a:lnTo>
                  <a:lnTo>
                    <a:pt x="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075" name="Google Shape;5075;p75"/>
          <p:cNvSpPr/>
          <p:nvPr/>
        </p:nvSpPr>
        <p:spPr>
          <a:xfrm>
            <a:off x="6974765" y="1816442"/>
            <a:ext cx="449489" cy="448441"/>
          </a:xfrm>
          <a:custGeom>
            <a:avLst/>
            <a:gdLst/>
            <a:ahLst/>
            <a:cxnLst/>
            <a:rect l="l" t="t" r="r" b="b"/>
            <a:pathLst>
              <a:path w="15018" h="14983" extrusionOk="0">
                <a:moveTo>
                  <a:pt x="7692" y="876"/>
                </a:moveTo>
                <a:lnTo>
                  <a:pt x="7593" y="2238"/>
                </a:lnTo>
                <a:lnTo>
                  <a:pt x="3260" y="2238"/>
                </a:lnTo>
                <a:lnTo>
                  <a:pt x="3164" y="876"/>
                </a:lnTo>
                <a:close/>
                <a:moveTo>
                  <a:pt x="1500" y="1476"/>
                </a:moveTo>
                <a:cubicBezTo>
                  <a:pt x="1830" y="1476"/>
                  <a:pt x="2138" y="1620"/>
                  <a:pt x="2354" y="1863"/>
                </a:cubicBezTo>
                <a:lnTo>
                  <a:pt x="2426" y="2858"/>
                </a:lnTo>
                <a:lnTo>
                  <a:pt x="2015" y="2858"/>
                </a:lnTo>
                <a:cubicBezTo>
                  <a:pt x="1389" y="2858"/>
                  <a:pt x="876" y="2346"/>
                  <a:pt x="876" y="1719"/>
                </a:cubicBezTo>
                <a:lnTo>
                  <a:pt x="876" y="1476"/>
                </a:lnTo>
                <a:close/>
                <a:moveTo>
                  <a:pt x="2486" y="3734"/>
                </a:moveTo>
                <a:lnTo>
                  <a:pt x="2537" y="4448"/>
                </a:lnTo>
                <a:cubicBezTo>
                  <a:pt x="2354" y="4852"/>
                  <a:pt x="1950" y="5116"/>
                  <a:pt x="1500" y="5116"/>
                </a:cubicBezTo>
                <a:lnTo>
                  <a:pt x="876" y="5116"/>
                </a:lnTo>
                <a:lnTo>
                  <a:pt x="876" y="4873"/>
                </a:lnTo>
                <a:cubicBezTo>
                  <a:pt x="876" y="4247"/>
                  <a:pt x="1389" y="3734"/>
                  <a:pt x="2015" y="3734"/>
                </a:cubicBezTo>
                <a:close/>
                <a:moveTo>
                  <a:pt x="6274" y="3116"/>
                </a:moveTo>
                <a:lnTo>
                  <a:pt x="3470" y="5170"/>
                </a:lnTo>
                <a:lnTo>
                  <a:pt x="3323" y="3116"/>
                </a:lnTo>
                <a:close/>
                <a:moveTo>
                  <a:pt x="7518" y="3290"/>
                </a:moveTo>
                <a:lnTo>
                  <a:pt x="7356" y="5542"/>
                </a:lnTo>
                <a:lnTo>
                  <a:pt x="4447" y="5542"/>
                </a:lnTo>
                <a:lnTo>
                  <a:pt x="7518" y="3290"/>
                </a:lnTo>
                <a:close/>
                <a:moveTo>
                  <a:pt x="7293" y="6418"/>
                </a:moveTo>
                <a:lnTo>
                  <a:pt x="7191" y="7833"/>
                </a:lnTo>
                <a:lnTo>
                  <a:pt x="3659" y="7833"/>
                </a:lnTo>
                <a:lnTo>
                  <a:pt x="3557" y="6418"/>
                </a:lnTo>
                <a:close/>
                <a:moveTo>
                  <a:pt x="9572" y="10334"/>
                </a:moveTo>
                <a:lnTo>
                  <a:pt x="11026" y="11419"/>
                </a:lnTo>
                <a:lnTo>
                  <a:pt x="8130" y="13297"/>
                </a:lnTo>
                <a:lnTo>
                  <a:pt x="8130" y="13297"/>
                </a:lnTo>
                <a:lnTo>
                  <a:pt x="9572" y="10334"/>
                </a:lnTo>
                <a:close/>
                <a:moveTo>
                  <a:pt x="13278" y="12452"/>
                </a:moveTo>
                <a:cubicBezTo>
                  <a:pt x="13742" y="12452"/>
                  <a:pt x="14134" y="12865"/>
                  <a:pt x="14097" y="13339"/>
                </a:cubicBezTo>
                <a:cubicBezTo>
                  <a:pt x="14058" y="13803"/>
                  <a:pt x="13674" y="14064"/>
                  <a:pt x="13245" y="14076"/>
                </a:cubicBezTo>
                <a:lnTo>
                  <a:pt x="12463" y="14079"/>
                </a:lnTo>
                <a:lnTo>
                  <a:pt x="13089" y="12475"/>
                </a:lnTo>
                <a:cubicBezTo>
                  <a:pt x="13153" y="12459"/>
                  <a:pt x="13216" y="12452"/>
                  <a:pt x="13278" y="12452"/>
                </a:cubicBezTo>
                <a:close/>
                <a:moveTo>
                  <a:pt x="11776" y="11980"/>
                </a:moveTo>
                <a:lnTo>
                  <a:pt x="12214" y="12307"/>
                </a:lnTo>
                <a:lnTo>
                  <a:pt x="11518" y="14082"/>
                </a:lnTo>
                <a:lnTo>
                  <a:pt x="8517" y="14091"/>
                </a:lnTo>
                <a:lnTo>
                  <a:pt x="11776" y="11980"/>
                </a:lnTo>
                <a:close/>
                <a:moveTo>
                  <a:pt x="7401" y="8712"/>
                </a:moveTo>
                <a:lnTo>
                  <a:pt x="8858" y="9800"/>
                </a:lnTo>
                <a:lnTo>
                  <a:pt x="6762" y="14097"/>
                </a:lnTo>
                <a:lnTo>
                  <a:pt x="5575" y="14103"/>
                </a:lnTo>
                <a:cubicBezTo>
                  <a:pt x="4222" y="14070"/>
                  <a:pt x="2948" y="12961"/>
                  <a:pt x="3182" y="11527"/>
                </a:cubicBezTo>
                <a:lnTo>
                  <a:pt x="3635" y="8712"/>
                </a:lnTo>
                <a:close/>
                <a:moveTo>
                  <a:pt x="2222" y="1"/>
                </a:moveTo>
                <a:lnTo>
                  <a:pt x="2276" y="756"/>
                </a:lnTo>
                <a:cubicBezTo>
                  <a:pt x="2033" y="654"/>
                  <a:pt x="1770" y="600"/>
                  <a:pt x="1500" y="600"/>
                </a:cubicBezTo>
                <a:lnTo>
                  <a:pt x="0" y="600"/>
                </a:lnTo>
                <a:lnTo>
                  <a:pt x="0" y="1719"/>
                </a:lnTo>
                <a:cubicBezTo>
                  <a:pt x="0" y="2358"/>
                  <a:pt x="297" y="2927"/>
                  <a:pt x="762" y="3296"/>
                </a:cubicBezTo>
                <a:cubicBezTo>
                  <a:pt x="297" y="3668"/>
                  <a:pt x="0" y="4238"/>
                  <a:pt x="0" y="4873"/>
                </a:cubicBezTo>
                <a:lnTo>
                  <a:pt x="0" y="5995"/>
                </a:lnTo>
                <a:lnTo>
                  <a:pt x="1500" y="5995"/>
                </a:lnTo>
                <a:cubicBezTo>
                  <a:pt x="1911" y="5995"/>
                  <a:pt x="2297" y="5869"/>
                  <a:pt x="2624" y="5650"/>
                </a:cubicBezTo>
                <a:lnTo>
                  <a:pt x="2813" y="8301"/>
                </a:lnTo>
                <a:lnTo>
                  <a:pt x="2315" y="11389"/>
                </a:lnTo>
                <a:cubicBezTo>
                  <a:pt x="2006" y="13302"/>
                  <a:pt x="3653" y="14976"/>
                  <a:pt x="5536" y="14976"/>
                </a:cubicBezTo>
                <a:cubicBezTo>
                  <a:pt x="5551" y="14976"/>
                  <a:pt x="5566" y="14976"/>
                  <a:pt x="5581" y="14976"/>
                </a:cubicBezTo>
                <a:lnTo>
                  <a:pt x="13125" y="14976"/>
                </a:lnTo>
                <a:cubicBezTo>
                  <a:pt x="13172" y="14980"/>
                  <a:pt x="13218" y="14982"/>
                  <a:pt x="13263" y="14982"/>
                </a:cubicBezTo>
                <a:cubicBezTo>
                  <a:pt x="14115" y="14982"/>
                  <a:pt x="14907" y="14258"/>
                  <a:pt x="14976" y="13408"/>
                </a:cubicBezTo>
                <a:cubicBezTo>
                  <a:pt x="15018" y="12919"/>
                  <a:pt x="14838" y="12436"/>
                  <a:pt x="14496" y="12085"/>
                </a:cubicBezTo>
                <a:cubicBezTo>
                  <a:pt x="14174" y="11757"/>
                  <a:pt x="13730" y="11576"/>
                  <a:pt x="13279" y="11576"/>
                </a:cubicBezTo>
                <a:cubicBezTo>
                  <a:pt x="13117" y="11576"/>
                  <a:pt x="12954" y="11599"/>
                  <a:pt x="12796" y="11647"/>
                </a:cubicBezTo>
                <a:lnTo>
                  <a:pt x="7986" y="8052"/>
                </a:lnTo>
                <a:lnTo>
                  <a:pt x="85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76" name="Google Shape;5076;p75"/>
          <p:cNvSpPr/>
          <p:nvPr/>
        </p:nvSpPr>
        <p:spPr>
          <a:xfrm>
            <a:off x="6970994" y="1159569"/>
            <a:ext cx="455954" cy="448411"/>
          </a:xfrm>
          <a:custGeom>
            <a:avLst/>
            <a:gdLst/>
            <a:ahLst/>
            <a:cxnLst/>
            <a:rect l="l" t="t" r="r" b="b"/>
            <a:pathLst>
              <a:path w="15234" h="14982" extrusionOk="0">
                <a:moveTo>
                  <a:pt x="7617" y="906"/>
                </a:moveTo>
                <a:cubicBezTo>
                  <a:pt x="8496" y="1239"/>
                  <a:pt x="8499" y="2888"/>
                  <a:pt x="7617" y="3224"/>
                </a:cubicBezTo>
                <a:cubicBezTo>
                  <a:pt x="6735" y="2888"/>
                  <a:pt x="6735" y="1239"/>
                  <a:pt x="7617" y="906"/>
                </a:cubicBezTo>
                <a:close/>
                <a:moveTo>
                  <a:pt x="4052" y="876"/>
                </a:moveTo>
                <a:lnTo>
                  <a:pt x="4052" y="5191"/>
                </a:lnTo>
                <a:lnTo>
                  <a:pt x="3173" y="5191"/>
                </a:lnTo>
                <a:lnTo>
                  <a:pt x="3173" y="876"/>
                </a:lnTo>
                <a:close/>
                <a:moveTo>
                  <a:pt x="12061" y="876"/>
                </a:moveTo>
                <a:lnTo>
                  <a:pt x="12061" y="5191"/>
                </a:lnTo>
                <a:lnTo>
                  <a:pt x="11182" y="5191"/>
                </a:lnTo>
                <a:lnTo>
                  <a:pt x="11182" y="876"/>
                </a:lnTo>
                <a:close/>
                <a:moveTo>
                  <a:pt x="8505" y="4148"/>
                </a:moveTo>
                <a:lnTo>
                  <a:pt x="8505" y="8517"/>
                </a:lnTo>
                <a:lnTo>
                  <a:pt x="7617" y="7242"/>
                </a:lnTo>
                <a:lnTo>
                  <a:pt x="6729" y="8517"/>
                </a:lnTo>
                <a:lnTo>
                  <a:pt x="6729" y="4148"/>
                </a:lnTo>
                <a:close/>
                <a:moveTo>
                  <a:pt x="4948" y="8769"/>
                </a:moveTo>
                <a:lnTo>
                  <a:pt x="5755" y="9929"/>
                </a:lnTo>
                <a:cubicBezTo>
                  <a:pt x="5560" y="10265"/>
                  <a:pt x="5461" y="10661"/>
                  <a:pt x="5473" y="11051"/>
                </a:cubicBezTo>
                <a:cubicBezTo>
                  <a:pt x="5485" y="11389"/>
                  <a:pt x="5572" y="11710"/>
                  <a:pt x="5725" y="12010"/>
                </a:cubicBezTo>
                <a:cubicBezTo>
                  <a:pt x="5506" y="12181"/>
                  <a:pt x="5234" y="12264"/>
                  <a:pt x="4962" y="12264"/>
                </a:cubicBezTo>
                <a:cubicBezTo>
                  <a:pt x="4580" y="12264"/>
                  <a:pt x="4197" y="12102"/>
                  <a:pt x="3956" y="11794"/>
                </a:cubicBezTo>
                <a:cubicBezTo>
                  <a:pt x="3662" y="11419"/>
                  <a:pt x="3533" y="10802"/>
                  <a:pt x="3908" y="10262"/>
                </a:cubicBezTo>
                <a:lnTo>
                  <a:pt x="4948" y="8769"/>
                </a:lnTo>
                <a:close/>
                <a:moveTo>
                  <a:pt x="10286" y="8769"/>
                </a:moveTo>
                <a:lnTo>
                  <a:pt x="11326" y="10262"/>
                </a:lnTo>
                <a:cubicBezTo>
                  <a:pt x="11701" y="10802"/>
                  <a:pt x="11572" y="11419"/>
                  <a:pt x="11278" y="11794"/>
                </a:cubicBezTo>
                <a:cubicBezTo>
                  <a:pt x="11037" y="12102"/>
                  <a:pt x="10654" y="12264"/>
                  <a:pt x="10272" y="12264"/>
                </a:cubicBezTo>
                <a:cubicBezTo>
                  <a:pt x="10000" y="12264"/>
                  <a:pt x="9728" y="12181"/>
                  <a:pt x="9509" y="12010"/>
                </a:cubicBezTo>
                <a:cubicBezTo>
                  <a:pt x="9662" y="11710"/>
                  <a:pt x="9749" y="11389"/>
                  <a:pt x="9761" y="11051"/>
                </a:cubicBezTo>
                <a:cubicBezTo>
                  <a:pt x="9773" y="10661"/>
                  <a:pt x="9674" y="10265"/>
                  <a:pt x="9479" y="9929"/>
                </a:cubicBezTo>
                <a:lnTo>
                  <a:pt x="10286" y="8769"/>
                </a:lnTo>
                <a:close/>
                <a:moveTo>
                  <a:pt x="2273" y="8769"/>
                </a:moveTo>
                <a:lnTo>
                  <a:pt x="3080" y="9929"/>
                </a:lnTo>
                <a:cubicBezTo>
                  <a:pt x="2885" y="10271"/>
                  <a:pt x="2792" y="10658"/>
                  <a:pt x="2798" y="11051"/>
                </a:cubicBezTo>
                <a:cubicBezTo>
                  <a:pt x="2807" y="11383"/>
                  <a:pt x="2891" y="11716"/>
                  <a:pt x="3050" y="12010"/>
                </a:cubicBezTo>
                <a:cubicBezTo>
                  <a:pt x="2829" y="12184"/>
                  <a:pt x="2562" y="12265"/>
                  <a:pt x="2295" y="12265"/>
                </a:cubicBezTo>
                <a:cubicBezTo>
                  <a:pt x="1830" y="12265"/>
                  <a:pt x="1364" y="12016"/>
                  <a:pt x="1143" y="11575"/>
                </a:cubicBezTo>
                <a:cubicBezTo>
                  <a:pt x="924" y="11147"/>
                  <a:pt x="960" y="10655"/>
                  <a:pt x="1233" y="10262"/>
                </a:cubicBezTo>
                <a:lnTo>
                  <a:pt x="2273" y="8769"/>
                </a:lnTo>
                <a:close/>
                <a:moveTo>
                  <a:pt x="12961" y="8769"/>
                </a:moveTo>
                <a:lnTo>
                  <a:pt x="14001" y="10262"/>
                </a:lnTo>
                <a:cubicBezTo>
                  <a:pt x="14274" y="10655"/>
                  <a:pt x="14307" y="11147"/>
                  <a:pt x="14091" y="11575"/>
                </a:cubicBezTo>
                <a:cubicBezTo>
                  <a:pt x="13870" y="12016"/>
                  <a:pt x="13404" y="12265"/>
                  <a:pt x="12938" y="12265"/>
                </a:cubicBezTo>
                <a:cubicBezTo>
                  <a:pt x="12671" y="12265"/>
                  <a:pt x="12403" y="12184"/>
                  <a:pt x="12181" y="12010"/>
                </a:cubicBezTo>
                <a:cubicBezTo>
                  <a:pt x="12343" y="11716"/>
                  <a:pt x="12427" y="11383"/>
                  <a:pt x="12436" y="11051"/>
                </a:cubicBezTo>
                <a:cubicBezTo>
                  <a:pt x="12442" y="10658"/>
                  <a:pt x="12349" y="10271"/>
                  <a:pt x="12154" y="9929"/>
                </a:cubicBezTo>
                <a:lnTo>
                  <a:pt x="12961" y="8769"/>
                </a:lnTo>
                <a:close/>
                <a:moveTo>
                  <a:pt x="7617" y="8778"/>
                </a:moveTo>
                <a:lnTo>
                  <a:pt x="8652" y="10262"/>
                </a:lnTo>
                <a:cubicBezTo>
                  <a:pt x="9227" y="11090"/>
                  <a:pt x="8616" y="12271"/>
                  <a:pt x="7617" y="12271"/>
                </a:cubicBezTo>
                <a:cubicBezTo>
                  <a:pt x="6618" y="12271"/>
                  <a:pt x="6007" y="11090"/>
                  <a:pt x="6582" y="10262"/>
                </a:cubicBezTo>
                <a:lnTo>
                  <a:pt x="7617" y="8778"/>
                </a:lnTo>
                <a:close/>
                <a:moveTo>
                  <a:pt x="11623" y="12685"/>
                </a:moveTo>
                <a:cubicBezTo>
                  <a:pt x="11899" y="12904"/>
                  <a:pt x="12226" y="13054"/>
                  <a:pt x="12577" y="13114"/>
                </a:cubicBezTo>
                <a:lnTo>
                  <a:pt x="12577" y="14106"/>
                </a:lnTo>
                <a:lnTo>
                  <a:pt x="2657" y="14106"/>
                </a:lnTo>
                <a:lnTo>
                  <a:pt x="2657" y="13114"/>
                </a:lnTo>
                <a:cubicBezTo>
                  <a:pt x="3008" y="13054"/>
                  <a:pt x="3335" y="12904"/>
                  <a:pt x="3611" y="12685"/>
                </a:cubicBezTo>
                <a:cubicBezTo>
                  <a:pt x="3996" y="12992"/>
                  <a:pt x="4472" y="13146"/>
                  <a:pt x="4948" y="13146"/>
                </a:cubicBezTo>
                <a:cubicBezTo>
                  <a:pt x="5424" y="13146"/>
                  <a:pt x="5900" y="12992"/>
                  <a:pt x="6286" y="12685"/>
                </a:cubicBezTo>
                <a:cubicBezTo>
                  <a:pt x="6663" y="12985"/>
                  <a:pt x="7134" y="13150"/>
                  <a:pt x="7617" y="13150"/>
                </a:cubicBezTo>
                <a:cubicBezTo>
                  <a:pt x="8097" y="13150"/>
                  <a:pt x="8571" y="12985"/>
                  <a:pt x="8948" y="12685"/>
                </a:cubicBezTo>
                <a:cubicBezTo>
                  <a:pt x="9334" y="12992"/>
                  <a:pt x="9810" y="13146"/>
                  <a:pt x="10286" y="13146"/>
                </a:cubicBezTo>
                <a:cubicBezTo>
                  <a:pt x="10762" y="13146"/>
                  <a:pt x="11238" y="12992"/>
                  <a:pt x="11623" y="12685"/>
                </a:cubicBezTo>
                <a:close/>
                <a:moveTo>
                  <a:pt x="2294" y="1"/>
                </a:moveTo>
                <a:lnTo>
                  <a:pt x="2294" y="6070"/>
                </a:lnTo>
                <a:lnTo>
                  <a:pt x="3173" y="6070"/>
                </a:lnTo>
                <a:lnTo>
                  <a:pt x="3173" y="8523"/>
                </a:lnTo>
                <a:lnTo>
                  <a:pt x="2273" y="7233"/>
                </a:lnTo>
                <a:lnTo>
                  <a:pt x="513" y="9761"/>
                </a:lnTo>
                <a:cubicBezTo>
                  <a:pt x="57" y="10412"/>
                  <a:pt x="0" y="11260"/>
                  <a:pt x="357" y="11971"/>
                </a:cubicBezTo>
                <a:cubicBezTo>
                  <a:pt x="651" y="12553"/>
                  <a:pt x="1167" y="12955"/>
                  <a:pt x="1779" y="13093"/>
                </a:cubicBezTo>
                <a:lnTo>
                  <a:pt x="1779" y="14982"/>
                </a:lnTo>
                <a:lnTo>
                  <a:pt x="13455" y="14982"/>
                </a:lnTo>
                <a:lnTo>
                  <a:pt x="13455" y="13093"/>
                </a:lnTo>
                <a:cubicBezTo>
                  <a:pt x="14067" y="12955"/>
                  <a:pt x="14583" y="12553"/>
                  <a:pt x="14877" y="11971"/>
                </a:cubicBezTo>
                <a:cubicBezTo>
                  <a:pt x="15234" y="11260"/>
                  <a:pt x="15177" y="10412"/>
                  <a:pt x="14721" y="9761"/>
                </a:cubicBezTo>
                <a:lnTo>
                  <a:pt x="12961" y="7233"/>
                </a:lnTo>
                <a:lnTo>
                  <a:pt x="12061" y="8523"/>
                </a:lnTo>
                <a:lnTo>
                  <a:pt x="12061" y="6070"/>
                </a:lnTo>
                <a:lnTo>
                  <a:pt x="12940" y="6070"/>
                </a:lnTo>
                <a:lnTo>
                  <a:pt x="12940" y="1"/>
                </a:lnTo>
                <a:lnTo>
                  <a:pt x="10304" y="1"/>
                </a:lnTo>
                <a:lnTo>
                  <a:pt x="10304" y="6070"/>
                </a:lnTo>
                <a:lnTo>
                  <a:pt x="11182" y="6070"/>
                </a:lnTo>
                <a:lnTo>
                  <a:pt x="11182" y="8523"/>
                </a:lnTo>
                <a:lnTo>
                  <a:pt x="10286" y="7233"/>
                </a:lnTo>
                <a:lnTo>
                  <a:pt x="9383" y="8532"/>
                </a:lnTo>
                <a:lnTo>
                  <a:pt x="9383" y="3272"/>
                </a:lnTo>
                <a:lnTo>
                  <a:pt x="8825" y="3272"/>
                </a:lnTo>
                <a:cubicBezTo>
                  <a:pt x="9035" y="2927"/>
                  <a:pt x="9158" y="2510"/>
                  <a:pt x="9158" y="2064"/>
                </a:cubicBezTo>
                <a:cubicBezTo>
                  <a:pt x="9158" y="1110"/>
                  <a:pt x="8571" y="207"/>
                  <a:pt x="7617" y="1"/>
                </a:cubicBezTo>
                <a:cubicBezTo>
                  <a:pt x="6663" y="207"/>
                  <a:pt x="6076" y="1110"/>
                  <a:pt x="6076" y="2064"/>
                </a:cubicBezTo>
                <a:cubicBezTo>
                  <a:pt x="6076" y="2510"/>
                  <a:pt x="6199" y="2927"/>
                  <a:pt x="6406" y="3272"/>
                </a:cubicBezTo>
                <a:lnTo>
                  <a:pt x="5851" y="3272"/>
                </a:lnTo>
                <a:lnTo>
                  <a:pt x="5851" y="8532"/>
                </a:lnTo>
                <a:lnTo>
                  <a:pt x="4948" y="7233"/>
                </a:lnTo>
                <a:lnTo>
                  <a:pt x="4052" y="8523"/>
                </a:lnTo>
                <a:lnTo>
                  <a:pt x="4052" y="6070"/>
                </a:lnTo>
                <a:lnTo>
                  <a:pt x="4930" y="6070"/>
                </a:lnTo>
                <a:lnTo>
                  <a:pt x="4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77" name="Google Shape;5077;p75"/>
          <p:cNvSpPr/>
          <p:nvPr/>
        </p:nvSpPr>
        <p:spPr>
          <a:xfrm>
            <a:off x="6215561" y="3948715"/>
            <a:ext cx="448531" cy="448501"/>
          </a:xfrm>
          <a:custGeom>
            <a:avLst/>
            <a:gdLst/>
            <a:ahLst/>
            <a:cxnLst/>
            <a:rect l="l" t="t" r="r" b="b"/>
            <a:pathLst>
              <a:path w="14986" h="14985" extrusionOk="0">
                <a:moveTo>
                  <a:pt x="5644" y="4270"/>
                </a:moveTo>
                <a:cubicBezTo>
                  <a:pt x="5884" y="4270"/>
                  <a:pt x="6082" y="4465"/>
                  <a:pt x="6082" y="4708"/>
                </a:cubicBezTo>
                <a:cubicBezTo>
                  <a:pt x="6082" y="4951"/>
                  <a:pt x="5884" y="5146"/>
                  <a:pt x="5644" y="5146"/>
                </a:cubicBezTo>
                <a:cubicBezTo>
                  <a:pt x="5401" y="5146"/>
                  <a:pt x="5203" y="4951"/>
                  <a:pt x="5203" y="4708"/>
                </a:cubicBezTo>
                <a:cubicBezTo>
                  <a:pt x="5203" y="4465"/>
                  <a:pt x="5401" y="4270"/>
                  <a:pt x="5644" y="4270"/>
                </a:cubicBezTo>
                <a:close/>
                <a:moveTo>
                  <a:pt x="9342" y="4270"/>
                </a:moveTo>
                <a:cubicBezTo>
                  <a:pt x="9582" y="4270"/>
                  <a:pt x="9779" y="4465"/>
                  <a:pt x="9779" y="4708"/>
                </a:cubicBezTo>
                <a:cubicBezTo>
                  <a:pt x="9779" y="4951"/>
                  <a:pt x="9582" y="5146"/>
                  <a:pt x="9342" y="5146"/>
                </a:cubicBezTo>
                <a:cubicBezTo>
                  <a:pt x="9099" y="5146"/>
                  <a:pt x="8901" y="4951"/>
                  <a:pt x="8901" y="4708"/>
                </a:cubicBezTo>
                <a:cubicBezTo>
                  <a:pt x="8901" y="4465"/>
                  <a:pt x="9099" y="4270"/>
                  <a:pt x="9342" y="4270"/>
                </a:cubicBezTo>
                <a:close/>
                <a:moveTo>
                  <a:pt x="3497" y="879"/>
                </a:moveTo>
                <a:lnTo>
                  <a:pt x="3497" y="4177"/>
                </a:lnTo>
                <a:cubicBezTo>
                  <a:pt x="3497" y="4897"/>
                  <a:pt x="2910" y="5485"/>
                  <a:pt x="2187" y="5485"/>
                </a:cubicBezTo>
                <a:cubicBezTo>
                  <a:pt x="1467" y="5485"/>
                  <a:pt x="879" y="4897"/>
                  <a:pt x="879" y="4177"/>
                </a:cubicBezTo>
                <a:lnTo>
                  <a:pt x="879" y="2189"/>
                </a:lnTo>
                <a:cubicBezTo>
                  <a:pt x="879" y="1467"/>
                  <a:pt x="1467" y="879"/>
                  <a:pt x="2187" y="879"/>
                </a:cubicBezTo>
                <a:close/>
                <a:moveTo>
                  <a:pt x="12796" y="879"/>
                </a:moveTo>
                <a:cubicBezTo>
                  <a:pt x="13519" y="879"/>
                  <a:pt x="14106" y="1467"/>
                  <a:pt x="14106" y="2189"/>
                </a:cubicBezTo>
                <a:lnTo>
                  <a:pt x="14106" y="4177"/>
                </a:lnTo>
                <a:cubicBezTo>
                  <a:pt x="14106" y="4897"/>
                  <a:pt x="13519" y="5485"/>
                  <a:pt x="12796" y="5485"/>
                </a:cubicBezTo>
                <a:cubicBezTo>
                  <a:pt x="12073" y="5485"/>
                  <a:pt x="11489" y="4897"/>
                  <a:pt x="11489" y="4177"/>
                </a:cubicBezTo>
                <a:lnTo>
                  <a:pt x="11489" y="879"/>
                </a:lnTo>
                <a:close/>
                <a:moveTo>
                  <a:pt x="4331" y="4621"/>
                </a:moveTo>
                <a:cubicBezTo>
                  <a:pt x="4307" y="5005"/>
                  <a:pt x="4493" y="5452"/>
                  <a:pt x="4781" y="5701"/>
                </a:cubicBezTo>
                <a:cubicBezTo>
                  <a:pt x="4628" y="6139"/>
                  <a:pt x="4520" y="6600"/>
                  <a:pt x="4457" y="7074"/>
                </a:cubicBezTo>
                <a:lnTo>
                  <a:pt x="2889" y="7074"/>
                </a:lnTo>
                <a:cubicBezTo>
                  <a:pt x="2745" y="7074"/>
                  <a:pt x="2628" y="6957"/>
                  <a:pt x="2628" y="6813"/>
                </a:cubicBezTo>
                <a:lnTo>
                  <a:pt x="2628" y="6318"/>
                </a:lnTo>
                <a:cubicBezTo>
                  <a:pt x="3479" y="6145"/>
                  <a:pt x="4154" y="5473"/>
                  <a:pt x="4331" y="4621"/>
                </a:cubicBezTo>
                <a:close/>
                <a:moveTo>
                  <a:pt x="10655" y="4621"/>
                </a:moveTo>
                <a:cubicBezTo>
                  <a:pt x="10832" y="5473"/>
                  <a:pt x="11504" y="6145"/>
                  <a:pt x="12358" y="6318"/>
                </a:cubicBezTo>
                <a:lnTo>
                  <a:pt x="12358" y="6813"/>
                </a:lnTo>
                <a:cubicBezTo>
                  <a:pt x="12358" y="6957"/>
                  <a:pt x="12241" y="7074"/>
                  <a:pt x="12097" y="7074"/>
                </a:cubicBezTo>
                <a:lnTo>
                  <a:pt x="10526" y="7074"/>
                </a:lnTo>
                <a:cubicBezTo>
                  <a:pt x="10463" y="6600"/>
                  <a:pt x="10355" y="6139"/>
                  <a:pt x="10205" y="5701"/>
                </a:cubicBezTo>
                <a:cubicBezTo>
                  <a:pt x="10490" y="5452"/>
                  <a:pt x="10679" y="5005"/>
                  <a:pt x="10655" y="4621"/>
                </a:cubicBezTo>
                <a:close/>
                <a:moveTo>
                  <a:pt x="7491" y="3542"/>
                </a:moveTo>
                <a:cubicBezTo>
                  <a:pt x="7740" y="3680"/>
                  <a:pt x="7974" y="3857"/>
                  <a:pt x="8193" y="4066"/>
                </a:cubicBezTo>
                <a:cubicBezTo>
                  <a:pt x="7706" y="4934"/>
                  <a:pt x="8378" y="6025"/>
                  <a:pt x="9343" y="6025"/>
                </a:cubicBezTo>
                <a:cubicBezTo>
                  <a:pt x="9358" y="6025"/>
                  <a:pt x="9374" y="6025"/>
                  <a:pt x="9390" y="6025"/>
                </a:cubicBezTo>
                <a:cubicBezTo>
                  <a:pt x="9698" y="6945"/>
                  <a:pt x="9716" y="7875"/>
                  <a:pt x="9710" y="8831"/>
                </a:cubicBezTo>
                <a:lnTo>
                  <a:pt x="5272" y="8831"/>
                </a:lnTo>
                <a:cubicBezTo>
                  <a:pt x="5269" y="7875"/>
                  <a:pt x="5284" y="6945"/>
                  <a:pt x="5596" y="6025"/>
                </a:cubicBezTo>
                <a:cubicBezTo>
                  <a:pt x="5612" y="6025"/>
                  <a:pt x="5628" y="6025"/>
                  <a:pt x="5643" y="6025"/>
                </a:cubicBezTo>
                <a:cubicBezTo>
                  <a:pt x="6608" y="6025"/>
                  <a:pt x="7280" y="4934"/>
                  <a:pt x="6793" y="4066"/>
                </a:cubicBezTo>
                <a:cubicBezTo>
                  <a:pt x="7012" y="3857"/>
                  <a:pt x="7246" y="3680"/>
                  <a:pt x="7491" y="3542"/>
                </a:cubicBezTo>
                <a:close/>
                <a:moveTo>
                  <a:pt x="8847" y="9710"/>
                </a:moveTo>
                <a:lnTo>
                  <a:pt x="8700" y="10586"/>
                </a:lnTo>
                <a:lnTo>
                  <a:pt x="6286" y="10586"/>
                </a:lnTo>
                <a:lnTo>
                  <a:pt x="6139" y="9710"/>
                </a:lnTo>
                <a:close/>
                <a:moveTo>
                  <a:pt x="8553" y="11464"/>
                </a:moveTo>
                <a:lnTo>
                  <a:pt x="8409" y="12337"/>
                </a:lnTo>
                <a:lnTo>
                  <a:pt x="6577" y="12337"/>
                </a:lnTo>
                <a:lnTo>
                  <a:pt x="6430" y="11464"/>
                </a:lnTo>
                <a:close/>
                <a:moveTo>
                  <a:pt x="7051" y="13212"/>
                </a:moveTo>
                <a:cubicBezTo>
                  <a:pt x="7030" y="13713"/>
                  <a:pt x="6622" y="14106"/>
                  <a:pt x="6124" y="14106"/>
                </a:cubicBezTo>
                <a:lnTo>
                  <a:pt x="4892" y="14106"/>
                </a:lnTo>
                <a:cubicBezTo>
                  <a:pt x="4910" y="13611"/>
                  <a:pt x="5320" y="13212"/>
                  <a:pt x="5821" y="13212"/>
                </a:cubicBezTo>
                <a:close/>
                <a:moveTo>
                  <a:pt x="9165" y="13212"/>
                </a:moveTo>
                <a:cubicBezTo>
                  <a:pt x="9665" y="13212"/>
                  <a:pt x="10073" y="13611"/>
                  <a:pt x="10091" y="14106"/>
                </a:cubicBezTo>
                <a:lnTo>
                  <a:pt x="8859" y="14106"/>
                </a:lnTo>
                <a:cubicBezTo>
                  <a:pt x="8361" y="14106"/>
                  <a:pt x="7956" y="13713"/>
                  <a:pt x="7932" y="13212"/>
                </a:cubicBezTo>
                <a:close/>
                <a:moveTo>
                  <a:pt x="2187" y="0"/>
                </a:moveTo>
                <a:cubicBezTo>
                  <a:pt x="981" y="0"/>
                  <a:pt x="1" y="984"/>
                  <a:pt x="1" y="2189"/>
                </a:cubicBezTo>
                <a:lnTo>
                  <a:pt x="1" y="4177"/>
                </a:lnTo>
                <a:cubicBezTo>
                  <a:pt x="1" y="5233"/>
                  <a:pt x="753" y="6115"/>
                  <a:pt x="1749" y="6318"/>
                </a:cubicBezTo>
                <a:lnTo>
                  <a:pt x="1749" y="6813"/>
                </a:lnTo>
                <a:cubicBezTo>
                  <a:pt x="1749" y="7443"/>
                  <a:pt x="2259" y="7953"/>
                  <a:pt x="2889" y="7953"/>
                </a:cubicBezTo>
                <a:lnTo>
                  <a:pt x="4394" y="7953"/>
                </a:lnTo>
                <a:cubicBezTo>
                  <a:pt x="4388" y="8247"/>
                  <a:pt x="4394" y="8537"/>
                  <a:pt x="4394" y="8831"/>
                </a:cubicBezTo>
                <a:lnTo>
                  <a:pt x="3209" y="8831"/>
                </a:lnTo>
                <a:cubicBezTo>
                  <a:pt x="2409" y="8831"/>
                  <a:pt x="1755" y="9485"/>
                  <a:pt x="1755" y="10286"/>
                </a:cubicBezTo>
                <a:lnTo>
                  <a:pt x="2634" y="10286"/>
                </a:lnTo>
                <a:cubicBezTo>
                  <a:pt x="2634" y="9968"/>
                  <a:pt x="2892" y="9710"/>
                  <a:pt x="3209" y="9710"/>
                </a:cubicBezTo>
                <a:lnTo>
                  <a:pt x="5248" y="9710"/>
                </a:lnTo>
                <a:lnTo>
                  <a:pt x="5395" y="10586"/>
                </a:lnTo>
                <a:lnTo>
                  <a:pt x="4142" y="10586"/>
                </a:lnTo>
                <a:cubicBezTo>
                  <a:pt x="3464" y="10586"/>
                  <a:pt x="2910" y="11239"/>
                  <a:pt x="2910" y="12043"/>
                </a:cubicBezTo>
                <a:lnTo>
                  <a:pt x="3788" y="12043"/>
                </a:lnTo>
                <a:cubicBezTo>
                  <a:pt x="3788" y="11713"/>
                  <a:pt x="3974" y="11464"/>
                  <a:pt x="4142" y="11464"/>
                </a:cubicBezTo>
                <a:lnTo>
                  <a:pt x="5542" y="11464"/>
                </a:lnTo>
                <a:lnTo>
                  <a:pt x="5686" y="12340"/>
                </a:lnTo>
                <a:cubicBezTo>
                  <a:pt x="4754" y="12409"/>
                  <a:pt x="4013" y="13191"/>
                  <a:pt x="4013" y="14142"/>
                </a:cubicBezTo>
                <a:lnTo>
                  <a:pt x="4013" y="14985"/>
                </a:lnTo>
                <a:lnTo>
                  <a:pt x="6124" y="14985"/>
                </a:lnTo>
                <a:cubicBezTo>
                  <a:pt x="6670" y="14985"/>
                  <a:pt x="7162" y="14742"/>
                  <a:pt x="7491" y="14358"/>
                </a:cubicBezTo>
                <a:cubicBezTo>
                  <a:pt x="7824" y="14742"/>
                  <a:pt x="8313" y="14985"/>
                  <a:pt x="8859" y="14985"/>
                </a:cubicBezTo>
                <a:lnTo>
                  <a:pt x="10970" y="14985"/>
                </a:lnTo>
                <a:lnTo>
                  <a:pt x="10970" y="14142"/>
                </a:lnTo>
                <a:cubicBezTo>
                  <a:pt x="10970" y="13191"/>
                  <a:pt x="10232" y="12409"/>
                  <a:pt x="9297" y="12340"/>
                </a:cubicBezTo>
                <a:lnTo>
                  <a:pt x="9444" y="11464"/>
                </a:lnTo>
                <a:lnTo>
                  <a:pt x="10841" y="11464"/>
                </a:lnTo>
                <a:cubicBezTo>
                  <a:pt x="11009" y="11464"/>
                  <a:pt x="11195" y="11713"/>
                  <a:pt x="11195" y="12043"/>
                </a:cubicBezTo>
                <a:lnTo>
                  <a:pt x="12073" y="12043"/>
                </a:lnTo>
                <a:cubicBezTo>
                  <a:pt x="12073" y="11239"/>
                  <a:pt x="11522" y="10586"/>
                  <a:pt x="10841" y="10586"/>
                </a:cubicBezTo>
                <a:lnTo>
                  <a:pt x="9591" y="10586"/>
                </a:lnTo>
                <a:lnTo>
                  <a:pt x="9737" y="9710"/>
                </a:lnTo>
                <a:lnTo>
                  <a:pt x="11774" y="9710"/>
                </a:lnTo>
                <a:cubicBezTo>
                  <a:pt x="12094" y="9710"/>
                  <a:pt x="12352" y="9968"/>
                  <a:pt x="12352" y="10286"/>
                </a:cubicBezTo>
                <a:lnTo>
                  <a:pt x="13231" y="10286"/>
                </a:lnTo>
                <a:cubicBezTo>
                  <a:pt x="13231" y="9485"/>
                  <a:pt x="12577" y="8831"/>
                  <a:pt x="11774" y="8831"/>
                </a:cubicBezTo>
                <a:lnTo>
                  <a:pt x="10589" y="8831"/>
                </a:lnTo>
                <a:cubicBezTo>
                  <a:pt x="10592" y="8537"/>
                  <a:pt x="10598" y="8247"/>
                  <a:pt x="10592" y="7953"/>
                </a:cubicBezTo>
                <a:lnTo>
                  <a:pt x="12097" y="7953"/>
                </a:lnTo>
                <a:cubicBezTo>
                  <a:pt x="12724" y="7953"/>
                  <a:pt x="13237" y="7443"/>
                  <a:pt x="13237" y="6813"/>
                </a:cubicBezTo>
                <a:lnTo>
                  <a:pt x="13237" y="6318"/>
                </a:lnTo>
                <a:cubicBezTo>
                  <a:pt x="14232" y="6115"/>
                  <a:pt x="14985" y="5233"/>
                  <a:pt x="14985" y="4177"/>
                </a:cubicBezTo>
                <a:lnTo>
                  <a:pt x="14985" y="2189"/>
                </a:lnTo>
                <a:cubicBezTo>
                  <a:pt x="14985" y="984"/>
                  <a:pt x="14002" y="0"/>
                  <a:pt x="12796" y="0"/>
                </a:cubicBezTo>
                <a:lnTo>
                  <a:pt x="10610" y="0"/>
                </a:lnTo>
                <a:lnTo>
                  <a:pt x="10610" y="4177"/>
                </a:lnTo>
                <a:cubicBezTo>
                  <a:pt x="10610" y="4249"/>
                  <a:pt x="10613" y="4324"/>
                  <a:pt x="10619" y="4396"/>
                </a:cubicBezTo>
                <a:cubicBezTo>
                  <a:pt x="10481" y="3821"/>
                  <a:pt x="9959" y="3392"/>
                  <a:pt x="9342" y="3392"/>
                </a:cubicBezTo>
                <a:cubicBezTo>
                  <a:pt x="9168" y="3392"/>
                  <a:pt x="9006" y="3425"/>
                  <a:pt x="8853" y="3485"/>
                </a:cubicBezTo>
                <a:cubicBezTo>
                  <a:pt x="8571" y="3203"/>
                  <a:pt x="8262" y="2969"/>
                  <a:pt x="7938" y="2786"/>
                </a:cubicBezTo>
                <a:lnTo>
                  <a:pt x="7938" y="1886"/>
                </a:lnTo>
                <a:cubicBezTo>
                  <a:pt x="7938" y="1235"/>
                  <a:pt x="8519" y="868"/>
                  <a:pt x="9102" y="868"/>
                </a:cubicBezTo>
                <a:cubicBezTo>
                  <a:pt x="9160" y="868"/>
                  <a:pt x="9218" y="872"/>
                  <a:pt x="9276" y="879"/>
                </a:cubicBezTo>
                <a:lnTo>
                  <a:pt x="9276" y="0"/>
                </a:lnTo>
                <a:lnTo>
                  <a:pt x="8925" y="0"/>
                </a:lnTo>
                <a:cubicBezTo>
                  <a:pt x="8355" y="0"/>
                  <a:pt x="7836" y="267"/>
                  <a:pt x="7491" y="672"/>
                </a:cubicBezTo>
                <a:cubicBezTo>
                  <a:pt x="7150" y="267"/>
                  <a:pt x="6631" y="0"/>
                  <a:pt x="6058" y="0"/>
                </a:cubicBezTo>
                <a:lnTo>
                  <a:pt x="5707" y="0"/>
                </a:lnTo>
                <a:lnTo>
                  <a:pt x="5707" y="879"/>
                </a:lnTo>
                <a:cubicBezTo>
                  <a:pt x="5765" y="872"/>
                  <a:pt x="5823" y="868"/>
                  <a:pt x="5881" y="868"/>
                </a:cubicBezTo>
                <a:cubicBezTo>
                  <a:pt x="6465" y="868"/>
                  <a:pt x="7048" y="1235"/>
                  <a:pt x="7048" y="1886"/>
                </a:cubicBezTo>
                <a:lnTo>
                  <a:pt x="7048" y="2786"/>
                </a:lnTo>
                <a:cubicBezTo>
                  <a:pt x="6721" y="2969"/>
                  <a:pt x="6415" y="3203"/>
                  <a:pt x="6130" y="3485"/>
                </a:cubicBezTo>
                <a:cubicBezTo>
                  <a:pt x="5980" y="3425"/>
                  <a:pt x="5815" y="3392"/>
                  <a:pt x="5644" y="3392"/>
                </a:cubicBezTo>
                <a:cubicBezTo>
                  <a:pt x="5024" y="3392"/>
                  <a:pt x="4505" y="3821"/>
                  <a:pt x="4364" y="4396"/>
                </a:cubicBezTo>
                <a:cubicBezTo>
                  <a:pt x="4373" y="4324"/>
                  <a:pt x="4376" y="4249"/>
                  <a:pt x="4376" y="4177"/>
                </a:cubicBezTo>
                <a:lnTo>
                  <a:pt x="43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78" name="Google Shape;5078;p75"/>
          <p:cNvSpPr/>
          <p:nvPr/>
        </p:nvSpPr>
        <p:spPr>
          <a:xfrm>
            <a:off x="6258391" y="3237459"/>
            <a:ext cx="362782" cy="448411"/>
          </a:xfrm>
          <a:custGeom>
            <a:avLst/>
            <a:gdLst/>
            <a:ahLst/>
            <a:cxnLst/>
            <a:rect l="l" t="t" r="r" b="b"/>
            <a:pathLst>
              <a:path w="12121" h="14982" extrusionOk="0">
                <a:moveTo>
                  <a:pt x="8070" y="876"/>
                </a:moveTo>
                <a:cubicBezTo>
                  <a:pt x="7974" y="1080"/>
                  <a:pt x="7920" y="1304"/>
                  <a:pt x="7920" y="1541"/>
                </a:cubicBezTo>
                <a:lnTo>
                  <a:pt x="7920" y="3464"/>
                </a:lnTo>
                <a:lnTo>
                  <a:pt x="4204" y="3464"/>
                </a:lnTo>
                <a:lnTo>
                  <a:pt x="4204" y="1541"/>
                </a:lnTo>
                <a:cubicBezTo>
                  <a:pt x="4204" y="1304"/>
                  <a:pt x="4150" y="1080"/>
                  <a:pt x="4054" y="876"/>
                </a:cubicBezTo>
                <a:close/>
                <a:moveTo>
                  <a:pt x="8261" y="4342"/>
                </a:moveTo>
                <a:cubicBezTo>
                  <a:pt x="8957" y="4831"/>
                  <a:pt x="9620" y="5365"/>
                  <a:pt x="10025" y="6129"/>
                </a:cubicBezTo>
                <a:lnTo>
                  <a:pt x="2099" y="6129"/>
                </a:lnTo>
                <a:cubicBezTo>
                  <a:pt x="2501" y="5365"/>
                  <a:pt x="3167" y="4831"/>
                  <a:pt x="3859" y="4342"/>
                </a:cubicBezTo>
                <a:close/>
                <a:moveTo>
                  <a:pt x="3134" y="7008"/>
                </a:moveTo>
                <a:lnTo>
                  <a:pt x="3134" y="10264"/>
                </a:lnTo>
                <a:lnTo>
                  <a:pt x="2192" y="10264"/>
                </a:lnTo>
                <a:cubicBezTo>
                  <a:pt x="1646" y="9272"/>
                  <a:pt x="1473" y="8108"/>
                  <a:pt x="1757" y="7008"/>
                </a:cubicBezTo>
                <a:close/>
                <a:moveTo>
                  <a:pt x="5590" y="7008"/>
                </a:moveTo>
                <a:lnTo>
                  <a:pt x="5590" y="10264"/>
                </a:lnTo>
                <a:lnTo>
                  <a:pt x="4078" y="10264"/>
                </a:lnTo>
                <a:lnTo>
                  <a:pt x="4078" y="7008"/>
                </a:lnTo>
                <a:close/>
                <a:moveTo>
                  <a:pt x="8046" y="7008"/>
                </a:moveTo>
                <a:lnTo>
                  <a:pt x="8046" y="10264"/>
                </a:lnTo>
                <a:lnTo>
                  <a:pt x="6534" y="10264"/>
                </a:lnTo>
                <a:lnTo>
                  <a:pt x="6534" y="7008"/>
                </a:lnTo>
                <a:close/>
                <a:moveTo>
                  <a:pt x="10364" y="7008"/>
                </a:moveTo>
                <a:cubicBezTo>
                  <a:pt x="10651" y="8108"/>
                  <a:pt x="10477" y="9272"/>
                  <a:pt x="9932" y="10264"/>
                </a:cubicBezTo>
                <a:lnTo>
                  <a:pt x="8987" y="10264"/>
                </a:lnTo>
                <a:lnTo>
                  <a:pt x="8987" y="7008"/>
                </a:lnTo>
                <a:close/>
                <a:moveTo>
                  <a:pt x="9497" y="11143"/>
                </a:moveTo>
                <a:lnTo>
                  <a:pt x="8037" y="14106"/>
                </a:lnTo>
                <a:lnTo>
                  <a:pt x="4087" y="14106"/>
                </a:lnTo>
                <a:lnTo>
                  <a:pt x="2624" y="11143"/>
                </a:lnTo>
                <a:close/>
                <a:moveTo>
                  <a:pt x="2012" y="0"/>
                </a:moveTo>
                <a:lnTo>
                  <a:pt x="2012" y="876"/>
                </a:lnTo>
                <a:lnTo>
                  <a:pt x="2819" y="876"/>
                </a:lnTo>
                <a:cubicBezTo>
                  <a:pt x="3119" y="948"/>
                  <a:pt x="3326" y="1233"/>
                  <a:pt x="3326" y="1541"/>
                </a:cubicBezTo>
                <a:lnTo>
                  <a:pt x="3326" y="3646"/>
                </a:lnTo>
                <a:cubicBezTo>
                  <a:pt x="1155" y="5212"/>
                  <a:pt x="0" y="7812"/>
                  <a:pt x="1266" y="10372"/>
                </a:cubicBezTo>
                <a:lnTo>
                  <a:pt x="3542" y="14981"/>
                </a:lnTo>
                <a:lnTo>
                  <a:pt x="8582" y="14981"/>
                </a:lnTo>
                <a:lnTo>
                  <a:pt x="10858" y="10372"/>
                </a:lnTo>
                <a:cubicBezTo>
                  <a:pt x="12121" y="7812"/>
                  <a:pt x="10969" y="5212"/>
                  <a:pt x="8798" y="3646"/>
                </a:cubicBezTo>
                <a:lnTo>
                  <a:pt x="8798" y="1541"/>
                </a:lnTo>
                <a:cubicBezTo>
                  <a:pt x="8798" y="1233"/>
                  <a:pt x="9002" y="948"/>
                  <a:pt x="9305" y="876"/>
                </a:cubicBezTo>
                <a:lnTo>
                  <a:pt x="10109" y="876"/>
                </a:lnTo>
                <a:lnTo>
                  <a:pt x="101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079" name="Google Shape;5079;p75"/>
          <p:cNvGrpSpPr/>
          <p:nvPr/>
        </p:nvGrpSpPr>
        <p:grpSpPr>
          <a:xfrm>
            <a:off x="6215561" y="2519528"/>
            <a:ext cx="448531" cy="448531"/>
            <a:chOff x="6215553" y="2595728"/>
            <a:chExt cx="448531" cy="448531"/>
          </a:xfrm>
        </p:grpSpPr>
        <p:sp>
          <p:nvSpPr>
            <p:cNvPr id="5080" name="Google Shape;5080;p75"/>
            <p:cNvSpPr/>
            <p:nvPr/>
          </p:nvSpPr>
          <p:spPr>
            <a:xfrm>
              <a:off x="6393098" y="2887875"/>
              <a:ext cx="93352" cy="39777"/>
            </a:xfrm>
            <a:custGeom>
              <a:avLst/>
              <a:gdLst/>
              <a:ahLst/>
              <a:cxnLst/>
              <a:rect l="l" t="t" r="r" b="b"/>
              <a:pathLst>
                <a:path w="3119" h="1329" extrusionOk="0">
                  <a:moveTo>
                    <a:pt x="0" y="1"/>
                  </a:moveTo>
                  <a:cubicBezTo>
                    <a:pt x="0" y="732"/>
                    <a:pt x="702" y="1329"/>
                    <a:pt x="1559" y="1329"/>
                  </a:cubicBezTo>
                  <a:cubicBezTo>
                    <a:pt x="2420" y="1329"/>
                    <a:pt x="3119" y="732"/>
                    <a:pt x="3119" y="1"/>
                  </a:cubicBezTo>
                  <a:lnTo>
                    <a:pt x="2243" y="1"/>
                  </a:lnTo>
                  <a:cubicBezTo>
                    <a:pt x="2243" y="210"/>
                    <a:pt x="1961" y="447"/>
                    <a:pt x="1559" y="447"/>
                  </a:cubicBezTo>
                  <a:cubicBezTo>
                    <a:pt x="1158" y="447"/>
                    <a:pt x="879" y="210"/>
                    <a:pt x="8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81" name="Google Shape;5081;p75"/>
            <p:cNvSpPr/>
            <p:nvPr/>
          </p:nvSpPr>
          <p:spPr>
            <a:xfrm>
              <a:off x="6215553" y="2595728"/>
              <a:ext cx="448531" cy="448531"/>
            </a:xfrm>
            <a:custGeom>
              <a:avLst/>
              <a:gdLst/>
              <a:ahLst/>
              <a:cxnLst/>
              <a:rect l="l" t="t" r="r" b="b"/>
              <a:pathLst>
                <a:path w="14986" h="14986" extrusionOk="0">
                  <a:moveTo>
                    <a:pt x="7491" y="1113"/>
                  </a:moveTo>
                  <a:lnTo>
                    <a:pt x="8265" y="3045"/>
                  </a:lnTo>
                  <a:cubicBezTo>
                    <a:pt x="8475" y="3575"/>
                    <a:pt x="8070" y="4208"/>
                    <a:pt x="7491" y="4208"/>
                  </a:cubicBezTo>
                  <a:cubicBezTo>
                    <a:pt x="6916" y="4208"/>
                    <a:pt x="6508" y="3575"/>
                    <a:pt x="6721" y="3045"/>
                  </a:cubicBezTo>
                  <a:lnTo>
                    <a:pt x="7491" y="1113"/>
                  </a:lnTo>
                  <a:close/>
                  <a:moveTo>
                    <a:pt x="9117" y="3902"/>
                  </a:moveTo>
                  <a:cubicBezTo>
                    <a:pt x="9917" y="4382"/>
                    <a:pt x="10475" y="5198"/>
                    <a:pt x="10628" y="6121"/>
                  </a:cubicBezTo>
                  <a:cubicBezTo>
                    <a:pt x="10237" y="5833"/>
                    <a:pt x="9773" y="5692"/>
                    <a:pt x="9309" y="5692"/>
                  </a:cubicBezTo>
                  <a:cubicBezTo>
                    <a:pt x="8621" y="5692"/>
                    <a:pt x="7934" y="6002"/>
                    <a:pt x="7491" y="6601"/>
                  </a:cubicBezTo>
                  <a:cubicBezTo>
                    <a:pt x="7051" y="6002"/>
                    <a:pt x="6364" y="5692"/>
                    <a:pt x="5675" y="5692"/>
                  </a:cubicBezTo>
                  <a:cubicBezTo>
                    <a:pt x="5212" y="5692"/>
                    <a:pt x="4748" y="5833"/>
                    <a:pt x="4358" y="6121"/>
                  </a:cubicBezTo>
                  <a:cubicBezTo>
                    <a:pt x="4511" y="5198"/>
                    <a:pt x="5069" y="4382"/>
                    <a:pt x="5869" y="3902"/>
                  </a:cubicBezTo>
                  <a:cubicBezTo>
                    <a:pt x="6091" y="4592"/>
                    <a:pt x="6766" y="5090"/>
                    <a:pt x="7491" y="5090"/>
                  </a:cubicBezTo>
                  <a:cubicBezTo>
                    <a:pt x="8217" y="5090"/>
                    <a:pt x="8895" y="4592"/>
                    <a:pt x="9117" y="3902"/>
                  </a:cubicBezTo>
                  <a:close/>
                  <a:moveTo>
                    <a:pt x="9300" y="6565"/>
                  </a:moveTo>
                  <a:cubicBezTo>
                    <a:pt x="10055" y="6565"/>
                    <a:pt x="10670" y="7180"/>
                    <a:pt x="10670" y="7938"/>
                  </a:cubicBezTo>
                  <a:lnTo>
                    <a:pt x="10670" y="8853"/>
                  </a:lnTo>
                  <a:cubicBezTo>
                    <a:pt x="10670" y="9594"/>
                    <a:pt x="10409" y="10322"/>
                    <a:pt x="9935" y="10889"/>
                  </a:cubicBezTo>
                  <a:cubicBezTo>
                    <a:pt x="9330" y="11621"/>
                    <a:pt x="8439" y="12038"/>
                    <a:pt x="7491" y="12038"/>
                  </a:cubicBezTo>
                  <a:cubicBezTo>
                    <a:pt x="6547" y="12038"/>
                    <a:pt x="5656" y="11621"/>
                    <a:pt x="5051" y="10889"/>
                  </a:cubicBezTo>
                  <a:cubicBezTo>
                    <a:pt x="4577" y="10322"/>
                    <a:pt x="4316" y="9594"/>
                    <a:pt x="4316" y="8853"/>
                  </a:cubicBezTo>
                  <a:lnTo>
                    <a:pt x="4316" y="7938"/>
                  </a:lnTo>
                  <a:cubicBezTo>
                    <a:pt x="4316" y="7180"/>
                    <a:pt x="4928" y="6565"/>
                    <a:pt x="5683" y="6565"/>
                  </a:cubicBezTo>
                  <a:cubicBezTo>
                    <a:pt x="6433" y="6565"/>
                    <a:pt x="7054" y="7189"/>
                    <a:pt x="7054" y="7938"/>
                  </a:cubicBezTo>
                  <a:lnTo>
                    <a:pt x="7932" y="7938"/>
                  </a:lnTo>
                  <a:cubicBezTo>
                    <a:pt x="7932" y="7189"/>
                    <a:pt x="8553" y="6565"/>
                    <a:pt x="9300" y="6565"/>
                  </a:cubicBezTo>
                  <a:close/>
                  <a:moveTo>
                    <a:pt x="2996" y="6565"/>
                  </a:moveTo>
                  <a:cubicBezTo>
                    <a:pt x="3239" y="6565"/>
                    <a:pt x="3437" y="6763"/>
                    <a:pt x="3437" y="7006"/>
                  </a:cubicBezTo>
                  <a:lnTo>
                    <a:pt x="3437" y="11780"/>
                  </a:lnTo>
                  <a:cubicBezTo>
                    <a:pt x="3437" y="12023"/>
                    <a:pt x="3239" y="12220"/>
                    <a:pt x="2996" y="12220"/>
                  </a:cubicBezTo>
                  <a:cubicBezTo>
                    <a:pt x="2757" y="12220"/>
                    <a:pt x="2559" y="12023"/>
                    <a:pt x="2559" y="11780"/>
                  </a:cubicBezTo>
                  <a:lnTo>
                    <a:pt x="2559" y="7006"/>
                  </a:lnTo>
                  <a:cubicBezTo>
                    <a:pt x="2559" y="6763"/>
                    <a:pt x="2757" y="6565"/>
                    <a:pt x="2996" y="6565"/>
                  </a:cubicBezTo>
                  <a:close/>
                  <a:moveTo>
                    <a:pt x="11986" y="6565"/>
                  </a:moveTo>
                  <a:cubicBezTo>
                    <a:pt x="12229" y="6565"/>
                    <a:pt x="12427" y="6763"/>
                    <a:pt x="12427" y="7006"/>
                  </a:cubicBezTo>
                  <a:lnTo>
                    <a:pt x="12427" y="11780"/>
                  </a:lnTo>
                  <a:cubicBezTo>
                    <a:pt x="12427" y="12023"/>
                    <a:pt x="12229" y="12220"/>
                    <a:pt x="11986" y="12220"/>
                  </a:cubicBezTo>
                  <a:cubicBezTo>
                    <a:pt x="11744" y="12220"/>
                    <a:pt x="11549" y="12023"/>
                    <a:pt x="11549" y="11780"/>
                  </a:cubicBezTo>
                  <a:lnTo>
                    <a:pt x="11549" y="7006"/>
                  </a:lnTo>
                  <a:cubicBezTo>
                    <a:pt x="11549" y="6763"/>
                    <a:pt x="11744" y="6565"/>
                    <a:pt x="11986" y="6565"/>
                  </a:cubicBezTo>
                  <a:close/>
                  <a:moveTo>
                    <a:pt x="10670" y="11378"/>
                  </a:moveTo>
                  <a:lnTo>
                    <a:pt x="10670" y="11780"/>
                  </a:lnTo>
                  <a:cubicBezTo>
                    <a:pt x="10670" y="12508"/>
                    <a:pt x="11261" y="13099"/>
                    <a:pt x="11986" y="13099"/>
                  </a:cubicBezTo>
                  <a:cubicBezTo>
                    <a:pt x="12496" y="13099"/>
                    <a:pt x="12940" y="12808"/>
                    <a:pt x="13159" y="12382"/>
                  </a:cubicBezTo>
                  <a:lnTo>
                    <a:pt x="14106" y="13150"/>
                  </a:lnTo>
                  <a:lnTo>
                    <a:pt x="14106" y="14104"/>
                  </a:lnTo>
                  <a:lnTo>
                    <a:pt x="879" y="14104"/>
                  </a:lnTo>
                  <a:lnTo>
                    <a:pt x="879" y="13150"/>
                  </a:lnTo>
                  <a:lnTo>
                    <a:pt x="1827" y="12382"/>
                  </a:lnTo>
                  <a:cubicBezTo>
                    <a:pt x="2043" y="12808"/>
                    <a:pt x="2487" y="13099"/>
                    <a:pt x="2996" y="13099"/>
                  </a:cubicBezTo>
                  <a:cubicBezTo>
                    <a:pt x="3725" y="13099"/>
                    <a:pt x="4316" y="12508"/>
                    <a:pt x="4316" y="11780"/>
                  </a:cubicBezTo>
                  <a:lnTo>
                    <a:pt x="4316" y="11378"/>
                  </a:lnTo>
                  <a:cubicBezTo>
                    <a:pt x="5084" y="12337"/>
                    <a:pt x="6259" y="12919"/>
                    <a:pt x="7491" y="12919"/>
                  </a:cubicBezTo>
                  <a:cubicBezTo>
                    <a:pt x="8727" y="12919"/>
                    <a:pt x="9902" y="12337"/>
                    <a:pt x="10670" y="11378"/>
                  </a:cubicBezTo>
                  <a:close/>
                  <a:moveTo>
                    <a:pt x="6991" y="1"/>
                  </a:moveTo>
                  <a:cubicBezTo>
                    <a:pt x="6991" y="1"/>
                    <a:pt x="5857" y="2856"/>
                    <a:pt x="5836" y="2928"/>
                  </a:cubicBezTo>
                  <a:cubicBezTo>
                    <a:pt x="4664" y="3452"/>
                    <a:pt x="3788" y="4538"/>
                    <a:pt x="3524" y="5797"/>
                  </a:cubicBezTo>
                  <a:cubicBezTo>
                    <a:pt x="3362" y="5725"/>
                    <a:pt x="3185" y="5686"/>
                    <a:pt x="2996" y="5686"/>
                  </a:cubicBezTo>
                  <a:cubicBezTo>
                    <a:pt x="2271" y="5686"/>
                    <a:pt x="1680" y="6277"/>
                    <a:pt x="1680" y="7006"/>
                  </a:cubicBezTo>
                  <a:lnTo>
                    <a:pt x="1680" y="11366"/>
                  </a:lnTo>
                  <a:lnTo>
                    <a:pt x="1" y="12730"/>
                  </a:lnTo>
                  <a:lnTo>
                    <a:pt x="1" y="14985"/>
                  </a:lnTo>
                  <a:lnTo>
                    <a:pt x="14985" y="14985"/>
                  </a:lnTo>
                  <a:lnTo>
                    <a:pt x="14985" y="12730"/>
                  </a:lnTo>
                  <a:lnTo>
                    <a:pt x="13303" y="11366"/>
                  </a:lnTo>
                  <a:lnTo>
                    <a:pt x="13303" y="7006"/>
                  </a:lnTo>
                  <a:cubicBezTo>
                    <a:pt x="13303" y="6277"/>
                    <a:pt x="12712" y="5686"/>
                    <a:pt x="11986" y="5686"/>
                  </a:cubicBezTo>
                  <a:cubicBezTo>
                    <a:pt x="11801" y="5686"/>
                    <a:pt x="11621" y="5725"/>
                    <a:pt x="11462" y="5797"/>
                  </a:cubicBezTo>
                  <a:cubicBezTo>
                    <a:pt x="11198" y="4538"/>
                    <a:pt x="10319" y="3452"/>
                    <a:pt x="9147" y="2928"/>
                  </a:cubicBezTo>
                  <a:cubicBezTo>
                    <a:pt x="9129" y="2856"/>
                    <a:pt x="7992" y="1"/>
                    <a:pt x="79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082" name="Google Shape;5082;p75"/>
          <p:cNvSpPr/>
          <p:nvPr/>
        </p:nvSpPr>
        <p:spPr>
          <a:xfrm>
            <a:off x="6215561" y="1816442"/>
            <a:ext cx="448531" cy="448501"/>
          </a:xfrm>
          <a:custGeom>
            <a:avLst/>
            <a:gdLst/>
            <a:ahLst/>
            <a:cxnLst/>
            <a:rect l="l" t="t" r="r" b="b"/>
            <a:pathLst>
              <a:path w="14986" h="14985" extrusionOk="0">
                <a:moveTo>
                  <a:pt x="11941" y="1452"/>
                </a:moveTo>
                <a:cubicBezTo>
                  <a:pt x="12166" y="1452"/>
                  <a:pt x="12349" y="1635"/>
                  <a:pt x="12349" y="1860"/>
                </a:cubicBezTo>
                <a:lnTo>
                  <a:pt x="12349" y="3200"/>
                </a:lnTo>
                <a:lnTo>
                  <a:pt x="11881" y="3200"/>
                </a:lnTo>
                <a:cubicBezTo>
                  <a:pt x="11657" y="3200"/>
                  <a:pt x="11474" y="3017"/>
                  <a:pt x="11474" y="2792"/>
                </a:cubicBezTo>
                <a:lnTo>
                  <a:pt x="11474" y="1452"/>
                </a:lnTo>
                <a:close/>
                <a:moveTo>
                  <a:pt x="14106" y="1452"/>
                </a:moveTo>
                <a:lnTo>
                  <a:pt x="14106" y="2792"/>
                </a:lnTo>
                <a:cubicBezTo>
                  <a:pt x="14106" y="3017"/>
                  <a:pt x="13924" y="3200"/>
                  <a:pt x="13699" y="3200"/>
                </a:cubicBezTo>
                <a:lnTo>
                  <a:pt x="13228" y="3200"/>
                </a:lnTo>
                <a:lnTo>
                  <a:pt x="13228" y="1860"/>
                </a:lnTo>
                <a:cubicBezTo>
                  <a:pt x="13228" y="1635"/>
                  <a:pt x="13411" y="1452"/>
                  <a:pt x="13636" y="1452"/>
                </a:cubicBezTo>
                <a:close/>
                <a:moveTo>
                  <a:pt x="7491" y="5257"/>
                </a:moveTo>
                <a:cubicBezTo>
                  <a:pt x="8082" y="5257"/>
                  <a:pt x="8586" y="5635"/>
                  <a:pt x="8775" y="6160"/>
                </a:cubicBezTo>
                <a:lnTo>
                  <a:pt x="6208" y="6160"/>
                </a:lnTo>
                <a:cubicBezTo>
                  <a:pt x="6400" y="5635"/>
                  <a:pt x="6904" y="5257"/>
                  <a:pt x="7491" y="5257"/>
                </a:cubicBezTo>
                <a:close/>
                <a:moveTo>
                  <a:pt x="7491" y="3416"/>
                </a:moveTo>
                <a:cubicBezTo>
                  <a:pt x="9102" y="3416"/>
                  <a:pt x="10439" y="4610"/>
                  <a:pt x="10664" y="6160"/>
                </a:cubicBezTo>
                <a:lnTo>
                  <a:pt x="9686" y="6160"/>
                </a:lnTo>
                <a:cubicBezTo>
                  <a:pt x="9474" y="5143"/>
                  <a:pt x="8571" y="4379"/>
                  <a:pt x="7491" y="4379"/>
                </a:cubicBezTo>
                <a:cubicBezTo>
                  <a:pt x="6415" y="4379"/>
                  <a:pt x="5512" y="5143"/>
                  <a:pt x="5299" y="6160"/>
                </a:cubicBezTo>
                <a:lnTo>
                  <a:pt x="4322" y="6160"/>
                </a:lnTo>
                <a:cubicBezTo>
                  <a:pt x="4547" y="4610"/>
                  <a:pt x="5881" y="3416"/>
                  <a:pt x="7491" y="3416"/>
                </a:cubicBezTo>
                <a:close/>
                <a:moveTo>
                  <a:pt x="13042" y="4076"/>
                </a:moveTo>
                <a:lnTo>
                  <a:pt x="13618" y="6160"/>
                </a:lnTo>
                <a:lnTo>
                  <a:pt x="11720" y="6160"/>
                </a:lnTo>
                <a:lnTo>
                  <a:pt x="12295" y="4076"/>
                </a:lnTo>
                <a:close/>
                <a:moveTo>
                  <a:pt x="14091" y="7038"/>
                </a:moveTo>
                <a:cubicBezTo>
                  <a:pt x="14061" y="7410"/>
                  <a:pt x="14002" y="7776"/>
                  <a:pt x="13906" y="8130"/>
                </a:cubicBezTo>
                <a:lnTo>
                  <a:pt x="1074" y="8130"/>
                </a:lnTo>
                <a:cubicBezTo>
                  <a:pt x="981" y="7776"/>
                  <a:pt x="921" y="7410"/>
                  <a:pt x="894" y="7038"/>
                </a:cubicBezTo>
                <a:close/>
                <a:moveTo>
                  <a:pt x="13600" y="9009"/>
                </a:moveTo>
                <a:cubicBezTo>
                  <a:pt x="13390" y="9488"/>
                  <a:pt x="13120" y="9938"/>
                  <a:pt x="12796" y="10346"/>
                </a:cubicBezTo>
                <a:lnTo>
                  <a:pt x="2172" y="10346"/>
                </a:lnTo>
                <a:cubicBezTo>
                  <a:pt x="1851" y="9938"/>
                  <a:pt x="1581" y="9488"/>
                  <a:pt x="1374" y="9009"/>
                </a:cubicBezTo>
                <a:close/>
                <a:moveTo>
                  <a:pt x="11944" y="11225"/>
                </a:moveTo>
                <a:cubicBezTo>
                  <a:pt x="11309" y="11761"/>
                  <a:pt x="10556" y="12169"/>
                  <a:pt x="9722" y="12406"/>
                </a:cubicBezTo>
                <a:lnTo>
                  <a:pt x="9405" y="12496"/>
                </a:lnTo>
                <a:lnTo>
                  <a:pt x="9405" y="14106"/>
                </a:lnTo>
                <a:lnTo>
                  <a:pt x="5425" y="14106"/>
                </a:lnTo>
                <a:lnTo>
                  <a:pt x="5425" y="12460"/>
                </a:lnTo>
                <a:lnTo>
                  <a:pt x="5117" y="12364"/>
                </a:lnTo>
                <a:cubicBezTo>
                  <a:pt x="4331" y="12118"/>
                  <a:pt x="3626" y="11728"/>
                  <a:pt x="3026" y="11225"/>
                </a:cubicBezTo>
                <a:close/>
                <a:moveTo>
                  <a:pt x="1527" y="1"/>
                </a:moveTo>
                <a:lnTo>
                  <a:pt x="1527" y="6160"/>
                </a:lnTo>
                <a:lnTo>
                  <a:pt x="1" y="6160"/>
                </a:lnTo>
                <a:lnTo>
                  <a:pt x="1" y="6598"/>
                </a:lnTo>
                <a:cubicBezTo>
                  <a:pt x="1" y="9473"/>
                  <a:pt x="1848" y="12109"/>
                  <a:pt x="4547" y="13096"/>
                </a:cubicBezTo>
                <a:lnTo>
                  <a:pt x="4547" y="14985"/>
                </a:lnTo>
                <a:lnTo>
                  <a:pt x="10280" y="14985"/>
                </a:lnTo>
                <a:lnTo>
                  <a:pt x="10280" y="13150"/>
                </a:lnTo>
                <a:cubicBezTo>
                  <a:pt x="13060" y="12211"/>
                  <a:pt x="14985" y="9533"/>
                  <a:pt x="14985" y="6598"/>
                </a:cubicBezTo>
                <a:lnTo>
                  <a:pt x="14985" y="6160"/>
                </a:lnTo>
                <a:lnTo>
                  <a:pt x="14571" y="6160"/>
                </a:lnTo>
                <a:lnTo>
                  <a:pt x="13957" y="4052"/>
                </a:lnTo>
                <a:cubicBezTo>
                  <a:pt x="14541" y="3932"/>
                  <a:pt x="14985" y="3410"/>
                  <a:pt x="14985" y="2792"/>
                </a:cubicBezTo>
                <a:lnTo>
                  <a:pt x="14985" y="576"/>
                </a:lnTo>
                <a:lnTo>
                  <a:pt x="13636" y="576"/>
                </a:lnTo>
                <a:cubicBezTo>
                  <a:pt x="13312" y="576"/>
                  <a:pt x="13015" y="696"/>
                  <a:pt x="12790" y="894"/>
                </a:cubicBezTo>
                <a:cubicBezTo>
                  <a:pt x="12562" y="696"/>
                  <a:pt x="12265" y="576"/>
                  <a:pt x="11941" y="576"/>
                </a:cubicBezTo>
                <a:lnTo>
                  <a:pt x="10595" y="576"/>
                </a:lnTo>
                <a:lnTo>
                  <a:pt x="10595" y="2792"/>
                </a:lnTo>
                <a:cubicBezTo>
                  <a:pt x="10595" y="3332"/>
                  <a:pt x="10931" y="3797"/>
                  <a:pt x="11405" y="3986"/>
                </a:cubicBezTo>
                <a:lnTo>
                  <a:pt x="11165" y="4837"/>
                </a:lnTo>
                <a:cubicBezTo>
                  <a:pt x="10502" y="3479"/>
                  <a:pt x="9105" y="2540"/>
                  <a:pt x="7491" y="2540"/>
                </a:cubicBezTo>
                <a:cubicBezTo>
                  <a:pt x="6193" y="2540"/>
                  <a:pt x="5036" y="3149"/>
                  <a:pt x="4289" y="4094"/>
                </a:cubicBezTo>
                <a:lnTo>
                  <a:pt x="4289" y="1"/>
                </a:lnTo>
                <a:lnTo>
                  <a:pt x="3410" y="1"/>
                </a:lnTo>
                <a:lnTo>
                  <a:pt x="3410" y="6160"/>
                </a:lnTo>
                <a:lnTo>
                  <a:pt x="2406" y="6160"/>
                </a:lnTo>
                <a:lnTo>
                  <a:pt x="24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83" name="Google Shape;5083;p75"/>
          <p:cNvSpPr/>
          <p:nvPr/>
        </p:nvSpPr>
        <p:spPr>
          <a:xfrm>
            <a:off x="6215561" y="1179173"/>
            <a:ext cx="448531" cy="409173"/>
          </a:xfrm>
          <a:custGeom>
            <a:avLst/>
            <a:gdLst/>
            <a:ahLst/>
            <a:cxnLst/>
            <a:rect l="l" t="t" r="r" b="b"/>
            <a:pathLst>
              <a:path w="14986" h="13671" extrusionOk="0">
                <a:moveTo>
                  <a:pt x="2585" y="878"/>
                </a:moveTo>
                <a:cubicBezTo>
                  <a:pt x="3183" y="878"/>
                  <a:pt x="3781" y="1106"/>
                  <a:pt x="4235" y="1562"/>
                </a:cubicBezTo>
                <a:lnTo>
                  <a:pt x="6874" y="4203"/>
                </a:lnTo>
                <a:lnTo>
                  <a:pt x="5530" y="5547"/>
                </a:lnTo>
                <a:lnTo>
                  <a:pt x="1269" y="1283"/>
                </a:lnTo>
                <a:cubicBezTo>
                  <a:pt x="1664" y="1013"/>
                  <a:pt x="2125" y="878"/>
                  <a:pt x="2585" y="878"/>
                </a:cubicBezTo>
                <a:close/>
                <a:moveTo>
                  <a:pt x="12399" y="878"/>
                </a:moveTo>
                <a:cubicBezTo>
                  <a:pt x="12860" y="878"/>
                  <a:pt x="13320" y="1013"/>
                  <a:pt x="13717" y="1283"/>
                </a:cubicBezTo>
                <a:lnTo>
                  <a:pt x="5860" y="9148"/>
                </a:lnTo>
                <a:lnTo>
                  <a:pt x="4517" y="7805"/>
                </a:lnTo>
                <a:lnTo>
                  <a:pt x="10748" y="1562"/>
                </a:lnTo>
                <a:cubicBezTo>
                  <a:pt x="11204" y="1106"/>
                  <a:pt x="11801" y="878"/>
                  <a:pt x="12399" y="878"/>
                </a:cubicBezTo>
                <a:close/>
                <a:moveTo>
                  <a:pt x="9456" y="6788"/>
                </a:moveTo>
                <a:lnTo>
                  <a:pt x="10469" y="7805"/>
                </a:lnTo>
                <a:lnTo>
                  <a:pt x="9126" y="9148"/>
                </a:lnTo>
                <a:lnTo>
                  <a:pt x="8112" y="8135"/>
                </a:lnTo>
                <a:lnTo>
                  <a:pt x="9456" y="6788"/>
                </a:lnTo>
                <a:close/>
                <a:moveTo>
                  <a:pt x="3896" y="8425"/>
                </a:moveTo>
                <a:lnTo>
                  <a:pt x="5239" y="9769"/>
                </a:lnTo>
                <a:lnTo>
                  <a:pt x="3824" y="11187"/>
                </a:lnTo>
                <a:lnTo>
                  <a:pt x="2481" y="9841"/>
                </a:lnTo>
                <a:lnTo>
                  <a:pt x="3896" y="8425"/>
                </a:lnTo>
                <a:close/>
                <a:moveTo>
                  <a:pt x="11087" y="8425"/>
                </a:moveTo>
                <a:lnTo>
                  <a:pt x="12502" y="9841"/>
                </a:lnTo>
                <a:lnTo>
                  <a:pt x="11162" y="11187"/>
                </a:lnTo>
                <a:lnTo>
                  <a:pt x="9746" y="9769"/>
                </a:lnTo>
                <a:lnTo>
                  <a:pt x="11087" y="8425"/>
                </a:lnTo>
                <a:close/>
                <a:moveTo>
                  <a:pt x="1863" y="10462"/>
                </a:moveTo>
                <a:lnTo>
                  <a:pt x="3203" y="11808"/>
                </a:lnTo>
                <a:lnTo>
                  <a:pt x="2583" y="12429"/>
                </a:lnTo>
                <a:lnTo>
                  <a:pt x="1239" y="11085"/>
                </a:lnTo>
                <a:lnTo>
                  <a:pt x="1863" y="10462"/>
                </a:lnTo>
                <a:close/>
                <a:moveTo>
                  <a:pt x="13123" y="10465"/>
                </a:moveTo>
                <a:lnTo>
                  <a:pt x="13744" y="11085"/>
                </a:lnTo>
                <a:lnTo>
                  <a:pt x="12400" y="12429"/>
                </a:lnTo>
                <a:lnTo>
                  <a:pt x="11780" y="11808"/>
                </a:lnTo>
                <a:lnTo>
                  <a:pt x="13123" y="10465"/>
                </a:lnTo>
                <a:close/>
                <a:moveTo>
                  <a:pt x="2583" y="1"/>
                </a:moveTo>
                <a:cubicBezTo>
                  <a:pt x="1760" y="1"/>
                  <a:pt x="936" y="314"/>
                  <a:pt x="310" y="941"/>
                </a:cubicBezTo>
                <a:lnTo>
                  <a:pt x="1" y="1253"/>
                </a:lnTo>
                <a:lnTo>
                  <a:pt x="4910" y="6167"/>
                </a:lnTo>
                <a:lnTo>
                  <a:pt x="3896" y="7184"/>
                </a:lnTo>
                <a:lnTo>
                  <a:pt x="2799" y="6084"/>
                </a:lnTo>
                <a:lnTo>
                  <a:pt x="2178" y="6704"/>
                </a:lnTo>
                <a:lnTo>
                  <a:pt x="3275" y="7805"/>
                </a:lnTo>
                <a:lnTo>
                  <a:pt x="1" y="11085"/>
                </a:lnTo>
                <a:lnTo>
                  <a:pt x="2583" y="13670"/>
                </a:lnTo>
                <a:lnTo>
                  <a:pt x="7491" y="8755"/>
                </a:lnTo>
                <a:lnTo>
                  <a:pt x="12400" y="13670"/>
                </a:lnTo>
                <a:lnTo>
                  <a:pt x="14985" y="11085"/>
                </a:lnTo>
                <a:lnTo>
                  <a:pt x="11708" y="7805"/>
                </a:lnTo>
                <a:lnTo>
                  <a:pt x="12805" y="6704"/>
                </a:lnTo>
                <a:lnTo>
                  <a:pt x="12187" y="6084"/>
                </a:lnTo>
                <a:lnTo>
                  <a:pt x="11087" y="7184"/>
                </a:lnTo>
                <a:lnTo>
                  <a:pt x="10076" y="6167"/>
                </a:lnTo>
                <a:lnTo>
                  <a:pt x="14985" y="1253"/>
                </a:lnTo>
                <a:lnTo>
                  <a:pt x="14673" y="941"/>
                </a:lnTo>
                <a:cubicBezTo>
                  <a:pt x="14054" y="322"/>
                  <a:pt x="13228" y="12"/>
                  <a:pt x="12402" y="12"/>
                </a:cubicBezTo>
                <a:cubicBezTo>
                  <a:pt x="11576" y="12"/>
                  <a:pt x="10749" y="322"/>
                  <a:pt x="10130" y="941"/>
                </a:cubicBezTo>
                <a:lnTo>
                  <a:pt x="7491" y="3583"/>
                </a:lnTo>
                <a:lnTo>
                  <a:pt x="4856" y="941"/>
                </a:lnTo>
                <a:cubicBezTo>
                  <a:pt x="4229" y="314"/>
                  <a:pt x="3406" y="1"/>
                  <a:pt x="25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84" name="Google Shape;5084;p75"/>
          <p:cNvSpPr/>
          <p:nvPr/>
        </p:nvSpPr>
        <p:spPr>
          <a:xfrm>
            <a:off x="5493799" y="3948715"/>
            <a:ext cx="448501" cy="448501"/>
          </a:xfrm>
          <a:custGeom>
            <a:avLst/>
            <a:gdLst/>
            <a:ahLst/>
            <a:cxnLst/>
            <a:rect l="l" t="t" r="r" b="b"/>
            <a:pathLst>
              <a:path w="14985" h="14985" extrusionOk="0">
                <a:moveTo>
                  <a:pt x="7530" y="1299"/>
                </a:moveTo>
                <a:lnTo>
                  <a:pt x="9542" y="3308"/>
                </a:lnTo>
                <a:lnTo>
                  <a:pt x="8919" y="3929"/>
                </a:lnTo>
                <a:lnTo>
                  <a:pt x="7788" y="2798"/>
                </a:lnTo>
                <a:cubicBezTo>
                  <a:pt x="7410" y="2420"/>
                  <a:pt x="7296" y="1781"/>
                  <a:pt x="7530" y="1299"/>
                </a:cubicBezTo>
                <a:close/>
                <a:moveTo>
                  <a:pt x="2463" y="1656"/>
                </a:moveTo>
                <a:lnTo>
                  <a:pt x="6832" y="6013"/>
                </a:lnTo>
                <a:lnTo>
                  <a:pt x="5971" y="6873"/>
                </a:lnTo>
                <a:lnTo>
                  <a:pt x="1602" y="2513"/>
                </a:lnTo>
                <a:lnTo>
                  <a:pt x="2232" y="2285"/>
                </a:lnTo>
                <a:lnTo>
                  <a:pt x="2463" y="1656"/>
                </a:lnTo>
                <a:close/>
                <a:moveTo>
                  <a:pt x="10166" y="3929"/>
                </a:moveTo>
                <a:lnTo>
                  <a:pt x="11641" y="5401"/>
                </a:lnTo>
                <a:lnTo>
                  <a:pt x="10166" y="6873"/>
                </a:lnTo>
                <a:lnTo>
                  <a:pt x="8691" y="5401"/>
                </a:lnTo>
                <a:lnTo>
                  <a:pt x="10166" y="3929"/>
                </a:lnTo>
                <a:close/>
                <a:moveTo>
                  <a:pt x="8067" y="6022"/>
                </a:moveTo>
                <a:lnTo>
                  <a:pt x="9542" y="7494"/>
                </a:lnTo>
                <a:lnTo>
                  <a:pt x="8067" y="8966"/>
                </a:lnTo>
                <a:lnTo>
                  <a:pt x="6592" y="7494"/>
                </a:lnTo>
                <a:lnTo>
                  <a:pt x="8067" y="6022"/>
                </a:lnTo>
                <a:close/>
                <a:moveTo>
                  <a:pt x="12265" y="6022"/>
                </a:moveTo>
                <a:lnTo>
                  <a:pt x="13741" y="7494"/>
                </a:lnTo>
                <a:lnTo>
                  <a:pt x="12265" y="8966"/>
                </a:lnTo>
                <a:lnTo>
                  <a:pt x="10790" y="7494"/>
                </a:lnTo>
                <a:lnTo>
                  <a:pt x="12265" y="6022"/>
                </a:lnTo>
                <a:close/>
                <a:moveTo>
                  <a:pt x="10166" y="8115"/>
                </a:moveTo>
                <a:lnTo>
                  <a:pt x="11641" y="9587"/>
                </a:lnTo>
                <a:lnTo>
                  <a:pt x="10166" y="11059"/>
                </a:lnTo>
                <a:lnTo>
                  <a:pt x="8691" y="9587"/>
                </a:lnTo>
                <a:lnTo>
                  <a:pt x="10166" y="8115"/>
                </a:lnTo>
                <a:close/>
                <a:moveTo>
                  <a:pt x="5971" y="8115"/>
                </a:moveTo>
                <a:lnTo>
                  <a:pt x="6829" y="8972"/>
                </a:lnTo>
                <a:lnTo>
                  <a:pt x="2463" y="13332"/>
                </a:lnTo>
                <a:lnTo>
                  <a:pt x="2232" y="12703"/>
                </a:lnTo>
                <a:lnTo>
                  <a:pt x="1602" y="12472"/>
                </a:lnTo>
                <a:lnTo>
                  <a:pt x="5971" y="8115"/>
                </a:lnTo>
                <a:close/>
                <a:moveTo>
                  <a:pt x="8919" y="11059"/>
                </a:moveTo>
                <a:lnTo>
                  <a:pt x="9542" y="11680"/>
                </a:lnTo>
                <a:lnTo>
                  <a:pt x="7530" y="13689"/>
                </a:lnTo>
                <a:cubicBezTo>
                  <a:pt x="7296" y="13206"/>
                  <a:pt x="7410" y="12568"/>
                  <a:pt x="7788" y="12187"/>
                </a:cubicBezTo>
                <a:lnTo>
                  <a:pt x="8919" y="11059"/>
                </a:lnTo>
                <a:close/>
                <a:moveTo>
                  <a:pt x="2052" y="0"/>
                </a:moveTo>
                <a:lnTo>
                  <a:pt x="1545" y="1599"/>
                </a:lnTo>
                <a:lnTo>
                  <a:pt x="1" y="2162"/>
                </a:lnTo>
                <a:lnTo>
                  <a:pt x="5347" y="7494"/>
                </a:lnTo>
                <a:lnTo>
                  <a:pt x="1" y="12825"/>
                </a:lnTo>
                <a:lnTo>
                  <a:pt x="1545" y="13389"/>
                </a:lnTo>
                <a:lnTo>
                  <a:pt x="2052" y="14985"/>
                </a:lnTo>
                <a:lnTo>
                  <a:pt x="7452" y="9596"/>
                </a:lnTo>
                <a:lnTo>
                  <a:pt x="8298" y="10439"/>
                </a:lnTo>
                <a:lnTo>
                  <a:pt x="7164" y="11566"/>
                </a:lnTo>
                <a:cubicBezTo>
                  <a:pt x="6322" y="12406"/>
                  <a:pt x="6322" y="13833"/>
                  <a:pt x="7164" y="14676"/>
                </a:cubicBezTo>
                <a:lnTo>
                  <a:pt x="7476" y="14985"/>
                </a:lnTo>
                <a:lnTo>
                  <a:pt x="14985" y="7494"/>
                </a:lnTo>
                <a:lnTo>
                  <a:pt x="7476" y="0"/>
                </a:lnTo>
                <a:lnTo>
                  <a:pt x="7164" y="312"/>
                </a:lnTo>
                <a:cubicBezTo>
                  <a:pt x="6325" y="1152"/>
                  <a:pt x="6322" y="2579"/>
                  <a:pt x="7164" y="3419"/>
                </a:cubicBezTo>
                <a:lnTo>
                  <a:pt x="8298" y="4549"/>
                </a:lnTo>
                <a:lnTo>
                  <a:pt x="7452" y="5392"/>
                </a:lnTo>
                <a:lnTo>
                  <a:pt x="20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85" name="Google Shape;5085;p75"/>
          <p:cNvSpPr/>
          <p:nvPr/>
        </p:nvSpPr>
        <p:spPr>
          <a:xfrm>
            <a:off x="5493799" y="3237459"/>
            <a:ext cx="448501" cy="448411"/>
          </a:xfrm>
          <a:custGeom>
            <a:avLst/>
            <a:gdLst/>
            <a:ahLst/>
            <a:cxnLst/>
            <a:rect l="l" t="t" r="r" b="b"/>
            <a:pathLst>
              <a:path w="14985" h="14982" extrusionOk="0">
                <a:moveTo>
                  <a:pt x="2421" y="2846"/>
                </a:moveTo>
                <a:cubicBezTo>
                  <a:pt x="2496" y="3248"/>
                  <a:pt x="2667" y="3616"/>
                  <a:pt x="2912" y="3925"/>
                </a:cubicBezTo>
                <a:lnTo>
                  <a:pt x="879" y="3925"/>
                </a:lnTo>
                <a:lnTo>
                  <a:pt x="879" y="2846"/>
                </a:lnTo>
                <a:close/>
                <a:moveTo>
                  <a:pt x="6139" y="888"/>
                </a:moveTo>
                <a:lnTo>
                  <a:pt x="6139" y="3925"/>
                </a:lnTo>
                <a:lnTo>
                  <a:pt x="4757" y="3925"/>
                </a:lnTo>
                <a:cubicBezTo>
                  <a:pt x="3929" y="3925"/>
                  <a:pt x="3260" y="3245"/>
                  <a:pt x="3260" y="2408"/>
                </a:cubicBezTo>
                <a:cubicBezTo>
                  <a:pt x="3260" y="1568"/>
                  <a:pt x="3929" y="888"/>
                  <a:pt x="4757" y="888"/>
                </a:cubicBezTo>
                <a:close/>
                <a:moveTo>
                  <a:pt x="7893" y="888"/>
                </a:moveTo>
                <a:lnTo>
                  <a:pt x="7893" y="3925"/>
                </a:lnTo>
                <a:lnTo>
                  <a:pt x="7015" y="3925"/>
                </a:lnTo>
                <a:lnTo>
                  <a:pt x="7015" y="888"/>
                </a:lnTo>
                <a:close/>
                <a:moveTo>
                  <a:pt x="10154" y="888"/>
                </a:moveTo>
                <a:cubicBezTo>
                  <a:pt x="10979" y="888"/>
                  <a:pt x="11650" y="1568"/>
                  <a:pt x="11650" y="2408"/>
                </a:cubicBezTo>
                <a:cubicBezTo>
                  <a:pt x="11650" y="3245"/>
                  <a:pt x="10979" y="3925"/>
                  <a:pt x="10154" y="3925"/>
                </a:cubicBezTo>
                <a:lnTo>
                  <a:pt x="8772" y="3925"/>
                </a:lnTo>
                <a:lnTo>
                  <a:pt x="8772" y="888"/>
                </a:lnTo>
                <a:close/>
                <a:moveTo>
                  <a:pt x="7176" y="4813"/>
                </a:moveTo>
                <a:lnTo>
                  <a:pt x="5605" y="6228"/>
                </a:lnTo>
                <a:lnTo>
                  <a:pt x="879" y="6228"/>
                </a:lnTo>
                <a:lnTo>
                  <a:pt x="879" y="4813"/>
                </a:lnTo>
                <a:close/>
                <a:moveTo>
                  <a:pt x="14106" y="5823"/>
                </a:moveTo>
                <a:lnTo>
                  <a:pt x="14106" y="7044"/>
                </a:lnTo>
                <a:lnTo>
                  <a:pt x="12739" y="7044"/>
                </a:lnTo>
                <a:lnTo>
                  <a:pt x="12739" y="5823"/>
                </a:lnTo>
                <a:close/>
                <a:moveTo>
                  <a:pt x="6784" y="8942"/>
                </a:moveTo>
                <a:lnTo>
                  <a:pt x="6784" y="9902"/>
                </a:lnTo>
                <a:cubicBezTo>
                  <a:pt x="6784" y="10534"/>
                  <a:pt x="6277" y="11047"/>
                  <a:pt x="5653" y="11047"/>
                </a:cubicBezTo>
                <a:lnTo>
                  <a:pt x="4829" y="11047"/>
                </a:lnTo>
                <a:lnTo>
                  <a:pt x="3713" y="9749"/>
                </a:lnTo>
                <a:lnTo>
                  <a:pt x="3713" y="8942"/>
                </a:lnTo>
                <a:lnTo>
                  <a:pt x="4808" y="8942"/>
                </a:lnTo>
                <a:lnTo>
                  <a:pt x="4808" y="9935"/>
                </a:lnTo>
                <a:lnTo>
                  <a:pt x="5683" y="9935"/>
                </a:lnTo>
                <a:lnTo>
                  <a:pt x="5683" y="8942"/>
                </a:lnTo>
                <a:close/>
                <a:moveTo>
                  <a:pt x="11860" y="4813"/>
                </a:moveTo>
                <a:lnTo>
                  <a:pt x="11860" y="8054"/>
                </a:lnTo>
                <a:lnTo>
                  <a:pt x="2834" y="8054"/>
                </a:lnTo>
                <a:lnTo>
                  <a:pt x="2834" y="10082"/>
                </a:lnTo>
                <a:lnTo>
                  <a:pt x="4190" y="11659"/>
                </a:lnTo>
                <a:lnTo>
                  <a:pt x="4190" y="14091"/>
                </a:lnTo>
                <a:lnTo>
                  <a:pt x="879" y="14091"/>
                </a:lnTo>
                <a:lnTo>
                  <a:pt x="879" y="7116"/>
                </a:lnTo>
                <a:lnTo>
                  <a:pt x="5938" y="7116"/>
                </a:lnTo>
                <a:lnTo>
                  <a:pt x="8499" y="4813"/>
                </a:lnTo>
                <a:close/>
                <a:moveTo>
                  <a:pt x="4757" y="0"/>
                </a:moveTo>
                <a:cubicBezTo>
                  <a:pt x="3599" y="0"/>
                  <a:pt x="2634" y="843"/>
                  <a:pt x="2424" y="1955"/>
                </a:cubicBezTo>
                <a:lnTo>
                  <a:pt x="1" y="1955"/>
                </a:lnTo>
                <a:lnTo>
                  <a:pt x="1" y="14981"/>
                </a:lnTo>
                <a:lnTo>
                  <a:pt x="5068" y="14981"/>
                </a:lnTo>
                <a:lnTo>
                  <a:pt x="5068" y="11938"/>
                </a:lnTo>
                <a:lnTo>
                  <a:pt x="5653" y="11938"/>
                </a:lnTo>
                <a:cubicBezTo>
                  <a:pt x="6760" y="11938"/>
                  <a:pt x="7662" y="11023"/>
                  <a:pt x="7662" y="9902"/>
                </a:cubicBezTo>
                <a:lnTo>
                  <a:pt x="7662" y="8942"/>
                </a:lnTo>
                <a:lnTo>
                  <a:pt x="12739" y="8942"/>
                </a:lnTo>
                <a:lnTo>
                  <a:pt x="12739" y="7934"/>
                </a:lnTo>
                <a:lnTo>
                  <a:pt x="14985" y="7934"/>
                </a:lnTo>
                <a:lnTo>
                  <a:pt x="14985" y="4933"/>
                </a:lnTo>
                <a:lnTo>
                  <a:pt x="12739" y="4933"/>
                </a:lnTo>
                <a:lnTo>
                  <a:pt x="12739" y="3925"/>
                </a:lnTo>
                <a:lnTo>
                  <a:pt x="11995" y="3925"/>
                </a:lnTo>
                <a:cubicBezTo>
                  <a:pt x="12328" y="3508"/>
                  <a:pt x="12529" y="2981"/>
                  <a:pt x="12529" y="2408"/>
                </a:cubicBezTo>
                <a:cubicBezTo>
                  <a:pt x="12529" y="1080"/>
                  <a:pt x="11462" y="0"/>
                  <a:pt x="101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086" name="Google Shape;5086;p75"/>
          <p:cNvGrpSpPr/>
          <p:nvPr/>
        </p:nvGrpSpPr>
        <p:grpSpPr>
          <a:xfrm>
            <a:off x="5493799" y="2519528"/>
            <a:ext cx="448501" cy="448531"/>
            <a:chOff x="5493791" y="2595728"/>
            <a:chExt cx="448501" cy="448531"/>
          </a:xfrm>
        </p:grpSpPr>
        <p:sp>
          <p:nvSpPr>
            <p:cNvPr id="5087" name="Google Shape;5087;p75"/>
            <p:cNvSpPr/>
            <p:nvPr/>
          </p:nvSpPr>
          <p:spPr>
            <a:xfrm>
              <a:off x="5493791" y="2595728"/>
              <a:ext cx="448501" cy="448531"/>
            </a:xfrm>
            <a:custGeom>
              <a:avLst/>
              <a:gdLst/>
              <a:ahLst/>
              <a:cxnLst/>
              <a:rect l="l" t="t" r="r" b="b"/>
              <a:pathLst>
                <a:path w="14985" h="14986" extrusionOk="0">
                  <a:moveTo>
                    <a:pt x="10775" y="1530"/>
                  </a:moveTo>
                  <a:cubicBezTo>
                    <a:pt x="10979" y="1530"/>
                    <a:pt x="11162" y="1674"/>
                    <a:pt x="11204" y="1875"/>
                  </a:cubicBezTo>
                  <a:lnTo>
                    <a:pt x="11258" y="2115"/>
                  </a:lnTo>
                  <a:cubicBezTo>
                    <a:pt x="11504" y="2154"/>
                    <a:pt x="11785" y="2328"/>
                    <a:pt x="11785" y="2610"/>
                  </a:cubicBezTo>
                  <a:cubicBezTo>
                    <a:pt x="11785" y="2853"/>
                    <a:pt x="11587" y="3051"/>
                    <a:pt x="11345" y="3051"/>
                  </a:cubicBezTo>
                  <a:lnTo>
                    <a:pt x="10205" y="3051"/>
                  </a:lnTo>
                  <a:cubicBezTo>
                    <a:pt x="9962" y="3051"/>
                    <a:pt x="9767" y="2853"/>
                    <a:pt x="9767" y="2610"/>
                  </a:cubicBezTo>
                  <a:cubicBezTo>
                    <a:pt x="9767" y="2424"/>
                    <a:pt x="9884" y="2256"/>
                    <a:pt x="10061" y="2196"/>
                  </a:cubicBezTo>
                  <a:lnTo>
                    <a:pt x="10295" y="2115"/>
                  </a:lnTo>
                  <a:lnTo>
                    <a:pt x="10346" y="1875"/>
                  </a:lnTo>
                  <a:cubicBezTo>
                    <a:pt x="10391" y="1674"/>
                    <a:pt x="10571" y="1530"/>
                    <a:pt x="10775" y="1530"/>
                  </a:cubicBezTo>
                  <a:close/>
                  <a:moveTo>
                    <a:pt x="4211" y="3087"/>
                  </a:moveTo>
                  <a:cubicBezTo>
                    <a:pt x="4418" y="3087"/>
                    <a:pt x="4598" y="3233"/>
                    <a:pt x="4640" y="3431"/>
                  </a:cubicBezTo>
                  <a:lnTo>
                    <a:pt x="4694" y="3671"/>
                  </a:lnTo>
                  <a:cubicBezTo>
                    <a:pt x="4942" y="3713"/>
                    <a:pt x="5221" y="3884"/>
                    <a:pt x="5221" y="4169"/>
                  </a:cubicBezTo>
                  <a:cubicBezTo>
                    <a:pt x="5221" y="4409"/>
                    <a:pt x="5023" y="4607"/>
                    <a:pt x="4784" y="4607"/>
                  </a:cubicBezTo>
                  <a:lnTo>
                    <a:pt x="3641" y="4607"/>
                  </a:lnTo>
                  <a:cubicBezTo>
                    <a:pt x="3401" y="4607"/>
                    <a:pt x="3203" y="4409"/>
                    <a:pt x="3203" y="4169"/>
                  </a:cubicBezTo>
                  <a:cubicBezTo>
                    <a:pt x="3203" y="3884"/>
                    <a:pt x="3482" y="3713"/>
                    <a:pt x="3731" y="3671"/>
                  </a:cubicBezTo>
                  <a:lnTo>
                    <a:pt x="3782" y="3431"/>
                  </a:lnTo>
                  <a:cubicBezTo>
                    <a:pt x="3827" y="3233"/>
                    <a:pt x="4007" y="3087"/>
                    <a:pt x="4211" y="3087"/>
                  </a:cubicBezTo>
                  <a:close/>
                  <a:moveTo>
                    <a:pt x="9716" y="880"/>
                  </a:moveTo>
                  <a:lnTo>
                    <a:pt x="9893" y="994"/>
                  </a:lnTo>
                  <a:cubicBezTo>
                    <a:pt x="9749" y="1122"/>
                    <a:pt x="9635" y="1281"/>
                    <a:pt x="9560" y="1461"/>
                  </a:cubicBezTo>
                  <a:cubicBezTo>
                    <a:pt x="9150" y="1692"/>
                    <a:pt x="8889" y="2130"/>
                    <a:pt x="8889" y="2610"/>
                  </a:cubicBezTo>
                  <a:cubicBezTo>
                    <a:pt x="8889" y="3335"/>
                    <a:pt x="9479" y="3926"/>
                    <a:pt x="10205" y="3926"/>
                  </a:cubicBezTo>
                  <a:lnTo>
                    <a:pt x="11411" y="3926"/>
                  </a:lnTo>
                  <a:lnTo>
                    <a:pt x="11411" y="5551"/>
                  </a:lnTo>
                  <a:cubicBezTo>
                    <a:pt x="11411" y="5836"/>
                    <a:pt x="11180" y="6067"/>
                    <a:pt x="10892" y="6067"/>
                  </a:cubicBezTo>
                  <a:lnTo>
                    <a:pt x="10454" y="6067"/>
                  </a:lnTo>
                  <a:lnTo>
                    <a:pt x="10454" y="9624"/>
                  </a:lnTo>
                  <a:lnTo>
                    <a:pt x="8472" y="10829"/>
                  </a:lnTo>
                  <a:lnTo>
                    <a:pt x="8466" y="10829"/>
                  </a:lnTo>
                  <a:cubicBezTo>
                    <a:pt x="8466" y="11372"/>
                    <a:pt x="8031" y="11816"/>
                    <a:pt x="7494" y="11816"/>
                  </a:cubicBezTo>
                  <a:cubicBezTo>
                    <a:pt x="6958" y="11816"/>
                    <a:pt x="6523" y="11372"/>
                    <a:pt x="6523" y="10829"/>
                  </a:cubicBezTo>
                  <a:lnTo>
                    <a:pt x="4364" y="9162"/>
                  </a:lnTo>
                  <a:lnTo>
                    <a:pt x="3635" y="9159"/>
                  </a:lnTo>
                  <a:lnTo>
                    <a:pt x="3635" y="6802"/>
                  </a:lnTo>
                  <a:cubicBezTo>
                    <a:pt x="3635" y="6721"/>
                    <a:pt x="3701" y="6655"/>
                    <a:pt x="3782" y="6655"/>
                  </a:cubicBezTo>
                  <a:lnTo>
                    <a:pt x="4652" y="6655"/>
                  </a:lnTo>
                  <a:lnTo>
                    <a:pt x="4652" y="5485"/>
                  </a:lnTo>
                  <a:cubicBezTo>
                    <a:pt x="4671" y="5486"/>
                    <a:pt x="4690" y="5487"/>
                    <a:pt x="4709" y="5487"/>
                  </a:cubicBezTo>
                  <a:cubicBezTo>
                    <a:pt x="5442" y="5487"/>
                    <a:pt x="6100" y="4935"/>
                    <a:pt x="6100" y="4169"/>
                  </a:cubicBezTo>
                  <a:cubicBezTo>
                    <a:pt x="6100" y="3686"/>
                    <a:pt x="5836" y="3251"/>
                    <a:pt x="5428" y="3021"/>
                  </a:cubicBezTo>
                  <a:cubicBezTo>
                    <a:pt x="5284" y="2676"/>
                    <a:pt x="4999" y="2409"/>
                    <a:pt x="4652" y="2286"/>
                  </a:cubicBezTo>
                  <a:lnTo>
                    <a:pt x="4652" y="1509"/>
                  </a:lnTo>
                  <a:cubicBezTo>
                    <a:pt x="4652" y="1161"/>
                    <a:pt x="4933" y="880"/>
                    <a:pt x="5281" y="880"/>
                  </a:cubicBezTo>
                  <a:close/>
                  <a:moveTo>
                    <a:pt x="11725" y="12035"/>
                  </a:moveTo>
                  <a:cubicBezTo>
                    <a:pt x="12064" y="12436"/>
                    <a:pt x="12571" y="12694"/>
                    <a:pt x="13135" y="12694"/>
                  </a:cubicBezTo>
                  <a:cubicBezTo>
                    <a:pt x="13486" y="12694"/>
                    <a:pt x="13821" y="12592"/>
                    <a:pt x="14106" y="12436"/>
                  </a:cubicBezTo>
                  <a:lnTo>
                    <a:pt x="14106" y="14107"/>
                  </a:lnTo>
                  <a:lnTo>
                    <a:pt x="879" y="14107"/>
                  </a:lnTo>
                  <a:lnTo>
                    <a:pt x="879" y="12436"/>
                  </a:lnTo>
                  <a:cubicBezTo>
                    <a:pt x="1167" y="12592"/>
                    <a:pt x="1503" y="12694"/>
                    <a:pt x="1851" y="12694"/>
                  </a:cubicBezTo>
                  <a:cubicBezTo>
                    <a:pt x="2418" y="12694"/>
                    <a:pt x="2921" y="12436"/>
                    <a:pt x="3263" y="12035"/>
                  </a:cubicBezTo>
                  <a:cubicBezTo>
                    <a:pt x="3602" y="12436"/>
                    <a:pt x="4109" y="12694"/>
                    <a:pt x="4673" y="12694"/>
                  </a:cubicBezTo>
                  <a:cubicBezTo>
                    <a:pt x="5236" y="12694"/>
                    <a:pt x="5743" y="12436"/>
                    <a:pt x="6082" y="12035"/>
                  </a:cubicBezTo>
                  <a:cubicBezTo>
                    <a:pt x="6424" y="12436"/>
                    <a:pt x="6931" y="12694"/>
                    <a:pt x="7494" y="12694"/>
                  </a:cubicBezTo>
                  <a:cubicBezTo>
                    <a:pt x="8058" y="12694"/>
                    <a:pt x="8565" y="12436"/>
                    <a:pt x="8904" y="12035"/>
                  </a:cubicBezTo>
                  <a:cubicBezTo>
                    <a:pt x="9243" y="12436"/>
                    <a:pt x="9749" y="12694"/>
                    <a:pt x="10316" y="12694"/>
                  </a:cubicBezTo>
                  <a:cubicBezTo>
                    <a:pt x="10880" y="12694"/>
                    <a:pt x="11387" y="12436"/>
                    <a:pt x="11725" y="12035"/>
                  </a:cubicBezTo>
                  <a:close/>
                  <a:moveTo>
                    <a:pt x="5281" y="1"/>
                  </a:moveTo>
                  <a:cubicBezTo>
                    <a:pt x="4451" y="1"/>
                    <a:pt x="3773" y="676"/>
                    <a:pt x="3773" y="1509"/>
                  </a:cubicBezTo>
                  <a:lnTo>
                    <a:pt x="3773" y="2286"/>
                  </a:lnTo>
                  <a:cubicBezTo>
                    <a:pt x="3428" y="2409"/>
                    <a:pt x="3140" y="2676"/>
                    <a:pt x="2996" y="3021"/>
                  </a:cubicBezTo>
                  <a:cubicBezTo>
                    <a:pt x="2589" y="3251"/>
                    <a:pt x="2325" y="3686"/>
                    <a:pt x="2325" y="4169"/>
                  </a:cubicBezTo>
                  <a:cubicBezTo>
                    <a:pt x="2325" y="4960"/>
                    <a:pt x="3015" y="5486"/>
                    <a:pt x="3754" y="5486"/>
                  </a:cubicBezTo>
                  <a:cubicBezTo>
                    <a:pt x="3760" y="5486"/>
                    <a:pt x="3767" y="5486"/>
                    <a:pt x="3773" y="5485"/>
                  </a:cubicBezTo>
                  <a:lnTo>
                    <a:pt x="3773" y="5776"/>
                  </a:lnTo>
                  <a:cubicBezTo>
                    <a:pt x="3212" y="5782"/>
                    <a:pt x="2756" y="6241"/>
                    <a:pt x="2756" y="6802"/>
                  </a:cubicBezTo>
                  <a:lnTo>
                    <a:pt x="2816" y="10040"/>
                  </a:lnTo>
                  <a:cubicBezTo>
                    <a:pt x="2816" y="10040"/>
                    <a:pt x="3358" y="10039"/>
                    <a:pt x="3726" y="10039"/>
                  </a:cubicBezTo>
                  <a:cubicBezTo>
                    <a:pt x="3911" y="10039"/>
                    <a:pt x="4052" y="10039"/>
                    <a:pt x="4061" y="10040"/>
                  </a:cubicBezTo>
                  <a:lnTo>
                    <a:pt x="5572" y="11204"/>
                  </a:lnTo>
                  <a:cubicBezTo>
                    <a:pt x="5425" y="11564"/>
                    <a:pt x="5077" y="11816"/>
                    <a:pt x="4673" y="11816"/>
                  </a:cubicBezTo>
                  <a:cubicBezTo>
                    <a:pt x="4136" y="11816"/>
                    <a:pt x="3701" y="11372"/>
                    <a:pt x="3701" y="10829"/>
                  </a:cubicBezTo>
                  <a:lnTo>
                    <a:pt x="2822" y="10829"/>
                  </a:lnTo>
                  <a:cubicBezTo>
                    <a:pt x="2822" y="11372"/>
                    <a:pt x="2388" y="11816"/>
                    <a:pt x="1851" y="11816"/>
                  </a:cubicBezTo>
                  <a:cubicBezTo>
                    <a:pt x="1338" y="11816"/>
                    <a:pt x="951" y="11435"/>
                    <a:pt x="885" y="11276"/>
                  </a:cubicBezTo>
                  <a:lnTo>
                    <a:pt x="1" y="11276"/>
                  </a:lnTo>
                  <a:lnTo>
                    <a:pt x="1" y="14985"/>
                  </a:lnTo>
                  <a:lnTo>
                    <a:pt x="14985" y="14985"/>
                  </a:lnTo>
                  <a:lnTo>
                    <a:pt x="14985" y="11276"/>
                  </a:lnTo>
                  <a:lnTo>
                    <a:pt x="14100" y="11276"/>
                  </a:lnTo>
                  <a:cubicBezTo>
                    <a:pt x="14037" y="11435"/>
                    <a:pt x="13648" y="11816"/>
                    <a:pt x="13135" y="11816"/>
                  </a:cubicBezTo>
                  <a:cubicBezTo>
                    <a:pt x="12601" y="11816"/>
                    <a:pt x="12163" y="11372"/>
                    <a:pt x="12163" y="10829"/>
                  </a:cubicBezTo>
                  <a:lnTo>
                    <a:pt x="11288" y="10829"/>
                  </a:lnTo>
                  <a:cubicBezTo>
                    <a:pt x="11288" y="11372"/>
                    <a:pt x="10850" y="11816"/>
                    <a:pt x="10316" y="11816"/>
                  </a:cubicBezTo>
                  <a:cubicBezTo>
                    <a:pt x="9929" y="11816"/>
                    <a:pt x="9599" y="11588"/>
                    <a:pt x="9440" y="11258"/>
                  </a:cubicBezTo>
                  <a:lnTo>
                    <a:pt x="11333" y="10082"/>
                  </a:lnTo>
                  <a:lnTo>
                    <a:pt x="11333" y="6874"/>
                  </a:lnTo>
                  <a:cubicBezTo>
                    <a:pt x="11887" y="6691"/>
                    <a:pt x="12289" y="6166"/>
                    <a:pt x="12289" y="5551"/>
                  </a:cubicBezTo>
                  <a:lnTo>
                    <a:pt x="12289" y="3527"/>
                  </a:lnTo>
                  <a:cubicBezTo>
                    <a:pt x="12520" y="3290"/>
                    <a:pt x="12661" y="2967"/>
                    <a:pt x="12661" y="2610"/>
                  </a:cubicBezTo>
                  <a:cubicBezTo>
                    <a:pt x="12661" y="2130"/>
                    <a:pt x="12400" y="1692"/>
                    <a:pt x="11992" y="1461"/>
                  </a:cubicBezTo>
                  <a:cubicBezTo>
                    <a:pt x="11818" y="1050"/>
                    <a:pt x="11444" y="751"/>
                    <a:pt x="11006" y="673"/>
                  </a:cubicBezTo>
                  <a:lnTo>
                    <a:pt x="99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88" name="Google Shape;5088;p75"/>
            <p:cNvSpPr/>
            <p:nvPr/>
          </p:nvSpPr>
          <p:spPr>
            <a:xfrm>
              <a:off x="5661638" y="2751633"/>
              <a:ext cx="112926" cy="98051"/>
            </a:xfrm>
            <a:custGeom>
              <a:avLst/>
              <a:gdLst/>
              <a:ahLst/>
              <a:cxnLst/>
              <a:rect l="l" t="t" r="r" b="b"/>
              <a:pathLst>
                <a:path w="3773" h="3276" extrusionOk="0">
                  <a:moveTo>
                    <a:pt x="1886" y="879"/>
                  </a:moveTo>
                  <a:cubicBezTo>
                    <a:pt x="2090" y="879"/>
                    <a:pt x="2270" y="1023"/>
                    <a:pt x="2315" y="1224"/>
                  </a:cubicBezTo>
                  <a:lnTo>
                    <a:pt x="2366" y="1464"/>
                  </a:lnTo>
                  <a:cubicBezTo>
                    <a:pt x="2615" y="1506"/>
                    <a:pt x="2894" y="1677"/>
                    <a:pt x="2894" y="1959"/>
                  </a:cubicBezTo>
                  <a:cubicBezTo>
                    <a:pt x="2894" y="2202"/>
                    <a:pt x="2699" y="2400"/>
                    <a:pt x="2456" y="2400"/>
                  </a:cubicBezTo>
                  <a:lnTo>
                    <a:pt x="1317" y="2400"/>
                  </a:lnTo>
                  <a:cubicBezTo>
                    <a:pt x="1074" y="2400"/>
                    <a:pt x="876" y="2202"/>
                    <a:pt x="876" y="1959"/>
                  </a:cubicBezTo>
                  <a:cubicBezTo>
                    <a:pt x="876" y="1677"/>
                    <a:pt x="1155" y="1506"/>
                    <a:pt x="1404" y="1464"/>
                  </a:cubicBezTo>
                  <a:lnTo>
                    <a:pt x="1458" y="1224"/>
                  </a:lnTo>
                  <a:cubicBezTo>
                    <a:pt x="1500" y="1023"/>
                    <a:pt x="1679" y="879"/>
                    <a:pt x="1886" y="879"/>
                  </a:cubicBezTo>
                  <a:close/>
                  <a:moveTo>
                    <a:pt x="1886" y="1"/>
                  </a:moveTo>
                  <a:cubicBezTo>
                    <a:pt x="1350" y="1"/>
                    <a:pt x="873" y="330"/>
                    <a:pt x="669" y="813"/>
                  </a:cubicBezTo>
                  <a:cubicBezTo>
                    <a:pt x="261" y="1041"/>
                    <a:pt x="0" y="1479"/>
                    <a:pt x="0" y="1959"/>
                  </a:cubicBezTo>
                  <a:cubicBezTo>
                    <a:pt x="0" y="2684"/>
                    <a:pt x="591" y="3275"/>
                    <a:pt x="1317" y="3275"/>
                  </a:cubicBezTo>
                  <a:lnTo>
                    <a:pt x="2456" y="3275"/>
                  </a:lnTo>
                  <a:cubicBezTo>
                    <a:pt x="3182" y="3275"/>
                    <a:pt x="3772" y="2684"/>
                    <a:pt x="3772" y="1959"/>
                  </a:cubicBezTo>
                  <a:cubicBezTo>
                    <a:pt x="3772" y="1479"/>
                    <a:pt x="3512" y="1041"/>
                    <a:pt x="3101" y="813"/>
                  </a:cubicBezTo>
                  <a:cubicBezTo>
                    <a:pt x="2900" y="330"/>
                    <a:pt x="2420" y="1"/>
                    <a:pt x="1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89" name="Google Shape;5089;p75"/>
            <p:cNvSpPr/>
            <p:nvPr/>
          </p:nvSpPr>
          <p:spPr>
            <a:xfrm>
              <a:off x="5771930" y="2733137"/>
              <a:ext cx="26338" cy="26338"/>
            </a:xfrm>
            <a:custGeom>
              <a:avLst/>
              <a:gdLst/>
              <a:ahLst/>
              <a:cxnLst/>
              <a:rect l="l" t="t" r="r" b="b"/>
              <a:pathLst>
                <a:path w="880" h="880" extrusionOk="0">
                  <a:moveTo>
                    <a:pt x="1" y="1"/>
                  </a:moveTo>
                  <a:lnTo>
                    <a:pt x="1" y="879"/>
                  </a:lnTo>
                  <a:lnTo>
                    <a:pt x="879" y="879"/>
                  </a:lnTo>
                  <a:lnTo>
                    <a:pt x="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90" name="Google Shape;5090;p75"/>
            <p:cNvSpPr/>
            <p:nvPr/>
          </p:nvSpPr>
          <p:spPr>
            <a:xfrm>
              <a:off x="5704887" y="2875125"/>
              <a:ext cx="26338" cy="26338"/>
            </a:xfrm>
            <a:custGeom>
              <a:avLst/>
              <a:gdLst/>
              <a:ahLst/>
              <a:cxnLst/>
              <a:rect l="l" t="t" r="r" b="b"/>
              <a:pathLst>
                <a:path w="880" h="880" extrusionOk="0">
                  <a:moveTo>
                    <a:pt x="1" y="1"/>
                  </a:moveTo>
                  <a:lnTo>
                    <a:pt x="1" y="879"/>
                  </a:lnTo>
                  <a:lnTo>
                    <a:pt x="879" y="879"/>
                  </a:lnTo>
                  <a:lnTo>
                    <a:pt x="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91" name="Google Shape;5091;p75"/>
            <p:cNvSpPr/>
            <p:nvPr/>
          </p:nvSpPr>
          <p:spPr>
            <a:xfrm>
              <a:off x="5704887" y="2668608"/>
              <a:ext cx="26338" cy="26249"/>
            </a:xfrm>
            <a:custGeom>
              <a:avLst/>
              <a:gdLst/>
              <a:ahLst/>
              <a:cxnLst/>
              <a:rect l="l" t="t" r="r" b="b"/>
              <a:pathLst>
                <a:path w="880" h="877" extrusionOk="0">
                  <a:moveTo>
                    <a:pt x="1" y="1"/>
                  </a:moveTo>
                  <a:lnTo>
                    <a:pt x="1" y="876"/>
                  </a:lnTo>
                  <a:lnTo>
                    <a:pt x="879" y="876"/>
                  </a:lnTo>
                  <a:lnTo>
                    <a:pt x="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092" name="Google Shape;5092;p75"/>
          <p:cNvSpPr/>
          <p:nvPr/>
        </p:nvSpPr>
        <p:spPr>
          <a:xfrm>
            <a:off x="5493799" y="1816442"/>
            <a:ext cx="448501" cy="448501"/>
          </a:xfrm>
          <a:custGeom>
            <a:avLst/>
            <a:gdLst/>
            <a:ahLst/>
            <a:cxnLst/>
            <a:rect l="l" t="t" r="r" b="b"/>
            <a:pathLst>
              <a:path w="14985" h="14985" extrusionOk="0">
                <a:moveTo>
                  <a:pt x="7626" y="879"/>
                </a:moveTo>
                <a:lnTo>
                  <a:pt x="8478" y="4370"/>
                </a:lnTo>
                <a:cubicBezTo>
                  <a:pt x="8265" y="4337"/>
                  <a:pt x="8049" y="4319"/>
                  <a:pt x="7830" y="4319"/>
                </a:cubicBezTo>
                <a:lnTo>
                  <a:pt x="7158" y="4319"/>
                </a:lnTo>
                <a:cubicBezTo>
                  <a:pt x="6937" y="4319"/>
                  <a:pt x="6721" y="4337"/>
                  <a:pt x="6511" y="4370"/>
                </a:cubicBezTo>
                <a:lnTo>
                  <a:pt x="7362" y="879"/>
                </a:lnTo>
                <a:close/>
                <a:moveTo>
                  <a:pt x="7830" y="5197"/>
                </a:moveTo>
                <a:cubicBezTo>
                  <a:pt x="9416" y="5197"/>
                  <a:pt x="10733" y="6376"/>
                  <a:pt x="10946" y="7905"/>
                </a:cubicBezTo>
                <a:lnTo>
                  <a:pt x="4040" y="7905"/>
                </a:lnTo>
                <a:cubicBezTo>
                  <a:pt x="4256" y="6376"/>
                  <a:pt x="5572" y="5197"/>
                  <a:pt x="7158" y="5197"/>
                </a:cubicBezTo>
                <a:close/>
                <a:moveTo>
                  <a:pt x="12709" y="8784"/>
                </a:moveTo>
                <a:lnTo>
                  <a:pt x="12709" y="11647"/>
                </a:lnTo>
                <a:lnTo>
                  <a:pt x="9165" y="11647"/>
                </a:lnTo>
                <a:cubicBezTo>
                  <a:pt x="8874" y="10805"/>
                  <a:pt x="8250" y="10133"/>
                  <a:pt x="7482" y="9698"/>
                </a:cubicBezTo>
                <a:cubicBezTo>
                  <a:pt x="6718" y="10124"/>
                  <a:pt x="6103" y="10811"/>
                  <a:pt x="5818" y="11647"/>
                </a:cubicBezTo>
                <a:lnTo>
                  <a:pt x="2277" y="11647"/>
                </a:lnTo>
                <a:lnTo>
                  <a:pt x="2277" y="8784"/>
                </a:lnTo>
                <a:close/>
                <a:moveTo>
                  <a:pt x="879" y="12526"/>
                </a:moveTo>
                <a:lnTo>
                  <a:pt x="5641" y="12535"/>
                </a:lnTo>
                <a:cubicBezTo>
                  <a:pt x="5638" y="12607"/>
                  <a:pt x="5635" y="12679"/>
                  <a:pt x="5635" y="12751"/>
                </a:cubicBezTo>
                <a:lnTo>
                  <a:pt x="5635" y="14106"/>
                </a:lnTo>
                <a:lnTo>
                  <a:pt x="879" y="14106"/>
                </a:lnTo>
                <a:lnTo>
                  <a:pt x="879" y="12526"/>
                </a:lnTo>
                <a:close/>
                <a:moveTo>
                  <a:pt x="7485" y="10748"/>
                </a:moveTo>
                <a:cubicBezTo>
                  <a:pt x="8100" y="11228"/>
                  <a:pt x="8475" y="11977"/>
                  <a:pt x="8475" y="12763"/>
                </a:cubicBezTo>
                <a:lnTo>
                  <a:pt x="8475" y="14106"/>
                </a:lnTo>
                <a:lnTo>
                  <a:pt x="6514" y="14106"/>
                </a:lnTo>
                <a:lnTo>
                  <a:pt x="6514" y="12751"/>
                </a:lnTo>
                <a:cubicBezTo>
                  <a:pt x="6514" y="11959"/>
                  <a:pt x="6871" y="11228"/>
                  <a:pt x="7485" y="10748"/>
                </a:cubicBezTo>
                <a:close/>
                <a:moveTo>
                  <a:pt x="14106" y="12526"/>
                </a:moveTo>
                <a:lnTo>
                  <a:pt x="14106" y="14106"/>
                </a:lnTo>
                <a:lnTo>
                  <a:pt x="9353" y="14106"/>
                </a:lnTo>
                <a:lnTo>
                  <a:pt x="9353" y="12763"/>
                </a:lnTo>
                <a:cubicBezTo>
                  <a:pt x="9353" y="12688"/>
                  <a:pt x="9350" y="12610"/>
                  <a:pt x="9344" y="12535"/>
                </a:cubicBezTo>
                <a:lnTo>
                  <a:pt x="14106" y="12526"/>
                </a:lnTo>
                <a:close/>
                <a:moveTo>
                  <a:pt x="6673" y="1"/>
                </a:moveTo>
                <a:lnTo>
                  <a:pt x="5536" y="4661"/>
                </a:lnTo>
                <a:cubicBezTo>
                  <a:pt x="4250" y="5230"/>
                  <a:pt x="3314" y="6454"/>
                  <a:pt x="3158" y="7905"/>
                </a:cubicBezTo>
                <a:lnTo>
                  <a:pt x="1398" y="7905"/>
                </a:lnTo>
                <a:lnTo>
                  <a:pt x="1398" y="11647"/>
                </a:lnTo>
                <a:lnTo>
                  <a:pt x="1" y="11647"/>
                </a:lnTo>
                <a:lnTo>
                  <a:pt x="1" y="14985"/>
                </a:lnTo>
                <a:lnTo>
                  <a:pt x="14985" y="14985"/>
                </a:lnTo>
                <a:lnTo>
                  <a:pt x="14985" y="11647"/>
                </a:lnTo>
                <a:lnTo>
                  <a:pt x="13588" y="11647"/>
                </a:lnTo>
                <a:lnTo>
                  <a:pt x="13588" y="7905"/>
                </a:lnTo>
                <a:lnTo>
                  <a:pt x="11830" y="7905"/>
                </a:lnTo>
                <a:cubicBezTo>
                  <a:pt x="11671" y="6454"/>
                  <a:pt x="10739" y="5230"/>
                  <a:pt x="9452" y="4661"/>
                </a:cubicBezTo>
                <a:lnTo>
                  <a:pt x="83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093" name="Google Shape;5093;p75"/>
          <p:cNvGrpSpPr/>
          <p:nvPr/>
        </p:nvGrpSpPr>
        <p:grpSpPr>
          <a:xfrm>
            <a:off x="5493799" y="1159569"/>
            <a:ext cx="448501" cy="448411"/>
            <a:chOff x="5493791" y="1235769"/>
            <a:chExt cx="448501" cy="448411"/>
          </a:xfrm>
        </p:grpSpPr>
        <p:sp>
          <p:nvSpPr>
            <p:cNvPr id="5094" name="Google Shape;5094;p75"/>
            <p:cNvSpPr/>
            <p:nvPr/>
          </p:nvSpPr>
          <p:spPr>
            <a:xfrm>
              <a:off x="5628955" y="1290690"/>
              <a:ext cx="25710" cy="26338"/>
            </a:xfrm>
            <a:custGeom>
              <a:avLst/>
              <a:gdLst/>
              <a:ahLst/>
              <a:cxnLst/>
              <a:rect l="l" t="t" r="r" b="b"/>
              <a:pathLst>
                <a:path w="859" h="880" extrusionOk="0">
                  <a:moveTo>
                    <a:pt x="1" y="1"/>
                  </a:moveTo>
                  <a:lnTo>
                    <a:pt x="1" y="879"/>
                  </a:lnTo>
                  <a:lnTo>
                    <a:pt x="858" y="879"/>
                  </a:lnTo>
                  <a:lnTo>
                    <a:pt x="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95" name="Google Shape;5095;p75"/>
            <p:cNvSpPr/>
            <p:nvPr/>
          </p:nvSpPr>
          <p:spPr>
            <a:xfrm>
              <a:off x="5493791" y="1235769"/>
              <a:ext cx="448501" cy="448411"/>
            </a:xfrm>
            <a:custGeom>
              <a:avLst/>
              <a:gdLst/>
              <a:ahLst/>
              <a:cxnLst/>
              <a:rect l="l" t="t" r="r" b="b"/>
              <a:pathLst>
                <a:path w="14985" h="14982" extrusionOk="0">
                  <a:moveTo>
                    <a:pt x="10253" y="876"/>
                  </a:moveTo>
                  <a:cubicBezTo>
                    <a:pt x="9782" y="1305"/>
                    <a:pt x="9485" y="1812"/>
                    <a:pt x="9380" y="2358"/>
                  </a:cubicBezTo>
                  <a:lnTo>
                    <a:pt x="7245" y="2358"/>
                  </a:lnTo>
                  <a:lnTo>
                    <a:pt x="7245" y="876"/>
                  </a:lnTo>
                  <a:close/>
                  <a:moveTo>
                    <a:pt x="11546" y="1050"/>
                  </a:moveTo>
                  <a:cubicBezTo>
                    <a:pt x="12079" y="1293"/>
                    <a:pt x="12481" y="1776"/>
                    <a:pt x="12619" y="2358"/>
                  </a:cubicBezTo>
                  <a:lnTo>
                    <a:pt x="10283" y="2358"/>
                  </a:lnTo>
                  <a:cubicBezTo>
                    <a:pt x="10442" y="1854"/>
                    <a:pt x="10871" y="1395"/>
                    <a:pt x="11546" y="1050"/>
                  </a:cubicBezTo>
                  <a:close/>
                  <a:moveTo>
                    <a:pt x="11288" y="3236"/>
                  </a:moveTo>
                  <a:cubicBezTo>
                    <a:pt x="11162" y="3740"/>
                    <a:pt x="10706" y="4112"/>
                    <a:pt x="10163" y="4112"/>
                  </a:cubicBezTo>
                  <a:lnTo>
                    <a:pt x="7245" y="4112"/>
                  </a:lnTo>
                  <a:lnTo>
                    <a:pt x="7245" y="3236"/>
                  </a:lnTo>
                  <a:close/>
                  <a:moveTo>
                    <a:pt x="6367" y="876"/>
                  </a:moveTo>
                  <a:lnTo>
                    <a:pt x="6367" y="3119"/>
                  </a:lnTo>
                  <a:cubicBezTo>
                    <a:pt x="6367" y="3905"/>
                    <a:pt x="5728" y="4541"/>
                    <a:pt x="4945" y="4541"/>
                  </a:cubicBezTo>
                  <a:cubicBezTo>
                    <a:pt x="4163" y="4541"/>
                    <a:pt x="3524" y="3905"/>
                    <a:pt x="3524" y="3119"/>
                  </a:cubicBezTo>
                  <a:lnTo>
                    <a:pt x="3524" y="969"/>
                  </a:lnTo>
                  <a:cubicBezTo>
                    <a:pt x="3734" y="909"/>
                    <a:pt x="3959" y="876"/>
                    <a:pt x="4187" y="876"/>
                  </a:cubicBezTo>
                  <a:close/>
                  <a:moveTo>
                    <a:pt x="2646" y="1416"/>
                  </a:moveTo>
                  <a:lnTo>
                    <a:pt x="2646" y="3119"/>
                  </a:lnTo>
                  <a:cubicBezTo>
                    <a:pt x="2646" y="4388"/>
                    <a:pt x="3677" y="5419"/>
                    <a:pt x="4945" y="5419"/>
                  </a:cubicBezTo>
                  <a:cubicBezTo>
                    <a:pt x="5482" y="5419"/>
                    <a:pt x="5974" y="5233"/>
                    <a:pt x="6367" y="4924"/>
                  </a:cubicBezTo>
                  <a:lnTo>
                    <a:pt x="6367" y="6124"/>
                  </a:lnTo>
                  <a:lnTo>
                    <a:pt x="1701" y="6124"/>
                  </a:lnTo>
                  <a:lnTo>
                    <a:pt x="1701" y="3365"/>
                  </a:lnTo>
                  <a:cubicBezTo>
                    <a:pt x="1701" y="2573"/>
                    <a:pt x="2070" y="1872"/>
                    <a:pt x="2646" y="1416"/>
                  </a:cubicBezTo>
                  <a:close/>
                  <a:moveTo>
                    <a:pt x="7039" y="7002"/>
                  </a:moveTo>
                  <a:cubicBezTo>
                    <a:pt x="8802" y="7002"/>
                    <a:pt x="10340" y="7965"/>
                    <a:pt x="11165" y="9389"/>
                  </a:cubicBezTo>
                  <a:lnTo>
                    <a:pt x="8022" y="9389"/>
                  </a:lnTo>
                  <a:cubicBezTo>
                    <a:pt x="6613" y="9389"/>
                    <a:pt x="5461" y="8331"/>
                    <a:pt x="5386" y="7002"/>
                  </a:cubicBezTo>
                  <a:close/>
                  <a:moveTo>
                    <a:pt x="4511" y="7002"/>
                  </a:moveTo>
                  <a:cubicBezTo>
                    <a:pt x="4580" y="8814"/>
                    <a:pt x="6130" y="10268"/>
                    <a:pt x="8022" y="10268"/>
                  </a:cubicBezTo>
                  <a:lnTo>
                    <a:pt x="11560" y="10268"/>
                  </a:lnTo>
                  <a:cubicBezTo>
                    <a:pt x="11671" y="10604"/>
                    <a:pt x="11746" y="10955"/>
                    <a:pt x="11779" y="11317"/>
                  </a:cubicBezTo>
                  <a:lnTo>
                    <a:pt x="6463" y="11326"/>
                  </a:lnTo>
                  <a:cubicBezTo>
                    <a:pt x="3983" y="11326"/>
                    <a:pt x="1944" y="9422"/>
                    <a:pt x="1722" y="7002"/>
                  </a:cubicBezTo>
                  <a:close/>
                  <a:moveTo>
                    <a:pt x="9668" y="12202"/>
                  </a:moveTo>
                  <a:lnTo>
                    <a:pt x="9668" y="12463"/>
                  </a:lnTo>
                  <a:cubicBezTo>
                    <a:pt x="9668" y="13234"/>
                    <a:pt x="9135" y="13884"/>
                    <a:pt x="8415" y="14058"/>
                  </a:cubicBezTo>
                  <a:lnTo>
                    <a:pt x="8415" y="12202"/>
                  </a:lnTo>
                  <a:close/>
                  <a:moveTo>
                    <a:pt x="11800" y="12202"/>
                  </a:moveTo>
                  <a:lnTo>
                    <a:pt x="11800" y="12463"/>
                  </a:lnTo>
                  <a:cubicBezTo>
                    <a:pt x="11800" y="13234"/>
                    <a:pt x="11267" y="13884"/>
                    <a:pt x="10547" y="14058"/>
                  </a:cubicBezTo>
                  <a:lnTo>
                    <a:pt x="10547" y="12202"/>
                  </a:lnTo>
                  <a:close/>
                  <a:moveTo>
                    <a:pt x="4187" y="1"/>
                  </a:moveTo>
                  <a:cubicBezTo>
                    <a:pt x="2331" y="1"/>
                    <a:pt x="822" y="1509"/>
                    <a:pt x="822" y="3365"/>
                  </a:cubicBezTo>
                  <a:lnTo>
                    <a:pt x="822" y="6565"/>
                  </a:lnTo>
                  <a:cubicBezTo>
                    <a:pt x="822" y="8565"/>
                    <a:pt x="1869" y="10325"/>
                    <a:pt x="3443" y="11326"/>
                  </a:cubicBezTo>
                  <a:lnTo>
                    <a:pt x="1" y="11326"/>
                  </a:lnTo>
                  <a:lnTo>
                    <a:pt x="1" y="12202"/>
                  </a:lnTo>
                  <a:lnTo>
                    <a:pt x="7539" y="12202"/>
                  </a:lnTo>
                  <a:lnTo>
                    <a:pt x="7539" y="14982"/>
                  </a:lnTo>
                  <a:lnTo>
                    <a:pt x="8028" y="14982"/>
                  </a:lnTo>
                  <a:cubicBezTo>
                    <a:pt x="8655" y="14982"/>
                    <a:pt x="9228" y="14751"/>
                    <a:pt x="9668" y="14373"/>
                  </a:cubicBezTo>
                  <a:lnTo>
                    <a:pt x="9668" y="14982"/>
                  </a:lnTo>
                  <a:lnTo>
                    <a:pt x="10160" y="14982"/>
                  </a:lnTo>
                  <a:cubicBezTo>
                    <a:pt x="11549" y="14982"/>
                    <a:pt x="12679" y="13851"/>
                    <a:pt x="12679" y="12463"/>
                  </a:cubicBezTo>
                  <a:lnTo>
                    <a:pt x="12679" y="12202"/>
                  </a:lnTo>
                  <a:lnTo>
                    <a:pt x="14985" y="12202"/>
                  </a:lnTo>
                  <a:lnTo>
                    <a:pt x="14985" y="11326"/>
                  </a:lnTo>
                  <a:lnTo>
                    <a:pt x="12661" y="11326"/>
                  </a:lnTo>
                  <a:cubicBezTo>
                    <a:pt x="12433" y="8496"/>
                    <a:pt x="10106" y="6232"/>
                    <a:pt x="7245" y="6130"/>
                  </a:cubicBezTo>
                  <a:lnTo>
                    <a:pt x="7245" y="4990"/>
                  </a:lnTo>
                  <a:lnTo>
                    <a:pt x="10163" y="4990"/>
                  </a:lnTo>
                  <a:cubicBezTo>
                    <a:pt x="11192" y="4990"/>
                    <a:pt x="12043" y="4226"/>
                    <a:pt x="12181" y="3236"/>
                  </a:cubicBezTo>
                  <a:lnTo>
                    <a:pt x="13546" y="3236"/>
                  </a:lnTo>
                  <a:lnTo>
                    <a:pt x="13546" y="2795"/>
                  </a:lnTo>
                  <a:cubicBezTo>
                    <a:pt x="13546" y="1254"/>
                    <a:pt x="12292" y="1"/>
                    <a:pt x="107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096" name="Google Shape;5096;p75"/>
          <p:cNvGrpSpPr/>
          <p:nvPr/>
        </p:nvGrpSpPr>
        <p:grpSpPr>
          <a:xfrm>
            <a:off x="4739114" y="3948715"/>
            <a:ext cx="448501" cy="448501"/>
            <a:chOff x="4739106" y="4024915"/>
            <a:chExt cx="448501" cy="448501"/>
          </a:xfrm>
        </p:grpSpPr>
        <p:sp>
          <p:nvSpPr>
            <p:cNvPr id="5097" name="Google Shape;5097;p75"/>
            <p:cNvSpPr/>
            <p:nvPr/>
          </p:nvSpPr>
          <p:spPr>
            <a:xfrm>
              <a:off x="4739106" y="4024915"/>
              <a:ext cx="448501" cy="448501"/>
            </a:xfrm>
            <a:custGeom>
              <a:avLst/>
              <a:gdLst/>
              <a:ahLst/>
              <a:cxnLst/>
              <a:rect l="l" t="t" r="r" b="b"/>
              <a:pathLst>
                <a:path w="14985" h="14985" extrusionOk="0">
                  <a:moveTo>
                    <a:pt x="13887" y="1113"/>
                  </a:moveTo>
                  <a:lnTo>
                    <a:pt x="13695" y="2138"/>
                  </a:lnTo>
                  <a:lnTo>
                    <a:pt x="11794" y="4039"/>
                  </a:lnTo>
                  <a:lnTo>
                    <a:pt x="10939" y="3188"/>
                  </a:lnTo>
                  <a:lnTo>
                    <a:pt x="12801" y="1326"/>
                  </a:lnTo>
                  <a:lnTo>
                    <a:pt x="13887" y="1113"/>
                  </a:lnTo>
                  <a:close/>
                  <a:moveTo>
                    <a:pt x="7668" y="7176"/>
                  </a:moveTo>
                  <a:lnTo>
                    <a:pt x="7809" y="7317"/>
                  </a:lnTo>
                  <a:lnTo>
                    <a:pt x="7809" y="8870"/>
                  </a:lnTo>
                  <a:cubicBezTo>
                    <a:pt x="7809" y="9131"/>
                    <a:pt x="7614" y="9353"/>
                    <a:pt x="7356" y="9386"/>
                  </a:cubicBezTo>
                  <a:lnTo>
                    <a:pt x="6855" y="9449"/>
                  </a:lnTo>
                  <a:cubicBezTo>
                    <a:pt x="7200" y="10556"/>
                    <a:pt x="7149" y="11722"/>
                    <a:pt x="6276" y="12595"/>
                  </a:cubicBezTo>
                  <a:cubicBezTo>
                    <a:pt x="5723" y="13148"/>
                    <a:pt x="5045" y="13374"/>
                    <a:pt x="4338" y="13374"/>
                  </a:cubicBezTo>
                  <a:cubicBezTo>
                    <a:pt x="3949" y="13374"/>
                    <a:pt x="3551" y="13306"/>
                    <a:pt x="3161" y="13185"/>
                  </a:cubicBezTo>
                  <a:lnTo>
                    <a:pt x="3086" y="13668"/>
                  </a:lnTo>
                  <a:cubicBezTo>
                    <a:pt x="3050" y="13917"/>
                    <a:pt x="2828" y="14106"/>
                    <a:pt x="2573" y="14106"/>
                  </a:cubicBezTo>
                  <a:lnTo>
                    <a:pt x="987" y="14106"/>
                  </a:lnTo>
                  <a:lnTo>
                    <a:pt x="879" y="13998"/>
                  </a:lnTo>
                  <a:lnTo>
                    <a:pt x="879" y="12412"/>
                  </a:lnTo>
                  <a:cubicBezTo>
                    <a:pt x="879" y="12157"/>
                    <a:pt x="1068" y="11938"/>
                    <a:pt x="1320" y="11899"/>
                  </a:cubicBezTo>
                  <a:lnTo>
                    <a:pt x="1802" y="11827"/>
                  </a:lnTo>
                  <a:cubicBezTo>
                    <a:pt x="1466" y="10726"/>
                    <a:pt x="1529" y="9572"/>
                    <a:pt x="2390" y="8708"/>
                  </a:cubicBezTo>
                  <a:cubicBezTo>
                    <a:pt x="2945" y="8154"/>
                    <a:pt x="3618" y="7932"/>
                    <a:pt x="4320" y="7932"/>
                  </a:cubicBezTo>
                  <a:cubicBezTo>
                    <a:pt x="4722" y="7932"/>
                    <a:pt x="5134" y="8005"/>
                    <a:pt x="5539" y="8130"/>
                  </a:cubicBezTo>
                  <a:lnTo>
                    <a:pt x="5602" y="7629"/>
                  </a:lnTo>
                  <a:cubicBezTo>
                    <a:pt x="5632" y="7371"/>
                    <a:pt x="5853" y="7176"/>
                    <a:pt x="6114" y="7176"/>
                  </a:cubicBezTo>
                  <a:close/>
                  <a:moveTo>
                    <a:pt x="11125" y="0"/>
                  </a:moveTo>
                  <a:lnTo>
                    <a:pt x="10504" y="621"/>
                  </a:lnTo>
                  <a:lnTo>
                    <a:pt x="11383" y="1503"/>
                  </a:lnTo>
                  <a:lnTo>
                    <a:pt x="10765" y="2120"/>
                  </a:lnTo>
                  <a:lnTo>
                    <a:pt x="9872" y="1227"/>
                  </a:lnTo>
                  <a:lnTo>
                    <a:pt x="9251" y="1847"/>
                  </a:lnTo>
                  <a:lnTo>
                    <a:pt x="10145" y="2741"/>
                  </a:lnTo>
                  <a:lnTo>
                    <a:pt x="9698" y="3188"/>
                  </a:lnTo>
                  <a:lnTo>
                    <a:pt x="10420" y="3908"/>
                  </a:lnTo>
                  <a:lnTo>
                    <a:pt x="8030" y="6297"/>
                  </a:lnTo>
                  <a:lnTo>
                    <a:pt x="6114" y="6297"/>
                  </a:lnTo>
                  <a:cubicBezTo>
                    <a:pt x="5575" y="6297"/>
                    <a:pt x="5098" y="6606"/>
                    <a:pt x="4867" y="7068"/>
                  </a:cubicBezTo>
                  <a:cubicBezTo>
                    <a:pt x="4690" y="7042"/>
                    <a:pt x="4513" y="7029"/>
                    <a:pt x="4336" y="7029"/>
                  </a:cubicBezTo>
                  <a:cubicBezTo>
                    <a:pt x="3387" y="7029"/>
                    <a:pt x="2457" y="7403"/>
                    <a:pt x="1769" y="8088"/>
                  </a:cubicBezTo>
                  <a:cubicBezTo>
                    <a:pt x="960" y="8900"/>
                    <a:pt x="585" y="10055"/>
                    <a:pt x="747" y="11176"/>
                  </a:cubicBezTo>
                  <a:cubicBezTo>
                    <a:pt x="300" y="11413"/>
                    <a:pt x="0" y="11887"/>
                    <a:pt x="0" y="12412"/>
                  </a:cubicBezTo>
                  <a:lnTo>
                    <a:pt x="0" y="14361"/>
                  </a:lnTo>
                  <a:lnTo>
                    <a:pt x="624" y="14985"/>
                  </a:lnTo>
                  <a:lnTo>
                    <a:pt x="2573" y="14985"/>
                  </a:lnTo>
                  <a:cubicBezTo>
                    <a:pt x="3101" y="14985"/>
                    <a:pt x="3571" y="14685"/>
                    <a:pt x="3808" y="14238"/>
                  </a:cubicBezTo>
                  <a:cubicBezTo>
                    <a:pt x="3983" y="14263"/>
                    <a:pt x="4158" y="14276"/>
                    <a:pt x="4332" y="14276"/>
                  </a:cubicBezTo>
                  <a:cubicBezTo>
                    <a:pt x="5282" y="14276"/>
                    <a:pt x="6210" y="13902"/>
                    <a:pt x="6897" y="13215"/>
                  </a:cubicBezTo>
                  <a:cubicBezTo>
                    <a:pt x="7713" y="12400"/>
                    <a:pt x="8084" y="11245"/>
                    <a:pt x="7920" y="10118"/>
                  </a:cubicBezTo>
                  <a:cubicBezTo>
                    <a:pt x="8378" y="9887"/>
                    <a:pt x="8687" y="9410"/>
                    <a:pt x="8687" y="8870"/>
                  </a:cubicBezTo>
                  <a:lnTo>
                    <a:pt x="8669" y="6903"/>
                  </a:lnTo>
                  <a:lnTo>
                    <a:pt x="11041" y="4528"/>
                  </a:lnTo>
                  <a:lnTo>
                    <a:pt x="11794" y="5281"/>
                  </a:lnTo>
                  <a:lnTo>
                    <a:pt x="12241" y="4834"/>
                  </a:lnTo>
                  <a:lnTo>
                    <a:pt x="13104" y="5698"/>
                  </a:lnTo>
                  <a:lnTo>
                    <a:pt x="13725" y="5077"/>
                  </a:lnTo>
                  <a:lnTo>
                    <a:pt x="12861" y="4213"/>
                  </a:lnTo>
                  <a:lnTo>
                    <a:pt x="13497" y="3581"/>
                  </a:lnTo>
                  <a:lnTo>
                    <a:pt x="14364" y="4447"/>
                  </a:lnTo>
                  <a:lnTo>
                    <a:pt x="14984" y="3827"/>
                  </a:lnTo>
                  <a:lnTo>
                    <a:pt x="14118" y="2957"/>
                  </a:lnTo>
                  <a:lnTo>
                    <a:pt x="14511" y="2567"/>
                  </a:lnTo>
                  <a:lnTo>
                    <a:pt x="14984" y="0"/>
                  </a:lnTo>
                  <a:lnTo>
                    <a:pt x="12370" y="516"/>
                  </a:lnTo>
                  <a:lnTo>
                    <a:pt x="12004" y="882"/>
                  </a:lnTo>
                  <a:lnTo>
                    <a:pt x="111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098" name="Google Shape;5098;p75"/>
            <p:cNvSpPr/>
            <p:nvPr/>
          </p:nvSpPr>
          <p:spPr>
            <a:xfrm>
              <a:off x="4831350" y="4305300"/>
              <a:ext cx="78925" cy="78895"/>
            </a:xfrm>
            <a:custGeom>
              <a:avLst/>
              <a:gdLst/>
              <a:ahLst/>
              <a:cxnLst/>
              <a:rect l="l" t="t" r="r" b="b"/>
              <a:pathLst>
                <a:path w="2637" h="2636" extrusionOk="0">
                  <a:moveTo>
                    <a:pt x="1317" y="879"/>
                  </a:moveTo>
                  <a:cubicBezTo>
                    <a:pt x="1560" y="879"/>
                    <a:pt x="1758" y="1077"/>
                    <a:pt x="1758" y="1319"/>
                  </a:cubicBezTo>
                  <a:cubicBezTo>
                    <a:pt x="1758" y="1559"/>
                    <a:pt x="1560" y="1757"/>
                    <a:pt x="1317" y="1757"/>
                  </a:cubicBezTo>
                  <a:cubicBezTo>
                    <a:pt x="1077" y="1757"/>
                    <a:pt x="879" y="1559"/>
                    <a:pt x="879" y="1319"/>
                  </a:cubicBezTo>
                  <a:cubicBezTo>
                    <a:pt x="879" y="1077"/>
                    <a:pt x="1077" y="879"/>
                    <a:pt x="1317" y="879"/>
                  </a:cubicBezTo>
                  <a:close/>
                  <a:moveTo>
                    <a:pt x="1317" y="0"/>
                  </a:moveTo>
                  <a:cubicBezTo>
                    <a:pt x="591" y="0"/>
                    <a:pt x="1" y="591"/>
                    <a:pt x="1" y="1319"/>
                  </a:cubicBezTo>
                  <a:cubicBezTo>
                    <a:pt x="1" y="2045"/>
                    <a:pt x="591" y="2636"/>
                    <a:pt x="1317" y="2636"/>
                  </a:cubicBezTo>
                  <a:cubicBezTo>
                    <a:pt x="2046" y="2636"/>
                    <a:pt x="2637" y="2045"/>
                    <a:pt x="2637" y="1319"/>
                  </a:cubicBezTo>
                  <a:cubicBezTo>
                    <a:pt x="2637" y="591"/>
                    <a:pt x="2046" y="0"/>
                    <a:pt x="1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099" name="Google Shape;5099;p75"/>
          <p:cNvGrpSpPr/>
          <p:nvPr/>
        </p:nvGrpSpPr>
        <p:grpSpPr>
          <a:xfrm>
            <a:off x="4739114" y="3237459"/>
            <a:ext cx="448501" cy="448411"/>
            <a:chOff x="4739106" y="3313659"/>
            <a:chExt cx="448501" cy="448411"/>
          </a:xfrm>
        </p:grpSpPr>
        <p:sp>
          <p:nvSpPr>
            <p:cNvPr id="5100" name="Google Shape;5100;p75"/>
            <p:cNvSpPr/>
            <p:nvPr/>
          </p:nvSpPr>
          <p:spPr>
            <a:xfrm>
              <a:off x="4739106" y="3313659"/>
              <a:ext cx="211096" cy="448411"/>
            </a:xfrm>
            <a:custGeom>
              <a:avLst/>
              <a:gdLst/>
              <a:ahLst/>
              <a:cxnLst/>
              <a:rect l="l" t="t" r="r" b="b"/>
              <a:pathLst>
                <a:path w="7053" h="14982" extrusionOk="0">
                  <a:moveTo>
                    <a:pt x="3530" y="876"/>
                  </a:moveTo>
                  <a:cubicBezTo>
                    <a:pt x="4804" y="876"/>
                    <a:pt x="5871" y="1784"/>
                    <a:pt x="6123" y="2993"/>
                  </a:cubicBezTo>
                  <a:lnTo>
                    <a:pt x="5464" y="2993"/>
                  </a:lnTo>
                  <a:cubicBezTo>
                    <a:pt x="4663" y="2993"/>
                    <a:pt x="3955" y="3395"/>
                    <a:pt x="3527" y="4009"/>
                  </a:cubicBezTo>
                  <a:cubicBezTo>
                    <a:pt x="3095" y="3395"/>
                    <a:pt x="2387" y="2993"/>
                    <a:pt x="1589" y="2993"/>
                  </a:cubicBezTo>
                  <a:lnTo>
                    <a:pt x="933" y="2993"/>
                  </a:lnTo>
                  <a:cubicBezTo>
                    <a:pt x="1182" y="1784"/>
                    <a:pt x="2249" y="876"/>
                    <a:pt x="3524" y="876"/>
                  </a:cubicBezTo>
                  <a:close/>
                  <a:moveTo>
                    <a:pt x="1589" y="3868"/>
                  </a:moveTo>
                  <a:cubicBezTo>
                    <a:pt x="2411" y="3868"/>
                    <a:pt x="3080" y="4546"/>
                    <a:pt x="3086" y="5380"/>
                  </a:cubicBezTo>
                  <a:lnTo>
                    <a:pt x="876" y="5380"/>
                  </a:lnTo>
                  <a:lnTo>
                    <a:pt x="876" y="3868"/>
                  </a:lnTo>
                  <a:close/>
                  <a:moveTo>
                    <a:pt x="6177" y="3868"/>
                  </a:moveTo>
                  <a:lnTo>
                    <a:pt x="6177" y="5380"/>
                  </a:lnTo>
                  <a:lnTo>
                    <a:pt x="3964" y="5380"/>
                  </a:lnTo>
                  <a:cubicBezTo>
                    <a:pt x="3970" y="4546"/>
                    <a:pt x="4642" y="3868"/>
                    <a:pt x="5464" y="3868"/>
                  </a:cubicBezTo>
                  <a:close/>
                  <a:moveTo>
                    <a:pt x="6177" y="6258"/>
                  </a:moveTo>
                  <a:lnTo>
                    <a:pt x="6177" y="7134"/>
                  </a:lnTo>
                  <a:lnTo>
                    <a:pt x="876" y="7134"/>
                  </a:lnTo>
                  <a:lnTo>
                    <a:pt x="876" y="6258"/>
                  </a:lnTo>
                  <a:close/>
                  <a:moveTo>
                    <a:pt x="5434" y="8012"/>
                  </a:moveTo>
                  <a:lnTo>
                    <a:pt x="5434" y="12196"/>
                  </a:lnTo>
                  <a:cubicBezTo>
                    <a:pt x="5434" y="13248"/>
                    <a:pt x="4579" y="14106"/>
                    <a:pt x="3530" y="14106"/>
                  </a:cubicBezTo>
                  <a:lnTo>
                    <a:pt x="3527" y="14106"/>
                  </a:lnTo>
                  <a:cubicBezTo>
                    <a:pt x="2477" y="14106"/>
                    <a:pt x="1622" y="13248"/>
                    <a:pt x="1622" y="12196"/>
                  </a:cubicBezTo>
                  <a:lnTo>
                    <a:pt x="1622" y="8012"/>
                  </a:lnTo>
                  <a:close/>
                  <a:moveTo>
                    <a:pt x="3524" y="0"/>
                  </a:moveTo>
                  <a:cubicBezTo>
                    <a:pt x="1580" y="0"/>
                    <a:pt x="0" y="1586"/>
                    <a:pt x="0" y="3535"/>
                  </a:cubicBezTo>
                  <a:lnTo>
                    <a:pt x="0" y="8012"/>
                  </a:lnTo>
                  <a:lnTo>
                    <a:pt x="747" y="8012"/>
                  </a:lnTo>
                  <a:lnTo>
                    <a:pt x="747" y="12196"/>
                  </a:lnTo>
                  <a:cubicBezTo>
                    <a:pt x="747" y="13731"/>
                    <a:pt x="1994" y="14981"/>
                    <a:pt x="3527" y="14981"/>
                  </a:cubicBezTo>
                  <a:lnTo>
                    <a:pt x="3530" y="14981"/>
                  </a:lnTo>
                  <a:cubicBezTo>
                    <a:pt x="5062" y="14981"/>
                    <a:pt x="6306" y="13731"/>
                    <a:pt x="6306" y="12196"/>
                  </a:cubicBezTo>
                  <a:lnTo>
                    <a:pt x="6306" y="8012"/>
                  </a:lnTo>
                  <a:lnTo>
                    <a:pt x="7053" y="8012"/>
                  </a:lnTo>
                  <a:lnTo>
                    <a:pt x="7053" y="3535"/>
                  </a:lnTo>
                  <a:cubicBezTo>
                    <a:pt x="7053" y="1586"/>
                    <a:pt x="5473" y="0"/>
                    <a:pt x="3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01" name="Google Shape;5101;p75"/>
            <p:cNvSpPr/>
            <p:nvPr/>
          </p:nvSpPr>
          <p:spPr>
            <a:xfrm>
              <a:off x="4976481" y="3313659"/>
              <a:ext cx="211126" cy="448411"/>
            </a:xfrm>
            <a:custGeom>
              <a:avLst/>
              <a:gdLst/>
              <a:ahLst/>
              <a:cxnLst/>
              <a:rect l="l" t="t" r="r" b="b"/>
              <a:pathLst>
                <a:path w="7054" h="14982" extrusionOk="0">
                  <a:moveTo>
                    <a:pt x="3530" y="876"/>
                  </a:moveTo>
                  <a:cubicBezTo>
                    <a:pt x="4804" y="876"/>
                    <a:pt x="5872" y="1784"/>
                    <a:pt x="6124" y="2993"/>
                  </a:cubicBezTo>
                  <a:lnTo>
                    <a:pt x="5464" y="2993"/>
                  </a:lnTo>
                  <a:cubicBezTo>
                    <a:pt x="4663" y="2993"/>
                    <a:pt x="3956" y="3395"/>
                    <a:pt x="3524" y="4009"/>
                  </a:cubicBezTo>
                  <a:cubicBezTo>
                    <a:pt x="3095" y="3395"/>
                    <a:pt x="2387" y="2993"/>
                    <a:pt x="1587" y="2993"/>
                  </a:cubicBezTo>
                  <a:lnTo>
                    <a:pt x="930" y="2993"/>
                  </a:lnTo>
                  <a:cubicBezTo>
                    <a:pt x="1182" y="1784"/>
                    <a:pt x="2250" y="876"/>
                    <a:pt x="3524" y="876"/>
                  </a:cubicBezTo>
                  <a:close/>
                  <a:moveTo>
                    <a:pt x="1587" y="3868"/>
                  </a:moveTo>
                  <a:cubicBezTo>
                    <a:pt x="2411" y="3868"/>
                    <a:pt x="3080" y="4546"/>
                    <a:pt x="3086" y="5380"/>
                  </a:cubicBezTo>
                  <a:lnTo>
                    <a:pt x="876" y="5380"/>
                  </a:lnTo>
                  <a:lnTo>
                    <a:pt x="876" y="3868"/>
                  </a:lnTo>
                  <a:close/>
                  <a:moveTo>
                    <a:pt x="6178" y="3868"/>
                  </a:moveTo>
                  <a:lnTo>
                    <a:pt x="6178" y="5380"/>
                  </a:lnTo>
                  <a:lnTo>
                    <a:pt x="3965" y="5380"/>
                  </a:lnTo>
                  <a:cubicBezTo>
                    <a:pt x="3971" y="4546"/>
                    <a:pt x="4639" y="3868"/>
                    <a:pt x="5464" y="3868"/>
                  </a:cubicBezTo>
                  <a:close/>
                  <a:moveTo>
                    <a:pt x="6178" y="6258"/>
                  </a:moveTo>
                  <a:lnTo>
                    <a:pt x="6178" y="7134"/>
                  </a:lnTo>
                  <a:lnTo>
                    <a:pt x="876" y="7134"/>
                  </a:lnTo>
                  <a:lnTo>
                    <a:pt x="876" y="6258"/>
                  </a:lnTo>
                  <a:close/>
                  <a:moveTo>
                    <a:pt x="5431" y="8012"/>
                  </a:moveTo>
                  <a:lnTo>
                    <a:pt x="5431" y="12196"/>
                  </a:lnTo>
                  <a:cubicBezTo>
                    <a:pt x="5431" y="13248"/>
                    <a:pt x="4579" y="14106"/>
                    <a:pt x="3530" y="14106"/>
                  </a:cubicBezTo>
                  <a:lnTo>
                    <a:pt x="3524" y="14106"/>
                  </a:lnTo>
                  <a:cubicBezTo>
                    <a:pt x="2474" y="14106"/>
                    <a:pt x="1623" y="13248"/>
                    <a:pt x="1623" y="12196"/>
                  </a:cubicBezTo>
                  <a:lnTo>
                    <a:pt x="1623" y="8012"/>
                  </a:lnTo>
                  <a:close/>
                  <a:moveTo>
                    <a:pt x="3524" y="0"/>
                  </a:moveTo>
                  <a:cubicBezTo>
                    <a:pt x="1581" y="0"/>
                    <a:pt x="1" y="1586"/>
                    <a:pt x="1" y="3535"/>
                  </a:cubicBezTo>
                  <a:lnTo>
                    <a:pt x="1" y="8012"/>
                  </a:lnTo>
                  <a:lnTo>
                    <a:pt x="747" y="8012"/>
                  </a:lnTo>
                  <a:lnTo>
                    <a:pt x="747" y="12196"/>
                  </a:lnTo>
                  <a:cubicBezTo>
                    <a:pt x="747" y="13731"/>
                    <a:pt x="1992" y="14981"/>
                    <a:pt x="3524" y="14981"/>
                  </a:cubicBezTo>
                  <a:lnTo>
                    <a:pt x="3530" y="14981"/>
                  </a:lnTo>
                  <a:cubicBezTo>
                    <a:pt x="5059" y="14981"/>
                    <a:pt x="6307" y="13731"/>
                    <a:pt x="6307" y="12196"/>
                  </a:cubicBezTo>
                  <a:lnTo>
                    <a:pt x="6307" y="8012"/>
                  </a:lnTo>
                  <a:lnTo>
                    <a:pt x="7053" y="8012"/>
                  </a:lnTo>
                  <a:lnTo>
                    <a:pt x="7053" y="3535"/>
                  </a:lnTo>
                  <a:cubicBezTo>
                    <a:pt x="7053" y="1586"/>
                    <a:pt x="5473" y="0"/>
                    <a:pt x="3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102" name="Google Shape;5102;p75"/>
          <p:cNvSpPr/>
          <p:nvPr/>
        </p:nvSpPr>
        <p:spPr>
          <a:xfrm>
            <a:off x="4739114" y="2557509"/>
            <a:ext cx="448501" cy="372479"/>
          </a:xfrm>
          <a:custGeom>
            <a:avLst/>
            <a:gdLst/>
            <a:ahLst/>
            <a:cxnLst/>
            <a:rect l="l" t="t" r="r" b="b"/>
            <a:pathLst>
              <a:path w="14985" h="12445" extrusionOk="0">
                <a:moveTo>
                  <a:pt x="7494" y="3191"/>
                </a:moveTo>
                <a:cubicBezTo>
                  <a:pt x="9197" y="3191"/>
                  <a:pt x="10702" y="4237"/>
                  <a:pt x="11377" y="5698"/>
                </a:cubicBezTo>
                <a:cubicBezTo>
                  <a:pt x="11011" y="5452"/>
                  <a:pt x="10572" y="5312"/>
                  <a:pt x="10123" y="5312"/>
                </a:cubicBezTo>
                <a:cubicBezTo>
                  <a:pt x="9954" y="5312"/>
                  <a:pt x="9783" y="5332"/>
                  <a:pt x="9614" y="5374"/>
                </a:cubicBezTo>
                <a:cubicBezTo>
                  <a:pt x="9566" y="5385"/>
                  <a:pt x="9518" y="5391"/>
                  <a:pt x="9469" y="5391"/>
                </a:cubicBezTo>
                <a:cubicBezTo>
                  <a:pt x="9300" y="5391"/>
                  <a:pt x="9128" y="5323"/>
                  <a:pt x="8993" y="5197"/>
                </a:cubicBezTo>
                <a:cubicBezTo>
                  <a:pt x="8581" y="4811"/>
                  <a:pt x="8038" y="4618"/>
                  <a:pt x="7494" y="4618"/>
                </a:cubicBezTo>
                <a:cubicBezTo>
                  <a:pt x="6949" y="4618"/>
                  <a:pt x="6404" y="4811"/>
                  <a:pt x="5991" y="5197"/>
                </a:cubicBezTo>
                <a:cubicBezTo>
                  <a:pt x="5856" y="5323"/>
                  <a:pt x="5686" y="5391"/>
                  <a:pt x="5516" y="5391"/>
                </a:cubicBezTo>
                <a:cubicBezTo>
                  <a:pt x="5467" y="5391"/>
                  <a:pt x="5419" y="5385"/>
                  <a:pt x="5371" y="5374"/>
                </a:cubicBezTo>
                <a:cubicBezTo>
                  <a:pt x="5202" y="5332"/>
                  <a:pt x="5031" y="5312"/>
                  <a:pt x="4861" y="5312"/>
                </a:cubicBezTo>
                <a:cubicBezTo>
                  <a:pt x="4413" y="5312"/>
                  <a:pt x="3973" y="5452"/>
                  <a:pt x="3607" y="5698"/>
                </a:cubicBezTo>
                <a:cubicBezTo>
                  <a:pt x="4282" y="4237"/>
                  <a:pt x="5790" y="3191"/>
                  <a:pt x="7494" y="3191"/>
                </a:cubicBezTo>
                <a:close/>
                <a:moveTo>
                  <a:pt x="7493" y="870"/>
                </a:moveTo>
                <a:cubicBezTo>
                  <a:pt x="7819" y="870"/>
                  <a:pt x="8146" y="987"/>
                  <a:pt x="8396" y="1221"/>
                </a:cubicBezTo>
                <a:cubicBezTo>
                  <a:pt x="8693" y="1502"/>
                  <a:pt x="9074" y="1652"/>
                  <a:pt x="9461" y="1652"/>
                </a:cubicBezTo>
                <a:cubicBezTo>
                  <a:pt x="9582" y="1652"/>
                  <a:pt x="9704" y="1638"/>
                  <a:pt x="9824" y="1608"/>
                </a:cubicBezTo>
                <a:cubicBezTo>
                  <a:pt x="9928" y="1582"/>
                  <a:pt x="10033" y="1569"/>
                  <a:pt x="10137" y="1569"/>
                </a:cubicBezTo>
                <a:cubicBezTo>
                  <a:pt x="10698" y="1569"/>
                  <a:pt x="11228" y="1929"/>
                  <a:pt x="11398" y="2483"/>
                </a:cubicBezTo>
                <a:cubicBezTo>
                  <a:pt x="11557" y="2993"/>
                  <a:pt x="11953" y="3389"/>
                  <a:pt x="12462" y="3539"/>
                </a:cubicBezTo>
                <a:cubicBezTo>
                  <a:pt x="13107" y="3731"/>
                  <a:pt x="13515" y="4399"/>
                  <a:pt x="13362" y="5059"/>
                </a:cubicBezTo>
                <a:cubicBezTo>
                  <a:pt x="13242" y="5581"/>
                  <a:pt x="13389" y="6124"/>
                  <a:pt x="13755" y="6513"/>
                </a:cubicBezTo>
                <a:cubicBezTo>
                  <a:pt x="13878" y="6642"/>
                  <a:pt x="13968" y="6789"/>
                  <a:pt x="14028" y="6951"/>
                </a:cubicBezTo>
                <a:lnTo>
                  <a:pt x="12609" y="6951"/>
                </a:lnTo>
                <a:cubicBezTo>
                  <a:pt x="12373" y="4384"/>
                  <a:pt x="10094" y="2312"/>
                  <a:pt x="7494" y="2312"/>
                </a:cubicBezTo>
                <a:cubicBezTo>
                  <a:pt x="4891" y="2312"/>
                  <a:pt x="2612" y="4384"/>
                  <a:pt x="2375" y="6951"/>
                </a:cubicBezTo>
                <a:lnTo>
                  <a:pt x="957" y="6951"/>
                </a:lnTo>
                <a:cubicBezTo>
                  <a:pt x="1017" y="6789"/>
                  <a:pt x="1107" y="6642"/>
                  <a:pt x="1230" y="6513"/>
                </a:cubicBezTo>
                <a:cubicBezTo>
                  <a:pt x="1595" y="6124"/>
                  <a:pt x="1742" y="5581"/>
                  <a:pt x="1622" y="5059"/>
                </a:cubicBezTo>
                <a:cubicBezTo>
                  <a:pt x="1469" y="4399"/>
                  <a:pt x="1877" y="3731"/>
                  <a:pt x="2522" y="3539"/>
                </a:cubicBezTo>
                <a:cubicBezTo>
                  <a:pt x="3032" y="3389"/>
                  <a:pt x="3431" y="2993"/>
                  <a:pt x="3586" y="2483"/>
                </a:cubicBezTo>
                <a:cubicBezTo>
                  <a:pt x="3758" y="1929"/>
                  <a:pt x="4289" y="1569"/>
                  <a:pt x="4849" y="1569"/>
                </a:cubicBezTo>
                <a:cubicBezTo>
                  <a:pt x="4952" y="1569"/>
                  <a:pt x="5057" y="1582"/>
                  <a:pt x="5161" y="1608"/>
                </a:cubicBezTo>
                <a:cubicBezTo>
                  <a:pt x="5281" y="1638"/>
                  <a:pt x="5402" y="1652"/>
                  <a:pt x="5523" y="1652"/>
                </a:cubicBezTo>
                <a:cubicBezTo>
                  <a:pt x="5911" y="1652"/>
                  <a:pt x="6292" y="1502"/>
                  <a:pt x="6591" y="1221"/>
                </a:cubicBezTo>
                <a:cubicBezTo>
                  <a:pt x="6840" y="987"/>
                  <a:pt x="7166" y="870"/>
                  <a:pt x="7493" y="870"/>
                </a:cubicBezTo>
                <a:close/>
                <a:moveTo>
                  <a:pt x="7494" y="7809"/>
                </a:moveTo>
                <a:cubicBezTo>
                  <a:pt x="9653" y="7809"/>
                  <a:pt x="11497" y="9488"/>
                  <a:pt x="11728" y="11569"/>
                </a:cubicBezTo>
                <a:lnTo>
                  <a:pt x="3257" y="11569"/>
                </a:lnTo>
                <a:cubicBezTo>
                  <a:pt x="3488" y="9488"/>
                  <a:pt x="5335" y="7809"/>
                  <a:pt x="7494" y="7809"/>
                </a:cubicBezTo>
                <a:close/>
                <a:moveTo>
                  <a:pt x="7493" y="5488"/>
                </a:moveTo>
                <a:cubicBezTo>
                  <a:pt x="7819" y="5488"/>
                  <a:pt x="8146" y="5605"/>
                  <a:pt x="8396" y="5839"/>
                </a:cubicBezTo>
                <a:cubicBezTo>
                  <a:pt x="8695" y="6119"/>
                  <a:pt x="9077" y="6269"/>
                  <a:pt x="9466" y="6269"/>
                </a:cubicBezTo>
                <a:cubicBezTo>
                  <a:pt x="9585" y="6269"/>
                  <a:pt x="9705" y="6254"/>
                  <a:pt x="9824" y="6226"/>
                </a:cubicBezTo>
                <a:cubicBezTo>
                  <a:pt x="9928" y="6200"/>
                  <a:pt x="10033" y="6187"/>
                  <a:pt x="10137" y="6187"/>
                </a:cubicBezTo>
                <a:cubicBezTo>
                  <a:pt x="10698" y="6187"/>
                  <a:pt x="11228" y="6547"/>
                  <a:pt x="11398" y="7101"/>
                </a:cubicBezTo>
                <a:cubicBezTo>
                  <a:pt x="11557" y="7611"/>
                  <a:pt x="11953" y="8007"/>
                  <a:pt x="12462" y="8157"/>
                </a:cubicBezTo>
                <a:cubicBezTo>
                  <a:pt x="13107" y="8349"/>
                  <a:pt x="13515" y="9017"/>
                  <a:pt x="13362" y="9677"/>
                </a:cubicBezTo>
                <a:cubicBezTo>
                  <a:pt x="13242" y="10199"/>
                  <a:pt x="13389" y="10742"/>
                  <a:pt x="13755" y="11131"/>
                </a:cubicBezTo>
                <a:cubicBezTo>
                  <a:pt x="13878" y="11260"/>
                  <a:pt x="13968" y="11407"/>
                  <a:pt x="14028" y="11569"/>
                </a:cubicBezTo>
                <a:lnTo>
                  <a:pt x="12609" y="11569"/>
                </a:lnTo>
                <a:cubicBezTo>
                  <a:pt x="12373" y="9002"/>
                  <a:pt x="10094" y="6930"/>
                  <a:pt x="7494" y="6930"/>
                </a:cubicBezTo>
                <a:cubicBezTo>
                  <a:pt x="4891" y="6930"/>
                  <a:pt x="2612" y="9002"/>
                  <a:pt x="2375" y="11569"/>
                </a:cubicBezTo>
                <a:lnTo>
                  <a:pt x="957" y="11569"/>
                </a:lnTo>
                <a:cubicBezTo>
                  <a:pt x="1017" y="11407"/>
                  <a:pt x="1107" y="11260"/>
                  <a:pt x="1230" y="11131"/>
                </a:cubicBezTo>
                <a:cubicBezTo>
                  <a:pt x="1595" y="10742"/>
                  <a:pt x="1742" y="10199"/>
                  <a:pt x="1622" y="9677"/>
                </a:cubicBezTo>
                <a:cubicBezTo>
                  <a:pt x="1469" y="9017"/>
                  <a:pt x="1877" y="8349"/>
                  <a:pt x="2522" y="8157"/>
                </a:cubicBezTo>
                <a:cubicBezTo>
                  <a:pt x="3032" y="8007"/>
                  <a:pt x="3431" y="7611"/>
                  <a:pt x="3586" y="7101"/>
                </a:cubicBezTo>
                <a:cubicBezTo>
                  <a:pt x="3758" y="6547"/>
                  <a:pt x="4289" y="6187"/>
                  <a:pt x="4849" y="6187"/>
                </a:cubicBezTo>
                <a:cubicBezTo>
                  <a:pt x="4952" y="6187"/>
                  <a:pt x="5057" y="6200"/>
                  <a:pt x="5161" y="6226"/>
                </a:cubicBezTo>
                <a:cubicBezTo>
                  <a:pt x="5279" y="6254"/>
                  <a:pt x="5399" y="6269"/>
                  <a:pt x="5519" y="6269"/>
                </a:cubicBezTo>
                <a:cubicBezTo>
                  <a:pt x="5908" y="6269"/>
                  <a:pt x="6291" y="6119"/>
                  <a:pt x="6591" y="5839"/>
                </a:cubicBezTo>
                <a:cubicBezTo>
                  <a:pt x="6840" y="5605"/>
                  <a:pt x="7166" y="5488"/>
                  <a:pt x="7493" y="5488"/>
                </a:cubicBezTo>
                <a:close/>
                <a:moveTo>
                  <a:pt x="7494" y="1"/>
                </a:moveTo>
                <a:cubicBezTo>
                  <a:pt x="6949" y="1"/>
                  <a:pt x="6404" y="195"/>
                  <a:pt x="5991" y="582"/>
                </a:cubicBezTo>
                <a:cubicBezTo>
                  <a:pt x="5858" y="707"/>
                  <a:pt x="5690" y="775"/>
                  <a:pt x="5521" y="775"/>
                </a:cubicBezTo>
                <a:cubicBezTo>
                  <a:pt x="5471" y="775"/>
                  <a:pt x="5420" y="768"/>
                  <a:pt x="5371" y="756"/>
                </a:cubicBezTo>
                <a:cubicBezTo>
                  <a:pt x="5202" y="714"/>
                  <a:pt x="5031" y="694"/>
                  <a:pt x="4861" y="694"/>
                </a:cubicBezTo>
                <a:cubicBezTo>
                  <a:pt x="3926" y="694"/>
                  <a:pt x="3031" y="1304"/>
                  <a:pt x="2747" y="2225"/>
                </a:cubicBezTo>
                <a:cubicBezTo>
                  <a:pt x="2678" y="2453"/>
                  <a:pt x="2501" y="2630"/>
                  <a:pt x="2273" y="2699"/>
                </a:cubicBezTo>
                <a:cubicBezTo>
                  <a:pt x="1197" y="3017"/>
                  <a:pt x="513" y="4162"/>
                  <a:pt x="768" y="5257"/>
                </a:cubicBezTo>
                <a:cubicBezTo>
                  <a:pt x="822" y="5491"/>
                  <a:pt x="756" y="5737"/>
                  <a:pt x="591" y="5911"/>
                </a:cubicBezTo>
                <a:cubicBezTo>
                  <a:pt x="210" y="6313"/>
                  <a:pt x="0" y="6837"/>
                  <a:pt x="0" y="7389"/>
                </a:cubicBezTo>
                <a:lnTo>
                  <a:pt x="0" y="7830"/>
                </a:lnTo>
                <a:lnTo>
                  <a:pt x="1394" y="7830"/>
                </a:lnTo>
                <a:cubicBezTo>
                  <a:pt x="861" y="8343"/>
                  <a:pt x="591" y="9122"/>
                  <a:pt x="768" y="9875"/>
                </a:cubicBezTo>
                <a:cubicBezTo>
                  <a:pt x="822" y="10109"/>
                  <a:pt x="756" y="10355"/>
                  <a:pt x="591" y="10529"/>
                </a:cubicBezTo>
                <a:cubicBezTo>
                  <a:pt x="210" y="10930"/>
                  <a:pt x="0" y="11455"/>
                  <a:pt x="0" y="12007"/>
                </a:cubicBezTo>
                <a:lnTo>
                  <a:pt x="0" y="12445"/>
                </a:lnTo>
                <a:lnTo>
                  <a:pt x="14984" y="12445"/>
                </a:lnTo>
                <a:lnTo>
                  <a:pt x="14984" y="12007"/>
                </a:lnTo>
                <a:cubicBezTo>
                  <a:pt x="14984" y="11455"/>
                  <a:pt x="14774" y="10930"/>
                  <a:pt x="14394" y="10529"/>
                </a:cubicBezTo>
                <a:cubicBezTo>
                  <a:pt x="14229" y="10355"/>
                  <a:pt x="14163" y="10109"/>
                  <a:pt x="14217" y="9875"/>
                </a:cubicBezTo>
                <a:cubicBezTo>
                  <a:pt x="14394" y="9119"/>
                  <a:pt x="14124" y="8343"/>
                  <a:pt x="13590" y="7830"/>
                </a:cubicBezTo>
                <a:lnTo>
                  <a:pt x="14984" y="7830"/>
                </a:lnTo>
                <a:lnTo>
                  <a:pt x="14984" y="7389"/>
                </a:lnTo>
                <a:cubicBezTo>
                  <a:pt x="14984" y="6837"/>
                  <a:pt x="14774" y="6313"/>
                  <a:pt x="14394" y="5911"/>
                </a:cubicBezTo>
                <a:cubicBezTo>
                  <a:pt x="14229" y="5737"/>
                  <a:pt x="14163" y="5491"/>
                  <a:pt x="14217" y="5257"/>
                </a:cubicBezTo>
                <a:cubicBezTo>
                  <a:pt x="14475" y="4160"/>
                  <a:pt x="13788" y="3014"/>
                  <a:pt x="12711" y="2699"/>
                </a:cubicBezTo>
                <a:cubicBezTo>
                  <a:pt x="12486" y="2630"/>
                  <a:pt x="12307" y="2453"/>
                  <a:pt x="12238" y="2225"/>
                </a:cubicBezTo>
                <a:cubicBezTo>
                  <a:pt x="11953" y="1304"/>
                  <a:pt x="11059" y="694"/>
                  <a:pt x="10123" y="694"/>
                </a:cubicBezTo>
                <a:cubicBezTo>
                  <a:pt x="9954" y="694"/>
                  <a:pt x="9783" y="714"/>
                  <a:pt x="9614" y="756"/>
                </a:cubicBezTo>
                <a:cubicBezTo>
                  <a:pt x="9565" y="768"/>
                  <a:pt x="9515" y="775"/>
                  <a:pt x="9464" y="775"/>
                </a:cubicBezTo>
                <a:cubicBezTo>
                  <a:pt x="9296" y="775"/>
                  <a:pt x="9127" y="707"/>
                  <a:pt x="8993" y="582"/>
                </a:cubicBezTo>
                <a:cubicBezTo>
                  <a:pt x="8581" y="194"/>
                  <a:pt x="8038" y="1"/>
                  <a:pt x="74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03" name="Google Shape;5103;p75"/>
          <p:cNvSpPr/>
          <p:nvPr/>
        </p:nvSpPr>
        <p:spPr>
          <a:xfrm>
            <a:off x="4739114" y="1816442"/>
            <a:ext cx="448501" cy="448501"/>
          </a:xfrm>
          <a:custGeom>
            <a:avLst/>
            <a:gdLst/>
            <a:ahLst/>
            <a:cxnLst/>
            <a:rect l="l" t="t" r="r" b="b"/>
            <a:pathLst>
              <a:path w="14985" h="14985" extrusionOk="0">
                <a:moveTo>
                  <a:pt x="7494" y="1476"/>
                </a:moveTo>
                <a:lnTo>
                  <a:pt x="7842" y="1941"/>
                </a:lnTo>
                <a:cubicBezTo>
                  <a:pt x="8078" y="2256"/>
                  <a:pt x="7830" y="2648"/>
                  <a:pt x="7494" y="2648"/>
                </a:cubicBezTo>
                <a:cubicBezTo>
                  <a:pt x="7155" y="2648"/>
                  <a:pt x="6906" y="2256"/>
                  <a:pt x="7143" y="1941"/>
                </a:cubicBezTo>
                <a:lnTo>
                  <a:pt x="7494" y="1476"/>
                </a:lnTo>
                <a:close/>
                <a:moveTo>
                  <a:pt x="6174" y="3266"/>
                </a:moveTo>
                <a:lnTo>
                  <a:pt x="6174" y="4364"/>
                </a:lnTo>
                <a:lnTo>
                  <a:pt x="2903" y="7281"/>
                </a:lnTo>
                <a:lnTo>
                  <a:pt x="1673" y="7281"/>
                </a:lnTo>
                <a:lnTo>
                  <a:pt x="6174" y="3266"/>
                </a:lnTo>
                <a:close/>
                <a:moveTo>
                  <a:pt x="6174" y="5539"/>
                </a:moveTo>
                <a:lnTo>
                  <a:pt x="6174" y="7281"/>
                </a:lnTo>
                <a:lnTo>
                  <a:pt x="4219" y="7281"/>
                </a:lnTo>
                <a:lnTo>
                  <a:pt x="6174" y="5539"/>
                </a:lnTo>
                <a:close/>
                <a:moveTo>
                  <a:pt x="7932" y="3455"/>
                </a:moveTo>
                <a:lnTo>
                  <a:pt x="7932" y="7281"/>
                </a:lnTo>
                <a:lnTo>
                  <a:pt x="7053" y="7281"/>
                </a:lnTo>
                <a:lnTo>
                  <a:pt x="7053" y="3455"/>
                </a:lnTo>
                <a:cubicBezTo>
                  <a:pt x="7200" y="3503"/>
                  <a:pt x="7346" y="3527"/>
                  <a:pt x="7492" y="3527"/>
                </a:cubicBezTo>
                <a:cubicBezTo>
                  <a:pt x="7638" y="3527"/>
                  <a:pt x="7785" y="3503"/>
                  <a:pt x="7932" y="3455"/>
                </a:cubicBezTo>
                <a:close/>
                <a:moveTo>
                  <a:pt x="8810" y="5539"/>
                </a:moveTo>
                <a:lnTo>
                  <a:pt x="10765" y="7281"/>
                </a:lnTo>
                <a:lnTo>
                  <a:pt x="8810" y="7281"/>
                </a:lnTo>
                <a:lnTo>
                  <a:pt x="8810" y="5539"/>
                </a:lnTo>
                <a:close/>
                <a:moveTo>
                  <a:pt x="8810" y="3266"/>
                </a:moveTo>
                <a:lnTo>
                  <a:pt x="13311" y="7281"/>
                </a:lnTo>
                <a:lnTo>
                  <a:pt x="12085" y="7281"/>
                </a:lnTo>
                <a:lnTo>
                  <a:pt x="8810" y="4364"/>
                </a:lnTo>
                <a:lnTo>
                  <a:pt x="8810" y="3266"/>
                </a:lnTo>
                <a:close/>
                <a:moveTo>
                  <a:pt x="14106" y="8160"/>
                </a:moveTo>
                <a:lnTo>
                  <a:pt x="14106" y="9039"/>
                </a:lnTo>
                <a:lnTo>
                  <a:pt x="879" y="9039"/>
                </a:lnTo>
                <a:lnTo>
                  <a:pt x="879" y="8160"/>
                </a:lnTo>
                <a:close/>
                <a:moveTo>
                  <a:pt x="11287" y="9917"/>
                </a:moveTo>
                <a:lnTo>
                  <a:pt x="11287" y="10829"/>
                </a:lnTo>
                <a:lnTo>
                  <a:pt x="11284" y="10829"/>
                </a:lnTo>
                <a:cubicBezTo>
                  <a:pt x="11284" y="11371"/>
                  <a:pt x="10849" y="11815"/>
                  <a:pt x="10312" y="11815"/>
                </a:cubicBezTo>
                <a:cubicBezTo>
                  <a:pt x="9779" y="11815"/>
                  <a:pt x="9341" y="11371"/>
                  <a:pt x="9341" y="10829"/>
                </a:cubicBezTo>
                <a:lnTo>
                  <a:pt x="8465" y="10829"/>
                </a:lnTo>
                <a:cubicBezTo>
                  <a:pt x="8465" y="11371"/>
                  <a:pt x="8027" y="11815"/>
                  <a:pt x="7494" y="11815"/>
                </a:cubicBezTo>
                <a:cubicBezTo>
                  <a:pt x="6957" y="11815"/>
                  <a:pt x="6522" y="11371"/>
                  <a:pt x="6522" y="10829"/>
                </a:cubicBezTo>
                <a:lnTo>
                  <a:pt x="5644" y="10829"/>
                </a:lnTo>
                <a:cubicBezTo>
                  <a:pt x="5644" y="11371"/>
                  <a:pt x="5209" y="11815"/>
                  <a:pt x="4672" y="11815"/>
                </a:cubicBezTo>
                <a:cubicBezTo>
                  <a:pt x="4135" y="11815"/>
                  <a:pt x="3700" y="11371"/>
                  <a:pt x="3700" y="10829"/>
                </a:cubicBezTo>
                <a:lnTo>
                  <a:pt x="3700" y="9917"/>
                </a:lnTo>
                <a:close/>
                <a:moveTo>
                  <a:pt x="11725" y="12034"/>
                </a:moveTo>
                <a:cubicBezTo>
                  <a:pt x="12064" y="12436"/>
                  <a:pt x="12570" y="12694"/>
                  <a:pt x="13134" y="12694"/>
                </a:cubicBezTo>
                <a:cubicBezTo>
                  <a:pt x="13485" y="12694"/>
                  <a:pt x="13818" y="12592"/>
                  <a:pt x="14106" y="12433"/>
                </a:cubicBezTo>
                <a:lnTo>
                  <a:pt x="14106" y="14106"/>
                </a:lnTo>
                <a:lnTo>
                  <a:pt x="879" y="14106"/>
                </a:lnTo>
                <a:lnTo>
                  <a:pt x="879" y="12433"/>
                </a:lnTo>
                <a:cubicBezTo>
                  <a:pt x="1167" y="12592"/>
                  <a:pt x="1502" y="12694"/>
                  <a:pt x="1850" y="12694"/>
                </a:cubicBezTo>
                <a:cubicBezTo>
                  <a:pt x="2414" y="12694"/>
                  <a:pt x="2921" y="12436"/>
                  <a:pt x="3260" y="12034"/>
                </a:cubicBezTo>
                <a:cubicBezTo>
                  <a:pt x="3601" y="12436"/>
                  <a:pt x="4108" y="12694"/>
                  <a:pt x="4672" y="12694"/>
                </a:cubicBezTo>
                <a:cubicBezTo>
                  <a:pt x="5236" y="12694"/>
                  <a:pt x="5743" y="12436"/>
                  <a:pt x="6081" y="12034"/>
                </a:cubicBezTo>
                <a:cubicBezTo>
                  <a:pt x="6420" y="12436"/>
                  <a:pt x="6927" y="12694"/>
                  <a:pt x="7494" y="12694"/>
                </a:cubicBezTo>
                <a:cubicBezTo>
                  <a:pt x="8057" y="12694"/>
                  <a:pt x="8564" y="12436"/>
                  <a:pt x="8903" y="12034"/>
                </a:cubicBezTo>
                <a:cubicBezTo>
                  <a:pt x="9242" y="12436"/>
                  <a:pt x="9749" y="12694"/>
                  <a:pt x="10312" y="12694"/>
                </a:cubicBezTo>
                <a:cubicBezTo>
                  <a:pt x="10879" y="12694"/>
                  <a:pt x="11386" y="12436"/>
                  <a:pt x="11725" y="12034"/>
                </a:cubicBezTo>
                <a:close/>
                <a:moveTo>
                  <a:pt x="7494" y="1"/>
                </a:moveTo>
                <a:lnTo>
                  <a:pt x="6441" y="1413"/>
                </a:lnTo>
                <a:cubicBezTo>
                  <a:pt x="6294" y="1614"/>
                  <a:pt x="6207" y="1839"/>
                  <a:pt x="6183" y="2085"/>
                </a:cubicBezTo>
                <a:lnTo>
                  <a:pt x="357" y="7281"/>
                </a:lnTo>
                <a:lnTo>
                  <a:pt x="0" y="7281"/>
                </a:lnTo>
                <a:lnTo>
                  <a:pt x="0" y="9917"/>
                </a:lnTo>
                <a:lnTo>
                  <a:pt x="2822" y="9917"/>
                </a:lnTo>
                <a:lnTo>
                  <a:pt x="2822" y="10847"/>
                </a:lnTo>
                <a:cubicBezTo>
                  <a:pt x="2810" y="11383"/>
                  <a:pt x="2378" y="11815"/>
                  <a:pt x="1850" y="11815"/>
                </a:cubicBezTo>
                <a:cubicBezTo>
                  <a:pt x="1337" y="11815"/>
                  <a:pt x="951" y="11434"/>
                  <a:pt x="885" y="11276"/>
                </a:cubicBezTo>
                <a:lnTo>
                  <a:pt x="0" y="11276"/>
                </a:lnTo>
                <a:lnTo>
                  <a:pt x="0" y="14985"/>
                </a:lnTo>
                <a:lnTo>
                  <a:pt x="14984" y="14985"/>
                </a:lnTo>
                <a:lnTo>
                  <a:pt x="14984" y="11276"/>
                </a:lnTo>
                <a:lnTo>
                  <a:pt x="14100" y="11276"/>
                </a:lnTo>
                <a:cubicBezTo>
                  <a:pt x="14034" y="11434"/>
                  <a:pt x="13647" y="11815"/>
                  <a:pt x="13134" y="11815"/>
                </a:cubicBezTo>
                <a:cubicBezTo>
                  <a:pt x="12606" y="11815"/>
                  <a:pt x="12175" y="11383"/>
                  <a:pt x="12163" y="10847"/>
                </a:cubicBezTo>
                <a:lnTo>
                  <a:pt x="12163" y="9917"/>
                </a:lnTo>
                <a:lnTo>
                  <a:pt x="14984" y="9917"/>
                </a:lnTo>
                <a:lnTo>
                  <a:pt x="14984" y="7281"/>
                </a:lnTo>
                <a:lnTo>
                  <a:pt x="14630" y="7281"/>
                </a:lnTo>
                <a:lnTo>
                  <a:pt x="8804" y="2085"/>
                </a:lnTo>
                <a:cubicBezTo>
                  <a:pt x="8777" y="1839"/>
                  <a:pt x="8693" y="1614"/>
                  <a:pt x="8543" y="1413"/>
                </a:cubicBezTo>
                <a:lnTo>
                  <a:pt x="74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104" name="Google Shape;5104;p75"/>
          <p:cNvGrpSpPr/>
          <p:nvPr/>
        </p:nvGrpSpPr>
        <p:grpSpPr>
          <a:xfrm>
            <a:off x="4739114" y="1159569"/>
            <a:ext cx="448501" cy="448411"/>
            <a:chOff x="4739106" y="1235769"/>
            <a:chExt cx="448501" cy="448411"/>
          </a:xfrm>
        </p:grpSpPr>
        <p:sp>
          <p:nvSpPr>
            <p:cNvPr id="5105" name="Google Shape;5105;p75"/>
            <p:cNvSpPr/>
            <p:nvPr/>
          </p:nvSpPr>
          <p:spPr>
            <a:xfrm>
              <a:off x="4870499" y="1288625"/>
              <a:ext cx="26308" cy="26338"/>
            </a:xfrm>
            <a:custGeom>
              <a:avLst/>
              <a:gdLst/>
              <a:ahLst/>
              <a:cxnLst/>
              <a:rect l="l" t="t" r="r" b="b"/>
              <a:pathLst>
                <a:path w="879" h="880" extrusionOk="0">
                  <a:moveTo>
                    <a:pt x="0" y="1"/>
                  </a:moveTo>
                  <a:lnTo>
                    <a:pt x="0" y="879"/>
                  </a:lnTo>
                  <a:lnTo>
                    <a:pt x="879" y="879"/>
                  </a:lnTo>
                  <a:lnTo>
                    <a:pt x="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06" name="Google Shape;5106;p75"/>
            <p:cNvSpPr/>
            <p:nvPr/>
          </p:nvSpPr>
          <p:spPr>
            <a:xfrm>
              <a:off x="4786934" y="1350999"/>
              <a:ext cx="26219" cy="26338"/>
            </a:xfrm>
            <a:custGeom>
              <a:avLst/>
              <a:gdLst/>
              <a:ahLst/>
              <a:cxnLst/>
              <a:rect l="l" t="t" r="r" b="b"/>
              <a:pathLst>
                <a:path w="876" h="880" extrusionOk="0">
                  <a:moveTo>
                    <a:pt x="0" y="1"/>
                  </a:moveTo>
                  <a:lnTo>
                    <a:pt x="0" y="879"/>
                  </a:lnTo>
                  <a:lnTo>
                    <a:pt x="876" y="879"/>
                  </a:lnTo>
                  <a:lnTo>
                    <a:pt x="8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07" name="Google Shape;5107;p75"/>
            <p:cNvSpPr/>
            <p:nvPr/>
          </p:nvSpPr>
          <p:spPr>
            <a:xfrm>
              <a:off x="4760805" y="1235769"/>
              <a:ext cx="78836" cy="88443"/>
            </a:xfrm>
            <a:custGeom>
              <a:avLst/>
              <a:gdLst/>
              <a:ahLst/>
              <a:cxnLst/>
              <a:rect l="l" t="t" r="r" b="b"/>
              <a:pathLst>
                <a:path w="2634" h="2955" extrusionOk="0">
                  <a:moveTo>
                    <a:pt x="1308" y="876"/>
                  </a:moveTo>
                  <a:cubicBezTo>
                    <a:pt x="1554" y="876"/>
                    <a:pt x="1758" y="1080"/>
                    <a:pt x="1758" y="1326"/>
                  </a:cubicBezTo>
                  <a:lnTo>
                    <a:pt x="1758" y="2076"/>
                  </a:lnTo>
                  <a:lnTo>
                    <a:pt x="1329" y="2076"/>
                  </a:lnTo>
                  <a:cubicBezTo>
                    <a:pt x="1080" y="2076"/>
                    <a:pt x="879" y="1875"/>
                    <a:pt x="879" y="1626"/>
                  </a:cubicBezTo>
                  <a:lnTo>
                    <a:pt x="879" y="876"/>
                  </a:lnTo>
                  <a:close/>
                  <a:moveTo>
                    <a:pt x="1" y="1"/>
                  </a:moveTo>
                  <a:lnTo>
                    <a:pt x="1" y="1626"/>
                  </a:lnTo>
                  <a:cubicBezTo>
                    <a:pt x="1" y="2361"/>
                    <a:pt x="598" y="2954"/>
                    <a:pt x="1329" y="2954"/>
                  </a:cubicBezTo>
                  <a:lnTo>
                    <a:pt x="2634" y="2954"/>
                  </a:lnTo>
                  <a:lnTo>
                    <a:pt x="2634" y="1326"/>
                  </a:lnTo>
                  <a:cubicBezTo>
                    <a:pt x="2634" y="594"/>
                    <a:pt x="2040" y="1"/>
                    <a:pt x="1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08" name="Google Shape;5108;p75"/>
            <p:cNvSpPr/>
            <p:nvPr/>
          </p:nvSpPr>
          <p:spPr>
            <a:xfrm>
              <a:off x="4739106" y="1235769"/>
              <a:ext cx="448501" cy="448411"/>
            </a:xfrm>
            <a:custGeom>
              <a:avLst/>
              <a:gdLst/>
              <a:ahLst/>
              <a:cxnLst/>
              <a:rect l="l" t="t" r="r" b="b"/>
              <a:pathLst>
                <a:path w="14985" h="14982" extrusionOk="0">
                  <a:moveTo>
                    <a:pt x="11446" y="1212"/>
                  </a:moveTo>
                  <a:lnTo>
                    <a:pt x="13773" y="2699"/>
                  </a:lnTo>
                  <a:lnTo>
                    <a:pt x="13299" y="3440"/>
                  </a:lnTo>
                  <a:lnTo>
                    <a:pt x="10972" y="1953"/>
                  </a:lnTo>
                  <a:lnTo>
                    <a:pt x="11446" y="1212"/>
                  </a:lnTo>
                  <a:close/>
                  <a:moveTo>
                    <a:pt x="5269" y="4400"/>
                  </a:moveTo>
                  <a:lnTo>
                    <a:pt x="5269" y="5149"/>
                  </a:lnTo>
                  <a:cubicBezTo>
                    <a:pt x="5269" y="5398"/>
                    <a:pt x="5068" y="5602"/>
                    <a:pt x="4819" y="5602"/>
                  </a:cubicBezTo>
                  <a:lnTo>
                    <a:pt x="4390" y="5602"/>
                  </a:lnTo>
                  <a:lnTo>
                    <a:pt x="4390" y="4849"/>
                  </a:lnTo>
                  <a:cubicBezTo>
                    <a:pt x="4390" y="4603"/>
                    <a:pt x="4591" y="4400"/>
                    <a:pt x="4840" y="4400"/>
                  </a:cubicBezTo>
                  <a:close/>
                  <a:moveTo>
                    <a:pt x="11119" y="3089"/>
                  </a:moveTo>
                  <a:lnTo>
                    <a:pt x="12232" y="3800"/>
                  </a:lnTo>
                  <a:lnTo>
                    <a:pt x="11656" y="5602"/>
                  </a:lnTo>
                  <a:lnTo>
                    <a:pt x="8375" y="5602"/>
                  </a:lnTo>
                  <a:lnTo>
                    <a:pt x="11119" y="3089"/>
                  </a:lnTo>
                  <a:close/>
                  <a:moveTo>
                    <a:pt x="14106" y="6478"/>
                  </a:moveTo>
                  <a:lnTo>
                    <a:pt x="14106" y="7356"/>
                  </a:lnTo>
                  <a:lnTo>
                    <a:pt x="879" y="7356"/>
                  </a:lnTo>
                  <a:lnTo>
                    <a:pt x="879" y="6478"/>
                  </a:lnTo>
                  <a:close/>
                  <a:moveTo>
                    <a:pt x="12948" y="8235"/>
                  </a:moveTo>
                  <a:lnTo>
                    <a:pt x="12948" y="8499"/>
                  </a:lnTo>
                  <a:cubicBezTo>
                    <a:pt x="12948" y="9002"/>
                    <a:pt x="12879" y="9497"/>
                    <a:pt x="12750" y="9968"/>
                  </a:cubicBezTo>
                  <a:lnTo>
                    <a:pt x="10828" y="9563"/>
                  </a:lnTo>
                  <a:lnTo>
                    <a:pt x="9089" y="10283"/>
                  </a:lnTo>
                  <a:lnTo>
                    <a:pt x="7494" y="9536"/>
                  </a:lnTo>
                  <a:lnTo>
                    <a:pt x="5898" y="10283"/>
                  </a:lnTo>
                  <a:lnTo>
                    <a:pt x="4156" y="9563"/>
                  </a:lnTo>
                  <a:lnTo>
                    <a:pt x="2234" y="9968"/>
                  </a:lnTo>
                  <a:cubicBezTo>
                    <a:pt x="2105" y="9497"/>
                    <a:pt x="2036" y="9002"/>
                    <a:pt x="2036" y="8499"/>
                  </a:cubicBezTo>
                  <a:lnTo>
                    <a:pt x="2036" y="8235"/>
                  </a:lnTo>
                  <a:close/>
                  <a:moveTo>
                    <a:pt x="10912" y="10481"/>
                  </a:moveTo>
                  <a:lnTo>
                    <a:pt x="12444" y="10802"/>
                  </a:lnTo>
                  <a:cubicBezTo>
                    <a:pt x="12001" y="11752"/>
                    <a:pt x="11287" y="12568"/>
                    <a:pt x="10354" y="13144"/>
                  </a:cubicBezTo>
                  <a:lnTo>
                    <a:pt x="10148" y="13273"/>
                  </a:lnTo>
                  <a:lnTo>
                    <a:pt x="10148" y="14106"/>
                  </a:lnTo>
                  <a:lnTo>
                    <a:pt x="4837" y="14106"/>
                  </a:lnTo>
                  <a:lnTo>
                    <a:pt x="4837" y="13273"/>
                  </a:lnTo>
                  <a:cubicBezTo>
                    <a:pt x="3844" y="12709"/>
                    <a:pt x="3023" y="11839"/>
                    <a:pt x="2543" y="10802"/>
                  </a:cubicBezTo>
                  <a:lnTo>
                    <a:pt x="4072" y="10481"/>
                  </a:lnTo>
                  <a:lnTo>
                    <a:pt x="5919" y="11242"/>
                  </a:lnTo>
                  <a:lnTo>
                    <a:pt x="7494" y="10508"/>
                  </a:lnTo>
                  <a:lnTo>
                    <a:pt x="9065" y="11242"/>
                  </a:lnTo>
                  <a:lnTo>
                    <a:pt x="10912" y="10481"/>
                  </a:lnTo>
                  <a:close/>
                  <a:moveTo>
                    <a:pt x="11179" y="1"/>
                  </a:moveTo>
                  <a:lnTo>
                    <a:pt x="9761" y="2217"/>
                  </a:lnTo>
                  <a:lnTo>
                    <a:pt x="10354" y="2600"/>
                  </a:lnTo>
                  <a:lnTo>
                    <a:pt x="7074" y="5602"/>
                  </a:lnTo>
                  <a:lnTo>
                    <a:pt x="6066" y="5602"/>
                  </a:lnTo>
                  <a:cubicBezTo>
                    <a:pt x="6117" y="5461"/>
                    <a:pt x="6147" y="5308"/>
                    <a:pt x="6147" y="5149"/>
                  </a:cubicBezTo>
                  <a:lnTo>
                    <a:pt x="6147" y="3524"/>
                  </a:lnTo>
                  <a:lnTo>
                    <a:pt x="4840" y="3524"/>
                  </a:lnTo>
                  <a:cubicBezTo>
                    <a:pt x="4108" y="3524"/>
                    <a:pt x="3512" y="4118"/>
                    <a:pt x="3512" y="4849"/>
                  </a:cubicBezTo>
                  <a:lnTo>
                    <a:pt x="3512" y="5602"/>
                  </a:lnTo>
                  <a:lnTo>
                    <a:pt x="0" y="5602"/>
                  </a:lnTo>
                  <a:lnTo>
                    <a:pt x="0" y="8235"/>
                  </a:lnTo>
                  <a:lnTo>
                    <a:pt x="1158" y="8235"/>
                  </a:lnTo>
                  <a:cubicBezTo>
                    <a:pt x="1104" y="10424"/>
                    <a:pt x="2135" y="12526"/>
                    <a:pt x="3961" y="13755"/>
                  </a:cubicBezTo>
                  <a:lnTo>
                    <a:pt x="3961" y="14982"/>
                  </a:lnTo>
                  <a:lnTo>
                    <a:pt x="11026" y="14982"/>
                  </a:lnTo>
                  <a:lnTo>
                    <a:pt x="11026" y="13755"/>
                  </a:lnTo>
                  <a:cubicBezTo>
                    <a:pt x="12861" y="12520"/>
                    <a:pt x="13866" y="10430"/>
                    <a:pt x="13827" y="8235"/>
                  </a:cubicBezTo>
                  <a:lnTo>
                    <a:pt x="14984" y="8235"/>
                  </a:lnTo>
                  <a:lnTo>
                    <a:pt x="14984" y="5602"/>
                  </a:lnTo>
                  <a:lnTo>
                    <a:pt x="12579" y="5602"/>
                  </a:lnTo>
                  <a:lnTo>
                    <a:pt x="12996" y="4289"/>
                  </a:lnTo>
                  <a:lnTo>
                    <a:pt x="13566" y="4651"/>
                  </a:lnTo>
                  <a:lnTo>
                    <a:pt x="14984" y="2432"/>
                  </a:lnTo>
                  <a:lnTo>
                    <a:pt x="11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109" name="Google Shape;5109;p75"/>
          <p:cNvGrpSpPr/>
          <p:nvPr/>
        </p:nvGrpSpPr>
        <p:grpSpPr>
          <a:xfrm>
            <a:off x="3966441" y="3990348"/>
            <a:ext cx="448501" cy="365326"/>
            <a:chOff x="3966433" y="4066548"/>
            <a:chExt cx="448501" cy="365326"/>
          </a:xfrm>
        </p:grpSpPr>
        <p:sp>
          <p:nvSpPr>
            <p:cNvPr id="5110" name="Google Shape;5110;p75"/>
            <p:cNvSpPr/>
            <p:nvPr/>
          </p:nvSpPr>
          <p:spPr>
            <a:xfrm>
              <a:off x="4339091" y="4068074"/>
              <a:ext cx="26308" cy="26249"/>
            </a:xfrm>
            <a:custGeom>
              <a:avLst/>
              <a:gdLst/>
              <a:ahLst/>
              <a:cxnLst/>
              <a:rect l="l" t="t" r="r" b="b"/>
              <a:pathLst>
                <a:path w="879" h="877" extrusionOk="0">
                  <a:moveTo>
                    <a:pt x="0" y="1"/>
                  </a:moveTo>
                  <a:lnTo>
                    <a:pt x="0" y="876"/>
                  </a:lnTo>
                  <a:lnTo>
                    <a:pt x="879" y="876"/>
                  </a:lnTo>
                  <a:lnTo>
                    <a:pt x="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11" name="Google Shape;5111;p75"/>
            <p:cNvSpPr/>
            <p:nvPr/>
          </p:nvSpPr>
          <p:spPr>
            <a:xfrm>
              <a:off x="4388626" y="4131975"/>
              <a:ext cx="26308" cy="26338"/>
            </a:xfrm>
            <a:custGeom>
              <a:avLst/>
              <a:gdLst/>
              <a:ahLst/>
              <a:cxnLst/>
              <a:rect l="l" t="t" r="r" b="b"/>
              <a:pathLst>
                <a:path w="879" h="880" extrusionOk="0">
                  <a:moveTo>
                    <a:pt x="0" y="1"/>
                  </a:moveTo>
                  <a:lnTo>
                    <a:pt x="0" y="879"/>
                  </a:lnTo>
                  <a:lnTo>
                    <a:pt x="879" y="879"/>
                  </a:lnTo>
                  <a:lnTo>
                    <a:pt x="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12" name="Google Shape;5112;p75"/>
            <p:cNvSpPr/>
            <p:nvPr/>
          </p:nvSpPr>
          <p:spPr>
            <a:xfrm>
              <a:off x="3966433" y="4066548"/>
              <a:ext cx="448501" cy="365326"/>
            </a:xfrm>
            <a:custGeom>
              <a:avLst/>
              <a:gdLst/>
              <a:ahLst/>
              <a:cxnLst/>
              <a:rect l="l" t="t" r="r" b="b"/>
              <a:pathLst>
                <a:path w="14985" h="12206" extrusionOk="0">
                  <a:moveTo>
                    <a:pt x="7162" y="879"/>
                  </a:moveTo>
                  <a:cubicBezTo>
                    <a:pt x="8520" y="879"/>
                    <a:pt x="9728" y="1617"/>
                    <a:pt x="10352" y="2771"/>
                  </a:cubicBezTo>
                  <a:cubicBezTo>
                    <a:pt x="10341" y="2771"/>
                    <a:pt x="10330" y="2771"/>
                    <a:pt x="10319" y="2771"/>
                  </a:cubicBezTo>
                  <a:cubicBezTo>
                    <a:pt x="9886" y="2771"/>
                    <a:pt x="9457" y="2828"/>
                    <a:pt x="9042" y="2945"/>
                  </a:cubicBezTo>
                  <a:cubicBezTo>
                    <a:pt x="8208" y="2163"/>
                    <a:pt x="7096" y="1719"/>
                    <a:pt x="5950" y="1719"/>
                  </a:cubicBezTo>
                  <a:lnTo>
                    <a:pt x="4475" y="1719"/>
                  </a:lnTo>
                  <a:lnTo>
                    <a:pt x="4475" y="879"/>
                  </a:lnTo>
                  <a:close/>
                  <a:moveTo>
                    <a:pt x="5660" y="2597"/>
                  </a:moveTo>
                  <a:cubicBezTo>
                    <a:pt x="6538" y="2597"/>
                    <a:pt x="7387" y="2770"/>
                    <a:pt x="8109" y="3308"/>
                  </a:cubicBezTo>
                  <a:cubicBezTo>
                    <a:pt x="7305" y="3722"/>
                    <a:pt x="6613" y="4370"/>
                    <a:pt x="6130" y="5131"/>
                  </a:cubicBezTo>
                  <a:lnTo>
                    <a:pt x="5776" y="4301"/>
                  </a:lnTo>
                  <a:cubicBezTo>
                    <a:pt x="5998" y="3728"/>
                    <a:pt x="5905" y="3089"/>
                    <a:pt x="5548" y="2597"/>
                  </a:cubicBezTo>
                  <a:cubicBezTo>
                    <a:pt x="5586" y="2597"/>
                    <a:pt x="5623" y="2597"/>
                    <a:pt x="5660" y="2597"/>
                  </a:cubicBezTo>
                  <a:close/>
                  <a:moveTo>
                    <a:pt x="3764" y="2597"/>
                  </a:moveTo>
                  <a:cubicBezTo>
                    <a:pt x="4670" y="2597"/>
                    <a:pt x="5341" y="3452"/>
                    <a:pt x="4811" y="4274"/>
                  </a:cubicBezTo>
                  <a:lnTo>
                    <a:pt x="5401" y="5662"/>
                  </a:lnTo>
                  <a:lnTo>
                    <a:pt x="879" y="5662"/>
                  </a:lnTo>
                  <a:lnTo>
                    <a:pt x="879" y="4568"/>
                  </a:lnTo>
                  <a:lnTo>
                    <a:pt x="3284" y="4568"/>
                  </a:lnTo>
                  <a:lnTo>
                    <a:pt x="3284" y="3692"/>
                  </a:lnTo>
                  <a:lnTo>
                    <a:pt x="879" y="3692"/>
                  </a:lnTo>
                  <a:lnTo>
                    <a:pt x="879" y="2597"/>
                  </a:lnTo>
                  <a:close/>
                  <a:moveTo>
                    <a:pt x="11818" y="3950"/>
                  </a:moveTo>
                  <a:cubicBezTo>
                    <a:pt x="12787" y="4352"/>
                    <a:pt x="13588" y="5158"/>
                    <a:pt x="14028" y="6103"/>
                  </a:cubicBezTo>
                  <a:cubicBezTo>
                    <a:pt x="13657" y="6901"/>
                    <a:pt x="13057" y="7569"/>
                    <a:pt x="12322" y="8004"/>
                  </a:cubicBezTo>
                  <a:cubicBezTo>
                    <a:pt x="12160" y="8100"/>
                    <a:pt x="11992" y="8181"/>
                    <a:pt x="11818" y="8253"/>
                  </a:cubicBezTo>
                  <a:cubicBezTo>
                    <a:pt x="10910" y="7896"/>
                    <a:pt x="10280" y="7065"/>
                    <a:pt x="10172" y="6103"/>
                  </a:cubicBezTo>
                  <a:cubicBezTo>
                    <a:pt x="10280" y="5140"/>
                    <a:pt x="10910" y="4310"/>
                    <a:pt x="11818" y="3950"/>
                  </a:cubicBezTo>
                  <a:close/>
                  <a:moveTo>
                    <a:pt x="10322" y="3650"/>
                  </a:moveTo>
                  <a:cubicBezTo>
                    <a:pt x="10411" y="3650"/>
                    <a:pt x="10500" y="3653"/>
                    <a:pt x="10589" y="3659"/>
                  </a:cubicBezTo>
                  <a:cubicBezTo>
                    <a:pt x="9851" y="4253"/>
                    <a:pt x="9372" y="5131"/>
                    <a:pt x="9291" y="6103"/>
                  </a:cubicBezTo>
                  <a:cubicBezTo>
                    <a:pt x="9372" y="7074"/>
                    <a:pt x="9851" y="7953"/>
                    <a:pt x="10589" y="8544"/>
                  </a:cubicBezTo>
                  <a:cubicBezTo>
                    <a:pt x="10501" y="8550"/>
                    <a:pt x="10413" y="8553"/>
                    <a:pt x="10325" y="8553"/>
                  </a:cubicBezTo>
                  <a:cubicBezTo>
                    <a:pt x="9531" y="8553"/>
                    <a:pt x="8723" y="8302"/>
                    <a:pt x="8073" y="7854"/>
                  </a:cubicBezTo>
                  <a:cubicBezTo>
                    <a:pt x="7437" y="7419"/>
                    <a:pt x="6931" y="6817"/>
                    <a:pt x="6598" y="6103"/>
                  </a:cubicBezTo>
                  <a:cubicBezTo>
                    <a:pt x="7271" y="4660"/>
                    <a:pt x="8723" y="3650"/>
                    <a:pt x="10322" y="3650"/>
                  </a:cubicBezTo>
                  <a:close/>
                  <a:moveTo>
                    <a:pt x="5401" y="6541"/>
                  </a:moveTo>
                  <a:lnTo>
                    <a:pt x="4811" y="7932"/>
                  </a:lnTo>
                  <a:cubicBezTo>
                    <a:pt x="5341" y="8754"/>
                    <a:pt x="4670" y="9608"/>
                    <a:pt x="3764" y="9608"/>
                  </a:cubicBezTo>
                  <a:lnTo>
                    <a:pt x="879" y="9608"/>
                  </a:lnTo>
                  <a:lnTo>
                    <a:pt x="879" y="8514"/>
                  </a:lnTo>
                  <a:lnTo>
                    <a:pt x="3284" y="8514"/>
                  </a:lnTo>
                  <a:lnTo>
                    <a:pt x="3284" y="7635"/>
                  </a:lnTo>
                  <a:lnTo>
                    <a:pt x="879" y="7635"/>
                  </a:lnTo>
                  <a:lnTo>
                    <a:pt x="879" y="6541"/>
                  </a:lnTo>
                  <a:close/>
                  <a:moveTo>
                    <a:pt x="6130" y="7071"/>
                  </a:moveTo>
                  <a:cubicBezTo>
                    <a:pt x="6613" y="7836"/>
                    <a:pt x="7305" y="8484"/>
                    <a:pt x="8109" y="8898"/>
                  </a:cubicBezTo>
                  <a:cubicBezTo>
                    <a:pt x="7387" y="9436"/>
                    <a:pt x="6538" y="9609"/>
                    <a:pt x="5660" y="9609"/>
                  </a:cubicBezTo>
                  <a:cubicBezTo>
                    <a:pt x="5623" y="9609"/>
                    <a:pt x="5586" y="9609"/>
                    <a:pt x="5548" y="9608"/>
                  </a:cubicBezTo>
                  <a:cubicBezTo>
                    <a:pt x="5905" y="9114"/>
                    <a:pt x="5998" y="8475"/>
                    <a:pt x="5776" y="7905"/>
                  </a:cubicBezTo>
                  <a:lnTo>
                    <a:pt x="6130" y="7071"/>
                  </a:lnTo>
                  <a:close/>
                  <a:moveTo>
                    <a:pt x="9042" y="9260"/>
                  </a:moveTo>
                  <a:cubicBezTo>
                    <a:pt x="9448" y="9372"/>
                    <a:pt x="9868" y="9432"/>
                    <a:pt x="10291" y="9432"/>
                  </a:cubicBezTo>
                  <a:cubicBezTo>
                    <a:pt x="10312" y="9432"/>
                    <a:pt x="10332" y="9432"/>
                    <a:pt x="10352" y="9431"/>
                  </a:cubicBezTo>
                  <a:lnTo>
                    <a:pt x="10352" y="9431"/>
                  </a:lnTo>
                  <a:cubicBezTo>
                    <a:pt x="9728" y="10589"/>
                    <a:pt x="8520" y="11327"/>
                    <a:pt x="7162" y="11327"/>
                  </a:cubicBezTo>
                  <a:lnTo>
                    <a:pt x="4475" y="11327"/>
                  </a:lnTo>
                  <a:lnTo>
                    <a:pt x="4475" y="10487"/>
                  </a:lnTo>
                  <a:lnTo>
                    <a:pt x="5950" y="10487"/>
                  </a:lnTo>
                  <a:cubicBezTo>
                    <a:pt x="7096" y="10487"/>
                    <a:pt x="8208" y="10043"/>
                    <a:pt x="9042" y="9260"/>
                  </a:cubicBezTo>
                  <a:close/>
                  <a:moveTo>
                    <a:pt x="3596" y="1"/>
                  </a:moveTo>
                  <a:lnTo>
                    <a:pt x="3596" y="1719"/>
                  </a:lnTo>
                  <a:lnTo>
                    <a:pt x="1" y="1719"/>
                  </a:lnTo>
                  <a:lnTo>
                    <a:pt x="1" y="10487"/>
                  </a:lnTo>
                  <a:lnTo>
                    <a:pt x="3596" y="10487"/>
                  </a:lnTo>
                  <a:lnTo>
                    <a:pt x="3596" y="12205"/>
                  </a:lnTo>
                  <a:lnTo>
                    <a:pt x="7162" y="12205"/>
                  </a:lnTo>
                  <a:cubicBezTo>
                    <a:pt x="8145" y="12205"/>
                    <a:pt x="9078" y="11893"/>
                    <a:pt x="9860" y="11309"/>
                  </a:cubicBezTo>
                  <a:cubicBezTo>
                    <a:pt x="10538" y="10802"/>
                    <a:pt x="11066" y="10100"/>
                    <a:pt x="11372" y="9314"/>
                  </a:cubicBezTo>
                  <a:cubicBezTo>
                    <a:pt x="13048" y="8934"/>
                    <a:pt x="14352" y="7674"/>
                    <a:pt x="14985" y="6103"/>
                  </a:cubicBezTo>
                  <a:cubicBezTo>
                    <a:pt x="14352" y="4532"/>
                    <a:pt x="13048" y="3269"/>
                    <a:pt x="11372" y="2891"/>
                  </a:cubicBezTo>
                  <a:cubicBezTo>
                    <a:pt x="11066" y="2106"/>
                    <a:pt x="10538" y="1404"/>
                    <a:pt x="9860" y="897"/>
                  </a:cubicBezTo>
                  <a:cubicBezTo>
                    <a:pt x="9078" y="310"/>
                    <a:pt x="8145" y="1"/>
                    <a:pt x="71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13" name="Google Shape;5113;p75"/>
            <p:cNvSpPr/>
            <p:nvPr/>
          </p:nvSpPr>
          <p:spPr>
            <a:xfrm>
              <a:off x="4313771" y="4236012"/>
              <a:ext cx="26249" cy="26308"/>
            </a:xfrm>
            <a:custGeom>
              <a:avLst/>
              <a:gdLst/>
              <a:ahLst/>
              <a:cxnLst/>
              <a:rect l="l" t="t" r="r" b="b"/>
              <a:pathLst>
                <a:path w="877" h="879" extrusionOk="0">
                  <a:moveTo>
                    <a:pt x="1" y="0"/>
                  </a:moveTo>
                  <a:lnTo>
                    <a:pt x="1" y="879"/>
                  </a:lnTo>
                  <a:lnTo>
                    <a:pt x="876" y="879"/>
                  </a:lnTo>
                  <a:lnTo>
                    <a:pt x="8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114" name="Google Shape;5114;p75"/>
          <p:cNvGrpSpPr/>
          <p:nvPr/>
        </p:nvGrpSpPr>
        <p:grpSpPr>
          <a:xfrm>
            <a:off x="3966531" y="3237459"/>
            <a:ext cx="448411" cy="448411"/>
            <a:chOff x="3966523" y="3313659"/>
            <a:chExt cx="448411" cy="448411"/>
          </a:xfrm>
        </p:grpSpPr>
        <p:sp>
          <p:nvSpPr>
            <p:cNvPr id="5115" name="Google Shape;5115;p75"/>
            <p:cNvSpPr/>
            <p:nvPr/>
          </p:nvSpPr>
          <p:spPr>
            <a:xfrm>
              <a:off x="4074600" y="3443795"/>
              <a:ext cx="232197" cy="260391"/>
            </a:xfrm>
            <a:custGeom>
              <a:avLst/>
              <a:gdLst/>
              <a:ahLst/>
              <a:cxnLst/>
              <a:rect l="l" t="t" r="r" b="b"/>
              <a:pathLst>
                <a:path w="7758" h="8700" extrusionOk="0">
                  <a:moveTo>
                    <a:pt x="3877" y="879"/>
                  </a:moveTo>
                  <a:cubicBezTo>
                    <a:pt x="5533" y="879"/>
                    <a:pt x="6882" y="2435"/>
                    <a:pt x="6882" y="4348"/>
                  </a:cubicBezTo>
                  <a:cubicBezTo>
                    <a:pt x="6882" y="6264"/>
                    <a:pt x="5533" y="7821"/>
                    <a:pt x="3877" y="7821"/>
                  </a:cubicBezTo>
                  <a:cubicBezTo>
                    <a:pt x="2225" y="7821"/>
                    <a:pt x="879" y="6264"/>
                    <a:pt x="879" y="4348"/>
                  </a:cubicBezTo>
                  <a:cubicBezTo>
                    <a:pt x="879" y="2435"/>
                    <a:pt x="2225" y="879"/>
                    <a:pt x="3877" y="879"/>
                  </a:cubicBezTo>
                  <a:close/>
                  <a:moveTo>
                    <a:pt x="3877" y="0"/>
                  </a:moveTo>
                  <a:cubicBezTo>
                    <a:pt x="1739" y="0"/>
                    <a:pt x="0" y="1952"/>
                    <a:pt x="0" y="4348"/>
                  </a:cubicBezTo>
                  <a:cubicBezTo>
                    <a:pt x="0" y="6747"/>
                    <a:pt x="1739" y="8699"/>
                    <a:pt x="3877" y="8699"/>
                  </a:cubicBezTo>
                  <a:cubicBezTo>
                    <a:pt x="6018" y="8699"/>
                    <a:pt x="7758" y="6747"/>
                    <a:pt x="7758" y="4348"/>
                  </a:cubicBezTo>
                  <a:cubicBezTo>
                    <a:pt x="7758" y="1952"/>
                    <a:pt x="6018" y="0"/>
                    <a:pt x="38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16" name="Google Shape;5116;p75"/>
            <p:cNvSpPr/>
            <p:nvPr/>
          </p:nvSpPr>
          <p:spPr>
            <a:xfrm>
              <a:off x="3966523" y="3313659"/>
              <a:ext cx="448411" cy="448411"/>
            </a:xfrm>
            <a:custGeom>
              <a:avLst/>
              <a:gdLst/>
              <a:ahLst/>
              <a:cxnLst/>
              <a:rect l="l" t="t" r="r" b="b"/>
              <a:pathLst>
                <a:path w="14982" h="14982" extrusionOk="0">
                  <a:moveTo>
                    <a:pt x="8958" y="939"/>
                  </a:moveTo>
                  <a:lnTo>
                    <a:pt x="8958" y="3550"/>
                  </a:lnTo>
                  <a:cubicBezTo>
                    <a:pt x="10079" y="4021"/>
                    <a:pt x="10886" y="4846"/>
                    <a:pt x="11516" y="5871"/>
                  </a:cubicBezTo>
                  <a:lnTo>
                    <a:pt x="13872" y="4600"/>
                  </a:lnTo>
                  <a:cubicBezTo>
                    <a:pt x="13890" y="4690"/>
                    <a:pt x="13902" y="4777"/>
                    <a:pt x="13902" y="4867"/>
                  </a:cubicBezTo>
                  <a:cubicBezTo>
                    <a:pt x="13902" y="5335"/>
                    <a:pt x="13627" y="5769"/>
                    <a:pt x="13189" y="6006"/>
                  </a:cubicBezTo>
                  <a:lnTo>
                    <a:pt x="11878" y="6714"/>
                  </a:lnTo>
                  <a:cubicBezTo>
                    <a:pt x="12274" y="7994"/>
                    <a:pt x="12223" y="9254"/>
                    <a:pt x="11959" y="10552"/>
                  </a:cubicBezTo>
                  <a:lnTo>
                    <a:pt x="14100" y="9824"/>
                  </a:lnTo>
                  <a:lnTo>
                    <a:pt x="14100" y="9824"/>
                  </a:lnTo>
                  <a:cubicBezTo>
                    <a:pt x="14139" y="10468"/>
                    <a:pt x="13666" y="11059"/>
                    <a:pt x="13066" y="11263"/>
                  </a:cubicBezTo>
                  <a:lnTo>
                    <a:pt x="11153" y="12094"/>
                  </a:lnTo>
                  <a:cubicBezTo>
                    <a:pt x="10313" y="13284"/>
                    <a:pt x="8970" y="14103"/>
                    <a:pt x="7488" y="14106"/>
                  </a:cubicBezTo>
                  <a:cubicBezTo>
                    <a:pt x="6010" y="14103"/>
                    <a:pt x="4670" y="13284"/>
                    <a:pt x="3830" y="12094"/>
                  </a:cubicBezTo>
                  <a:lnTo>
                    <a:pt x="1914" y="11263"/>
                  </a:lnTo>
                  <a:cubicBezTo>
                    <a:pt x="1317" y="11059"/>
                    <a:pt x="843" y="10468"/>
                    <a:pt x="879" y="9824"/>
                  </a:cubicBezTo>
                  <a:lnTo>
                    <a:pt x="879" y="9824"/>
                  </a:lnTo>
                  <a:lnTo>
                    <a:pt x="3023" y="10552"/>
                  </a:lnTo>
                  <a:cubicBezTo>
                    <a:pt x="2760" y="9254"/>
                    <a:pt x="2709" y="7994"/>
                    <a:pt x="3101" y="6714"/>
                  </a:cubicBezTo>
                  <a:lnTo>
                    <a:pt x="1794" y="6006"/>
                  </a:lnTo>
                  <a:cubicBezTo>
                    <a:pt x="1353" y="5769"/>
                    <a:pt x="1080" y="5335"/>
                    <a:pt x="1080" y="4867"/>
                  </a:cubicBezTo>
                  <a:cubicBezTo>
                    <a:pt x="1080" y="4777"/>
                    <a:pt x="1089" y="4690"/>
                    <a:pt x="1110" y="4600"/>
                  </a:cubicBezTo>
                  <a:lnTo>
                    <a:pt x="3464" y="5871"/>
                  </a:lnTo>
                  <a:cubicBezTo>
                    <a:pt x="4094" y="4846"/>
                    <a:pt x="4904" y="4021"/>
                    <a:pt x="6025" y="3550"/>
                  </a:cubicBezTo>
                  <a:lnTo>
                    <a:pt x="6025" y="939"/>
                  </a:lnTo>
                  <a:cubicBezTo>
                    <a:pt x="6619" y="1110"/>
                    <a:pt x="7054" y="1616"/>
                    <a:pt x="7054" y="2216"/>
                  </a:cubicBezTo>
                  <a:lnTo>
                    <a:pt x="7929" y="2216"/>
                  </a:lnTo>
                  <a:cubicBezTo>
                    <a:pt x="7929" y="1616"/>
                    <a:pt x="8361" y="1110"/>
                    <a:pt x="8958" y="939"/>
                  </a:cubicBezTo>
                  <a:close/>
                  <a:moveTo>
                    <a:pt x="5146" y="0"/>
                  </a:moveTo>
                  <a:lnTo>
                    <a:pt x="5146" y="2993"/>
                  </a:lnTo>
                  <a:cubicBezTo>
                    <a:pt x="4382" y="3392"/>
                    <a:pt x="3707" y="3979"/>
                    <a:pt x="3170" y="4714"/>
                  </a:cubicBezTo>
                  <a:lnTo>
                    <a:pt x="738" y="3404"/>
                  </a:lnTo>
                  <a:cubicBezTo>
                    <a:pt x="442" y="3841"/>
                    <a:pt x="202" y="4324"/>
                    <a:pt x="202" y="4867"/>
                  </a:cubicBezTo>
                  <a:cubicBezTo>
                    <a:pt x="202" y="5656"/>
                    <a:pt x="651" y="6390"/>
                    <a:pt x="1377" y="6780"/>
                  </a:cubicBezTo>
                  <a:lnTo>
                    <a:pt x="2079" y="7158"/>
                  </a:lnTo>
                  <a:cubicBezTo>
                    <a:pt x="1926" y="7836"/>
                    <a:pt x="1875" y="8561"/>
                    <a:pt x="1929" y="9254"/>
                  </a:cubicBezTo>
                  <a:lnTo>
                    <a:pt x="307" y="8699"/>
                  </a:lnTo>
                  <a:cubicBezTo>
                    <a:pt x="130" y="9068"/>
                    <a:pt x="1" y="9491"/>
                    <a:pt x="1" y="9902"/>
                  </a:cubicBezTo>
                  <a:cubicBezTo>
                    <a:pt x="1" y="10873"/>
                    <a:pt x="648" y="11752"/>
                    <a:pt x="1614" y="12088"/>
                  </a:cubicBezTo>
                  <a:lnTo>
                    <a:pt x="3266" y="12804"/>
                  </a:lnTo>
                  <a:cubicBezTo>
                    <a:pt x="4328" y="14190"/>
                    <a:pt x="5860" y="14981"/>
                    <a:pt x="7488" y="14981"/>
                  </a:cubicBezTo>
                  <a:cubicBezTo>
                    <a:pt x="9120" y="14981"/>
                    <a:pt x="10655" y="14190"/>
                    <a:pt x="11716" y="12804"/>
                  </a:cubicBezTo>
                  <a:lnTo>
                    <a:pt x="13369" y="12088"/>
                  </a:lnTo>
                  <a:cubicBezTo>
                    <a:pt x="14334" y="11752"/>
                    <a:pt x="14982" y="10873"/>
                    <a:pt x="14982" y="9902"/>
                  </a:cubicBezTo>
                  <a:cubicBezTo>
                    <a:pt x="14982" y="9491"/>
                    <a:pt x="14850" y="9068"/>
                    <a:pt x="14673" y="8699"/>
                  </a:cubicBezTo>
                  <a:lnTo>
                    <a:pt x="13051" y="9254"/>
                  </a:lnTo>
                  <a:cubicBezTo>
                    <a:pt x="13105" y="8561"/>
                    <a:pt x="13054" y="7836"/>
                    <a:pt x="12904" y="7158"/>
                  </a:cubicBezTo>
                  <a:lnTo>
                    <a:pt x="13603" y="6780"/>
                  </a:lnTo>
                  <a:cubicBezTo>
                    <a:pt x="14328" y="6390"/>
                    <a:pt x="14778" y="5656"/>
                    <a:pt x="14778" y="4867"/>
                  </a:cubicBezTo>
                  <a:cubicBezTo>
                    <a:pt x="14778" y="4324"/>
                    <a:pt x="14541" y="3841"/>
                    <a:pt x="14241" y="3404"/>
                  </a:cubicBezTo>
                  <a:lnTo>
                    <a:pt x="11809" y="4714"/>
                  </a:lnTo>
                  <a:cubicBezTo>
                    <a:pt x="11276" y="3979"/>
                    <a:pt x="10601" y="3392"/>
                    <a:pt x="9833" y="2993"/>
                  </a:cubicBezTo>
                  <a:lnTo>
                    <a:pt x="9833" y="0"/>
                  </a:lnTo>
                  <a:lnTo>
                    <a:pt x="9396" y="0"/>
                  </a:lnTo>
                  <a:cubicBezTo>
                    <a:pt x="8613" y="0"/>
                    <a:pt x="7917" y="363"/>
                    <a:pt x="7488" y="924"/>
                  </a:cubicBezTo>
                  <a:cubicBezTo>
                    <a:pt x="7063" y="363"/>
                    <a:pt x="6370" y="0"/>
                    <a:pt x="5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17" name="Google Shape;5117;p75"/>
            <p:cNvSpPr/>
            <p:nvPr/>
          </p:nvSpPr>
          <p:spPr>
            <a:xfrm>
              <a:off x="4177529" y="3613587"/>
              <a:ext cx="26338" cy="26338"/>
            </a:xfrm>
            <a:custGeom>
              <a:avLst/>
              <a:gdLst/>
              <a:ahLst/>
              <a:cxnLst/>
              <a:rect l="l" t="t" r="r" b="b"/>
              <a:pathLst>
                <a:path w="880" h="880" extrusionOk="0">
                  <a:moveTo>
                    <a:pt x="1" y="1"/>
                  </a:moveTo>
                  <a:lnTo>
                    <a:pt x="1" y="879"/>
                  </a:lnTo>
                  <a:lnTo>
                    <a:pt x="879" y="879"/>
                  </a:lnTo>
                  <a:lnTo>
                    <a:pt x="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18" name="Google Shape;5118;p75"/>
            <p:cNvSpPr/>
            <p:nvPr/>
          </p:nvSpPr>
          <p:spPr>
            <a:xfrm>
              <a:off x="4177529" y="3508054"/>
              <a:ext cx="26338" cy="26308"/>
            </a:xfrm>
            <a:custGeom>
              <a:avLst/>
              <a:gdLst/>
              <a:ahLst/>
              <a:cxnLst/>
              <a:rect l="l" t="t" r="r" b="b"/>
              <a:pathLst>
                <a:path w="880" h="879" extrusionOk="0">
                  <a:moveTo>
                    <a:pt x="1" y="0"/>
                  </a:moveTo>
                  <a:lnTo>
                    <a:pt x="1" y="879"/>
                  </a:lnTo>
                  <a:lnTo>
                    <a:pt x="879" y="879"/>
                  </a:lnTo>
                  <a:lnTo>
                    <a:pt x="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19" name="Google Shape;5119;p75"/>
            <p:cNvSpPr/>
            <p:nvPr/>
          </p:nvSpPr>
          <p:spPr>
            <a:xfrm>
              <a:off x="4130958" y="3560821"/>
              <a:ext cx="26219" cy="26308"/>
            </a:xfrm>
            <a:custGeom>
              <a:avLst/>
              <a:gdLst/>
              <a:ahLst/>
              <a:cxnLst/>
              <a:rect l="l" t="t" r="r" b="b"/>
              <a:pathLst>
                <a:path w="876" h="879" extrusionOk="0">
                  <a:moveTo>
                    <a:pt x="0" y="0"/>
                  </a:moveTo>
                  <a:lnTo>
                    <a:pt x="0" y="879"/>
                  </a:lnTo>
                  <a:lnTo>
                    <a:pt x="876" y="879"/>
                  </a:lnTo>
                  <a:lnTo>
                    <a:pt x="8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20" name="Google Shape;5120;p75"/>
            <p:cNvSpPr/>
            <p:nvPr/>
          </p:nvSpPr>
          <p:spPr>
            <a:xfrm>
              <a:off x="4224190" y="3560821"/>
              <a:ext cx="26338" cy="26308"/>
            </a:xfrm>
            <a:custGeom>
              <a:avLst/>
              <a:gdLst/>
              <a:ahLst/>
              <a:cxnLst/>
              <a:rect l="l" t="t" r="r" b="b"/>
              <a:pathLst>
                <a:path w="880" h="879" extrusionOk="0">
                  <a:moveTo>
                    <a:pt x="1" y="0"/>
                  </a:moveTo>
                  <a:lnTo>
                    <a:pt x="1" y="879"/>
                  </a:lnTo>
                  <a:lnTo>
                    <a:pt x="879" y="879"/>
                  </a:lnTo>
                  <a:lnTo>
                    <a:pt x="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121" name="Google Shape;5121;p75"/>
          <p:cNvSpPr/>
          <p:nvPr/>
        </p:nvSpPr>
        <p:spPr>
          <a:xfrm>
            <a:off x="3966441" y="2519528"/>
            <a:ext cx="448501" cy="448531"/>
          </a:xfrm>
          <a:custGeom>
            <a:avLst/>
            <a:gdLst/>
            <a:ahLst/>
            <a:cxnLst/>
            <a:rect l="l" t="t" r="r" b="b"/>
            <a:pathLst>
              <a:path w="14985" h="14986" extrusionOk="0">
                <a:moveTo>
                  <a:pt x="7614" y="880"/>
                </a:moveTo>
                <a:lnTo>
                  <a:pt x="8292" y="3111"/>
                </a:lnTo>
                <a:lnTo>
                  <a:pt x="13201" y="3111"/>
                </a:lnTo>
                <a:lnTo>
                  <a:pt x="13201" y="2223"/>
                </a:lnTo>
                <a:cubicBezTo>
                  <a:pt x="13201" y="1635"/>
                  <a:pt x="13582" y="1134"/>
                  <a:pt x="14106" y="952"/>
                </a:cubicBezTo>
                <a:lnTo>
                  <a:pt x="14106" y="4004"/>
                </a:lnTo>
                <a:lnTo>
                  <a:pt x="879" y="4004"/>
                </a:lnTo>
                <a:lnTo>
                  <a:pt x="879" y="952"/>
                </a:lnTo>
                <a:cubicBezTo>
                  <a:pt x="1407" y="1134"/>
                  <a:pt x="1785" y="1635"/>
                  <a:pt x="1785" y="2223"/>
                </a:cubicBezTo>
                <a:lnTo>
                  <a:pt x="1785" y="3111"/>
                </a:lnTo>
                <a:lnTo>
                  <a:pt x="6697" y="3111"/>
                </a:lnTo>
                <a:lnTo>
                  <a:pt x="7374" y="880"/>
                </a:lnTo>
                <a:close/>
                <a:moveTo>
                  <a:pt x="10568" y="4883"/>
                </a:moveTo>
                <a:lnTo>
                  <a:pt x="10568" y="6043"/>
                </a:lnTo>
                <a:lnTo>
                  <a:pt x="4421" y="6043"/>
                </a:lnTo>
                <a:lnTo>
                  <a:pt x="4421" y="4883"/>
                </a:lnTo>
                <a:close/>
                <a:moveTo>
                  <a:pt x="3542" y="4883"/>
                </a:moveTo>
                <a:lnTo>
                  <a:pt x="3542" y="12172"/>
                </a:lnTo>
                <a:lnTo>
                  <a:pt x="2664" y="12172"/>
                </a:lnTo>
                <a:lnTo>
                  <a:pt x="2664" y="4883"/>
                </a:lnTo>
                <a:close/>
                <a:moveTo>
                  <a:pt x="12322" y="4883"/>
                </a:moveTo>
                <a:lnTo>
                  <a:pt x="12322" y="12172"/>
                </a:lnTo>
                <a:lnTo>
                  <a:pt x="11444" y="12172"/>
                </a:lnTo>
                <a:lnTo>
                  <a:pt x="11444" y="4883"/>
                </a:lnTo>
                <a:close/>
                <a:moveTo>
                  <a:pt x="4076" y="13048"/>
                </a:moveTo>
                <a:lnTo>
                  <a:pt x="4076" y="14107"/>
                </a:lnTo>
                <a:lnTo>
                  <a:pt x="2130" y="14107"/>
                </a:lnTo>
                <a:lnTo>
                  <a:pt x="2130" y="13048"/>
                </a:lnTo>
                <a:close/>
                <a:moveTo>
                  <a:pt x="10568" y="6922"/>
                </a:moveTo>
                <a:lnTo>
                  <a:pt x="10568" y="12172"/>
                </a:lnTo>
                <a:lnTo>
                  <a:pt x="10034" y="12172"/>
                </a:lnTo>
                <a:lnTo>
                  <a:pt x="10034" y="14107"/>
                </a:lnTo>
                <a:lnTo>
                  <a:pt x="4955" y="14107"/>
                </a:lnTo>
                <a:lnTo>
                  <a:pt x="4955" y="12172"/>
                </a:lnTo>
                <a:lnTo>
                  <a:pt x="4421" y="12172"/>
                </a:lnTo>
                <a:lnTo>
                  <a:pt x="4421" y="6922"/>
                </a:lnTo>
                <a:close/>
                <a:moveTo>
                  <a:pt x="12856" y="13048"/>
                </a:moveTo>
                <a:lnTo>
                  <a:pt x="12856" y="14107"/>
                </a:lnTo>
                <a:lnTo>
                  <a:pt x="10910" y="14107"/>
                </a:lnTo>
                <a:lnTo>
                  <a:pt x="10910" y="13048"/>
                </a:lnTo>
                <a:close/>
                <a:moveTo>
                  <a:pt x="1" y="1"/>
                </a:moveTo>
                <a:lnTo>
                  <a:pt x="1" y="4883"/>
                </a:lnTo>
                <a:lnTo>
                  <a:pt x="1785" y="4883"/>
                </a:lnTo>
                <a:lnTo>
                  <a:pt x="1785" y="12172"/>
                </a:lnTo>
                <a:lnTo>
                  <a:pt x="1251" y="12172"/>
                </a:lnTo>
                <a:lnTo>
                  <a:pt x="1251" y="14107"/>
                </a:lnTo>
                <a:lnTo>
                  <a:pt x="1" y="14107"/>
                </a:lnTo>
                <a:lnTo>
                  <a:pt x="1" y="14985"/>
                </a:lnTo>
                <a:lnTo>
                  <a:pt x="14985" y="14985"/>
                </a:lnTo>
                <a:lnTo>
                  <a:pt x="14985" y="14107"/>
                </a:lnTo>
                <a:lnTo>
                  <a:pt x="13735" y="14107"/>
                </a:lnTo>
                <a:lnTo>
                  <a:pt x="13735" y="12172"/>
                </a:lnTo>
                <a:lnTo>
                  <a:pt x="13201" y="12172"/>
                </a:lnTo>
                <a:lnTo>
                  <a:pt x="13201" y="4883"/>
                </a:lnTo>
                <a:lnTo>
                  <a:pt x="14985" y="4883"/>
                </a:lnTo>
                <a:lnTo>
                  <a:pt x="14985" y="1"/>
                </a:lnTo>
                <a:lnTo>
                  <a:pt x="14547" y="1"/>
                </a:lnTo>
                <a:cubicBezTo>
                  <a:pt x="13333" y="1"/>
                  <a:pt x="12322" y="1018"/>
                  <a:pt x="12322" y="2232"/>
                </a:cubicBezTo>
                <a:lnTo>
                  <a:pt x="8943" y="2232"/>
                </a:lnTo>
                <a:lnTo>
                  <a:pt x="8265" y="1"/>
                </a:lnTo>
                <a:lnTo>
                  <a:pt x="6724" y="1"/>
                </a:lnTo>
                <a:lnTo>
                  <a:pt x="6046" y="2232"/>
                </a:lnTo>
                <a:lnTo>
                  <a:pt x="2664" y="2232"/>
                </a:lnTo>
                <a:cubicBezTo>
                  <a:pt x="2667" y="1018"/>
                  <a:pt x="1656" y="1"/>
                  <a:pt x="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22" name="Google Shape;5122;p75"/>
          <p:cNvSpPr/>
          <p:nvPr/>
        </p:nvSpPr>
        <p:spPr>
          <a:xfrm>
            <a:off x="3966441" y="1816442"/>
            <a:ext cx="448501" cy="448501"/>
          </a:xfrm>
          <a:custGeom>
            <a:avLst/>
            <a:gdLst/>
            <a:ahLst/>
            <a:cxnLst/>
            <a:rect l="l" t="t" r="r" b="b"/>
            <a:pathLst>
              <a:path w="14985" h="14985" extrusionOk="0">
                <a:moveTo>
                  <a:pt x="13929" y="1056"/>
                </a:moveTo>
                <a:lnTo>
                  <a:pt x="13627" y="2969"/>
                </a:lnTo>
                <a:lnTo>
                  <a:pt x="11300" y="3632"/>
                </a:lnTo>
                <a:lnTo>
                  <a:pt x="11650" y="1416"/>
                </a:lnTo>
                <a:lnTo>
                  <a:pt x="13929" y="1056"/>
                </a:lnTo>
                <a:close/>
                <a:moveTo>
                  <a:pt x="5911" y="2579"/>
                </a:moveTo>
                <a:lnTo>
                  <a:pt x="6781" y="3452"/>
                </a:lnTo>
                <a:cubicBezTo>
                  <a:pt x="6511" y="4304"/>
                  <a:pt x="6541" y="5302"/>
                  <a:pt x="6907" y="6124"/>
                </a:cubicBezTo>
                <a:lnTo>
                  <a:pt x="5941" y="5158"/>
                </a:lnTo>
                <a:cubicBezTo>
                  <a:pt x="5233" y="4451"/>
                  <a:pt x="5221" y="3302"/>
                  <a:pt x="5911" y="2579"/>
                </a:cubicBezTo>
                <a:close/>
                <a:moveTo>
                  <a:pt x="10739" y="1563"/>
                </a:moveTo>
                <a:lnTo>
                  <a:pt x="10166" y="5173"/>
                </a:lnTo>
                <a:cubicBezTo>
                  <a:pt x="10037" y="5986"/>
                  <a:pt x="9611" y="6670"/>
                  <a:pt x="8952" y="7128"/>
                </a:cubicBezTo>
                <a:cubicBezTo>
                  <a:pt x="8754" y="7011"/>
                  <a:pt x="8565" y="6871"/>
                  <a:pt x="8391" y="6706"/>
                </a:cubicBezTo>
                <a:cubicBezTo>
                  <a:pt x="7575" y="5923"/>
                  <a:pt x="7272" y="4741"/>
                  <a:pt x="7635" y="3662"/>
                </a:cubicBezTo>
                <a:cubicBezTo>
                  <a:pt x="7995" y="2597"/>
                  <a:pt x="8868" y="1857"/>
                  <a:pt x="9974" y="1683"/>
                </a:cubicBezTo>
                <a:lnTo>
                  <a:pt x="10739" y="1563"/>
                </a:lnTo>
                <a:close/>
                <a:moveTo>
                  <a:pt x="13474" y="3926"/>
                </a:moveTo>
                <a:lnTo>
                  <a:pt x="13303" y="5011"/>
                </a:lnTo>
                <a:cubicBezTo>
                  <a:pt x="13126" y="6118"/>
                  <a:pt x="12388" y="6990"/>
                  <a:pt x="11324" y="7350"/>
                </a:cubicBezTo>
                <a:cubicBezTo>
                  <a:pt x="11009" y="7456"/>
                  <a:pt x="10689" y="7508"/>
                  <a:pt x="10375" y="7508"/>
                </a:cubicBezTo>
                <a:cubicBezTo>
                  <a:pt x="10218" y="7508"/>
                  <a:pt x="10064" y="7495"/>
                  <a:pt x="9911" y="7470"/>
                </a:cubicBezTo>
                <a:cubicBezTo>
                  <a:pt x="10724" y="6691"/>
                  <a:pt x="11015" y="5665"/>
                  <a:pt x="11150" y="4589"/>
                </a:cubicBezTo>
                <a:lnTo>
                  <a:pt x="13474" y="3926"/>
                </a:lnTo>
                <a:close/>
                <a:moveTo>
                  <a:pt x="8871" y="8088"/>
                </a:moveTo>
                <a:cubicBezTo>
                  <a:pt x="9325" y="8287"/>
                  <a:pt x="9838" y="8382"/>
                  <a:pt x="10349" y="8382"/>
                </a:cubicBezTo>
                <a:cubicBezTo>
                  <a:pt x="10755" y="8382"/>
                  <a:pt x="11160" y="8322"/>
                  <a:pt x="11534" y="8205"/>
                </a:cubicBezTo>
                <a:lnTo>
                  <a:pt x="12415" y="9086"/>
                </a:lnTo>
                <a:cubicBezTo>
                  <a:pt x="12061" y="9426"/>
                  <a:pt x="11602" y="9596"/>
                  <a:pt x="11144" y="9596"/>
                </a:cubicBezTo>
                <a:cubicBezTo>
                  <a:pt x="10671" y="9596"/>
                  <a:pt x="10198" y="9416"/>
                  <a:pt x="9839" y="9057"/>
                </a:cubicBezTo>
                <a:lnTo>
                  <a:pt x="8871" y="8088"/>
                </a:lnTo>
                <a:close/>
                <a:moveTo>
                  <a:pt x="7434" y="6960"/>
                </a:moveTo>
                <a:cubicBezTo>
                  <a:pt x="7611" y="7176"/>
                  <a:pt x="7809" y="7374"/>
                  <a:pt x="8025" y="7551"/>
                </a:cubicBezTo>
                <a:lnTo>
                  <a:pt x="1833" y="13740"/>
                </a:lnTo>
                <a:lnTo>
                  <a:pt x="1242" y="13153"/>
                </a:lnTo>
                <a:lnTo>
                  <a:pt x="7434" y="6960"/>
                </a:lnTo>
                <a:close/>
                <a:moveTo>
                  <a:pt x="14985" y="1"/>
                </a:moveTo>
                <a:lnTo>
                  <a:pt x="9836" y="816"/>
                </a:lnTo>
                <a:cubicBezTo>
                  <a:pt x="9114" y="930"/>
                  <a:pt x="8445" y="1242"/>
                  <a:pt x="7908" y="1713"/>
                </a:cubicBezTo>
                <a:cubicBezTo>
                  <a:pt x="7620" y="1971"/>
                  <a:pt x="7368" y="2268"/>
                  <a:pt x="7168" y="2597"/>
                </a:cubicBezTo>
                <a:lnTo>
                  <a:pt x="5911" y="1338"/>
                </a:lnTo>
                <a:lnTo>
                  <a:pt x="5320" y="1929"/>
                </a:lnTo>
                <a:cubicBezTo>
                  <a:pt x="4259" y="2990"/>
                  <a:pt x="4259" y="4717"/>
                  <a:pt x="5320" y="5779"/>
                </a:cubicBezTo>
                <a:lnTo>
                  <a:pt x="6349" y="6808"/>
                </a:lnTo>
                <a:lnTo>
                  <a:pt x="1" y="13153"/>
                </a:lnTo>
                <a:lnTo>
                  <a:pt x="1833" y="14985"/>
                </a:lnTo>
                <a:lnTo>
                  <a:pt x="8178" y="8637"/>
                </a:lnTo>
                <a:lnTo>
                  <a:pt x="9219" y="9677"/>
                </a:lnTo>
                <a:cubicBezTo>
                  <a:pt x="9749" y="10208"/>
                  <a:pt x="10445" y="10472"/>
                  <a:pt x="11144" y="10472"/>
                </a:cubicBezTo>
                <a:cubicBezTo>
                  <a:pt x="11839" y="10472"/>
                  <a:pt x="12538" y="10208"/>
                  <a:pt x="13069" y="9677"/>
                </a:cubicBezTo>
                <a:lnTo>
                  <a:pt x="13657" y="9086"/>
                </a:lnTo>
                <a:lnTo>
                  <a:pt x="12388" y="7815"/>
                </a:lnTo>
                <a:cubicBezTo>
                  <a:pt x="12718" y="7614"/>
                  <a:pt x="13015" y="7365"/>
                  <a:pt x="13270" y="7077"/>
                </a:cubicBezTo>
                <a:cubicBezTo>
                  <a:pt x="13744" y="6538"/>
                  <a:pt x="14055" y="5872"/>
                  <a:pt x="14169" y="5149"/>
                </a:cubicBezTo>
                <a:lnTo>
                  <a:pt x="149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123" name="Google Shape;5123;p75"/>
          <p:cNvGrpSpPr/>
          <p:nvPr/>
        </p:nvGrpSpPr>
        <p:grpSpPr>
          <a:xfrm>
            <a:off x="3966441" y="1159569"/>
            <a:ext cx="448501" cy="448411"/>
            <a:chOff x="3966433" y="1235769"/>
            <a:chExt cx="448501" cy="448411"/>
          </a:xfrm>
        </p:grpSpPr>
        <p:sp>
          <p:nvSpPr>
            <p:cNvPr id="5124" name="Google Shape;5124;p75"/>
            <p:cNvSpPr/>
            <p:nvPr/>
          </p:nvSpPr>
          <p:spPr>
            <a:xfrm>
              <a:off x="4177619" y="1605165"/>
              <a:ext cx="26249" cy="26338"/>
            </a:xfrm>
            <a:custGeom>
              <a:avLst/>
              <a:gdLst/>
              <a:ahLst/>
              <a:cxnLst/>
              <a:rect l="l" t="t" r="r" b="b"/>
              <a:pathLst>
                <a:path w="877" h="880" extrusionOk="0">
                  <a:moveTo>
                    <a:pt x="1" y="1"/>
                  </a:moveTo>
                  <a:lnTo>
                    <a:pt x="1" y="880"/>
                  </a:lnTo>
                  <a:lnTo>
                    <a:pt x="876" y="880"/>
                  </a:lnTo>
                  <a:lnTo>
                    <a:pt x="8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25" name="Google Shape;5125;p75"/>
            <p:cNvSpPr/>
            <p:nvPr/>
          </p:nvSpPr>
          <p:spPr>
            <a:xfrm>
              <a:off x="4124044" y="1605165"/>
              <a:ext cx="26219" cy="26338"/>
            </a:xfrm>
            <a:custGeom>
              <a:avLst/>
              <a:gdLst/>
              <a:ahLst/>
              <a:cxnLst/>
              <a:rect l="l" t="t" r="r" b="b"/>
              <a:pathLst>
                <a:path w="876" h="880" extrusionOk="0">
                  <a:moveTo>
                    <a:pt x="0" y="1"/>
                  </a:moveTo>
                  <a:lnTo>
                    <a:pt x="0" y="880"/>
                  </a:lnTo>
                  <a:lnTo>
                    <a:pt x="876" y="880"/>
                  </a:lnTo>
                  <a:lnTo>
                    <a:pt x="8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26" name="Google Shape;5126;p75"/>
            <p:cNvSpPr/>
            <p:nvPr/>
          </p:nvSpPr>
          <p:spPr>
            <a:xfrm>
              <a:off x="4071906" y="1605165"/>
              <a:ext cx="26219" cy="26338"/>
            </a:xfrm>
            <a:custGeom>
              <a:avLst/>
              <a:gdLst/>
              <a:ahLst/>
              <a:cxnLst/>
              <a:rect l="l" t="t" r="r" b="b"/>
              <a:pathLst>
                <a:path w="876" h="880" extrusionOk="0">
                  <a:moveTo>
                    <a:pt x="0" y="1"/>
                  </a:moveTo>
                  <a:lnTo>
                    <a:pt x="0" y="880"/>
                  </a:lnTo>
                  <a:lnTo>
                    <a:pt x="876" y="880"/>
                  </a:lnTo>
                  <a:lnTo>
                    <a:pt x="8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27" name="Google Shape;5127;p75"/>
            <p:cNvSpPr/>
            <p:nvPr/>
          </p:nvSpPr>
          <p:spPr>
            <a:xfrm>
              <a:off x="4018751" y="1605165"/>
              <a:ext cx="26338" cy="26338"/>
            </a:xfrm>
            <a:custGeom>
              <a:avLst/>
              <a:gdLst/>
              <a:ahLst/>
              <a:cxnLst/>
              <a:rect l="l" t="t" r="r" b="b"/>
              <a:pathLst>
                <a:path w="880" h="880" extrusionOk="0">
                  <a:moveTo>
                    <a:pt x="1" y="1"/>
                  </a:moveTo>
                  <a:lnTo>
                    <a:pt x="1" y="880"/>
                  </a:lnTo>
                  <a:lnTo>
                    <a:pt x="880" y="880"/>
                  </a:lnTo>
                  <a:lnTo>
                    <a:pt x="8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28" name="Google Shape;5128;p75"/>
            <p:cNvSpPr/>
            <p:nvPr/>
          </p:nvSpPr>
          <p:spPr>
            <a:xfrm>
              <a:off x="4231104" y="1605165"/>
              <a:ext cx="26338" cy="26338"/>
            </a:xfrm>
            <a:custGeom>
              <a:avLst/>
              <a:gdLst/>
              <a:ahLst/>
              <a:cxnLst/>
              <a:rect l="l" t="t" r="r" b="b"/>
              <a:pathLst>
                <a:path w="880" h="880" extrusionOk="0">
                  <a:moveTo>
                    <a:pt x="1" y="1"/>
                  </a:moveTo>
                  <a:lnTo>
                    <a:pt x="1" y="880"/>
                  </a:lnTo>
                  <a:lnTo>
                    <a:pt x="879" y="880"/>
                  </a:lnTo>
                  <a:lnTo>
                    <a:pt x="8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29" name="Google Shape;5129;p75"/>
            <p:cNvSpPr/>
            <p:nvPr/>
          </p:nvSpPr>
          <p:spPr>
            <a:xfrm>
              <a:off x="4283332" y="1605165"/>
              <a:ext cx="26249" cy="26338"/>
            </a:xfrm>
            <a:custGeom>
              <a:avLst/>
              <a:gdLst/>
              <a:ahLst/>
              <a:cxnLst/>
              <a:rect l="l" t="t" r="r" b="b"/>
              <a:pathLst>
                <a:path w="877" h="880" extrusionOk="0">
                  <a:moveTo>
                    <a:pt x="1" y="1"/>
                  </a:moveTo>
                  <a:lnTo>
                    <a:pt x="1" y="880"/>
                  </a:lnTo>
                  <a:lnTo>
                    <a:pt x="877" y="880"/>
                  </a:lnTo>
                  <a:lnTo>
                    <a:pt x="8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30" name="Google Shape;5130;p75"/>
            <p:cNvSpPr/>
            <p:nvPr/>
          </p:nvSpPr>
          <p:spPr>
            <a:xfrm>
              <a:off x="4336398" y="1605165"/>
              <a:ext cx="26219" cy="26338"/>
            </a:xfrm>
            <a:custGeom>
              <a:avLst/>
              <a:gdLst/>
              <a:ahLst/>
              <a:cxnLst/>
              <a:rect l="l" t="t" r="r" b="b"/>
              <a:pathLst>
                <a:path w="876" h="880" extrusionOk="0">
                  <a:moveTo>
                    <a:pt x="0" y="1"/>
                  </a:moveTo>
                  <a:lnTo>
                    <a:pt x="0" y="880"/>
                  </a:lnTo>
                  <a:lnTo>
                    <a:pt x="876" y="880"/>
                  </a:lnTo>
                  <a:lnTo>
                    <a:pt x="8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31" name="Google Shape;5131;p75"/>
            <p:cNvSpPr/>
            <p:nvPr/>
          </p:nvSpPr>
          <p:spPr>
            <a:xfrm>
              <a:off x="3966433" y="1235769"/>
              <a:ext cx="448501" cy="448411"/>
            </a:xfrm>
            <a:custGeom>
              <a:avLst/>
              <a:gdLst/>
              <a:ahLst/>
              <a:cxnLst/>
              <a:rect l="l" t="t" r="r" b="b"/>
              <a:pathLst>
                <a:path w="14985" h="14982" extrusionOk="0">
                  <a:moveTo>
                    <a:pt x="1758" y="7824"/>
                  </a:moveTo>
                  <a:lnTo>
                    <a:pt x="1758" y="8703"/>
                  </a:lnTo>
                  <a:lnTo>
                    <a:pt x="879" y="8703"/>
                  </a:lnTo>
                  <a:lnTo>
                    <a:pt x="879" y="7824"/>
                  </a:lnTo>
                  <a:close/>
                  <a:moveTo>
                    <a:pt x="7932" y="7830"/>
                  </a:moveTo>
                  <a:lnTo>
                    <a:pt x="7932" y="8703"/>
                  </a:lnTo>
                  <a:lnTo>
                    <a:pt x="7054" y="8703"/>
                  </a:lnTo>
                  <a:lnTo>
                    <a:pt x="7054" y="7830"/>
                  </a:lnTo>
                  <a:close/>
                  <a:moveTo>
                    <a:pt x="7671" y="879"/>
                  </a:moveTo>
                  <a:lnTo>
                    <a:pt x="7938" y="4361"/>
                  </a:lnTo>
                  <a:cubicBezTo>
                    <a:pt x="8517" y="4609"/>
                    <a:pt x="8979" y="5143"/>
                    <a:pt x="8979" y="5800"/>
                  </a:cubicBezTo>
                  <a:lnTo>
                    <a:pt x="8979" y="6655"/>
                  </a:lnTo>
                  <a:lnTo>
                    <a:pt x="9378" y="6691"/>
                  </a:lnTo>
                  <a:cubicBezTo>
                    <a:pt x="10505" y="6795"/>
                    <a:pt x="11423" y="7626"/>
                    <a:pt x="11665" y="8703"/>
                  </a:cubicBezTo>
                  <a:lnTo>
                    <a:pt x="8811" y="8703"/>
                  </a:lnTo>
                  <a:lnTo>
                    <a:pt x="8811" y="6951"/>
                  </a:lnTo>
                  <a:lnTo>
                    <a:pt x="7932" y="6951"/>
                  </a:lnTo>
                  <a:lnTo>
                    <a:pt x="7932" y="5716"/>
                  </a:lnTo>
                  <a:lnTo>
                    <a:pt x="7054" y="5716"/>
                  </a:lnTo>
                  <a:lnTo>
                    <a:pt x="7054" y="6951"/>
                  </a:lnTo>
                  <a:lnTo>
                    <a:pt x="6178" y="6951"/>
                  </a:lnTo>
                  <a:lnTo>
                    <a:pt x="6178" y="8703"/>
                  </a:lnTo>
                  <a:lnTo>
                    <a:pt x="3323" y="8703"/>
                  </a:lnTo>
                  <a:cubicBezTo>
                    <a:pt x="3566" y="7626"/>
                    <a:pt x="4484" y="6795"/>
                    <a:pt x="5611" y="6691"/>
                  </a:cubicBezTo>
                  <a:lnTo>
                    <a:pt x="6010" y="6655"/>
                  </a:lnTo>
                  <a:lnTo>
                    <a:pt x="6010" y="5800"/>
                  </a:lnTo>
                  <a:cubicBezTo>
                    <a:pt x="6010" y="5143"/>
                    <a:pt x="6469" y="4609"/>
                    <a:pt x="7051" y="4361"/>
                  </a:cubicBezTo>
                  <a:lnTo>
                    <a:pt x="7314" y="879"/>
                  </a:lnTo>
                  <a:close/>
                  <a:moveTo>
                    <a:pt x="14106" y="7824"/>
                  </a:moveTo>
                  <a:lnTo>
                    <a:pt x="14106" y="8703"/>
                  </a:lnTo>
                  <a:lnTo>
                    <a:pt x="13231" y="8703"/>
                  </a:lnTo>
                  <a:lnTo>
                    <a:pt x="13231" y="7824"/>
                  </a:lnTo>
                  <a:close/>
                  <a:moveTo>
                    <a:pt x="14106" y="9578"/>
                  </a:moveTo>
                  <a:lnTo>
                    <a:pt x="14106" y="10571"/>
                  </a:lnTo>
                  <a:lnTo>
                    <a:pt x="879" y="10571"/>
                  </a:lnTo>
                  <a:lnTo>
                    <a:pt x="879" y="9578"/>
                  </a:lnTo>
                  <a:close/>
                  <a:moveTo>
                    <a:pt x="14106" y="11461"/>
                  </a:moveTo>
                  <a:lnTo>
                    <a:pt x="14106" y="14103"/>
                  </a:lnTo>
                  <a:lnTo>
                    <a:pt x="879" y="14103"/>
                  </a:lnTo>
                  <a:lnTo>
                    <a:pt x="879" y="11461"/>
                  </a:lnTo>
                  <a:close/>
                  <a:moveTo>
                    <a:pt x="6502" y="1"/>
                  </a:moveTo>
                  <a:lnTo>
                    <a:pt x="6211" y="3815"/>
                  </a:lnTo>
                  <a:cubicBezTo>
                    <a:pt x="5506" y="4271"/>
                    <a:pt x="5140" y="5056"/>
                    <a:pt x="5131" y="5878"/>
                  </a:cubicBezTo>
                  <a:cubicBezTo>
                    <a:pt x="3995" y="6118"/>
                    <a:pt x="3065" y="6921"/>
                    <a:pt x="2637" y="7971"/>
                  </a:cubicBezTo>
                  <a:lnTo>
                    <a:pt x="2637" y="6945"/>
                  </a:lnTo>
                  <a:lnTo>
                    <a:pt x="879" y="6945"/>
                  </a:lnTo>
                  <a:lnTo>
                    <a:pt x="879" y="5710"/>
                  </a:lnTo>
                  <a:lnTo>
                    <a:pt x="1" y="5710"/>
                  </a:lnTo>
                  <a:lnTo>
                    <a:pt x="1" y="14982"/>
                  </a:lnTo>
                  <a:lnTo>
                    <a:pt x="14985" y="14982"/>
                  </a:lnTo>
                  <a:lnTo>
                    <a:pt x="14985" y="5710"/>
                  </a:lnTo>
                  <a:lnTo>
                    <a:pt x="14106" y="5710"/>
                  </a:lnTo>
                  <a:lnTo>
                    <a:pt x="14106" y="6945"/>
                  </a:lnTo>
                  <a:lnTo>
                    <a:pt x="12352" y="6945"/>
                  </a:lnTo>
                  <a:lnTo>
                    <a:pt x="12352" y="7971"/>
                  </a:lnTo>
                  <a:cubicBezTo>
                    <a:pt x="11923" y="6921"/>
                    <a:pt x="10994" y="6118"/>
                    <a:pt x="9857" y="5878"/>
                  </a:cubicBezTo>
                  <a:cubicBezTo>
                    <a:pt x="9845" y="5056"/>
                    <a:pt x="9482" y="4271"/>
                    <a:pt x="8775" y="3815"/>
                  </a:cubicBezTo>
                  <a:lnTo>
                    <a:pt x="84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132" name="Google Shape;5132;p75"/>
          <p:cNvGrpSpPr/>
          <p:nvPr/>
        </p:nvGrpSpPr>
        <p:grpSpPr>
          <a:xfrm>
            <a:off x="3257340" y="3948715"/>
            <a:ext cx="448501" cy="448501"/>
            <a:chOff x="3257331" y="4024915"/>
            <a:chExt cx="448501" cy="448501"/>
          </a:xfrm>
        </p:grpSpPr>
        <p:sp>
          <p:nvSpPr>
            <p:cNvPr id="5133" name="Google Shape;5133;p75"/>
            <p:cNvSpPr/>
            <p:nvPr/>
          </p:nvSpPr>
          <p:spPr>
            <a:xfrm>
              <a:off x="3480280" y="4024915"/>
              <a:ext cx="225552" cy="225642"/>
            </a:xfrm>
            <a:custGeom>
              <a:avLst/>
              <a:gdLst/>
              <a:ahLst/>
              <a:cxnLst/>
              <a:rect l="l" t="t" r="r" b="b"/>
              <a:pathLst>
                <a:path w="7536" h="7539" extrusionOk="0">
                  <a:moveTo>
                    <a:pt x="3329" y="912"/>
                  </a:moveTo>
                  <a:lnTo>
                    <a:pt x="3329" y="3026"/>
                  </a:lnTo>
                  <a:lnTo>
                    <a:pt x="1481" y="2003"/>
                  </a:lnTo>
                  <a:cubicBezTo>
                    <a:pt x="1925" y="1431"/>
                    <a:pt x="2579" y="1029"/>
                    <a:pt x="3329" y="912"/>
                  </a:cubicBezTo>
                  <a:close/>
                  <a:moveTo>
                    <a:pt x="4207" y="912"/>
                  </a:moveTo>
                  <a:cubicBezTo>
                    <a:pt x="4957" y="1029"/>
                    <a:pt x="5611" y="1431"/>
                    <a:pt x="6054" y="2003"/>
                  </a:cubicBezTo>
                  <a:lnTo>
                    <a:pt x="4207" y="3026"/>
                  </a:lnTo>
                  <a:lnTo>
                    <a:pt x="4207" y="912"/>
                  </a:lnTo>
                  <a:close/>
                  <a:moveTo>
                    <a:pt x="1056" y="2774"/>
                  </a:moveTo>
                  <a:lnTo>
                    <a:pt x="2861" y="3770"/>
                  </a:lnTo>
                  <a:lnTo>
                    <a:pt x="1056" y="4768"/>
                  </a:lnTo>
                  <a:cubicBezTo>
                    <a:pt x="939" y="4456"/>
                    <a:pt x="876" y="4120"/>
                    <a:pt x="876" y="3770"/>
                  </a:cubicBezTo>
                  <a:cubicBezTo>
                    <a:pt x="876" y="3419"/>
                    <a:pt x="939" y="3083"/>
                    <a:pt x="1056" y="2774"/>
                  </a:cubicBezTo>
                  <a:close/>
                  <a:moveTo>
                    <a:pt x="6480" y="2774"/>
                  </a:moveTo>
                  <a:cubicBezTo>
                    <a:pt x="6594" y="3083"/>
                    <a:pt x="6657" y="3419"/>
                    <a:pt x="6657" y="3770"/>
                  </a:cubicBezTo>
                  <a:cubicBezTo>
                    <a:pt x="6657" y="4120"/>
                    <a:pt x="6594" y="4456"/>
                    <a:pt x="6480" y="4768"/>
                  </a:cubicBezTo>
                  <a:lnTo>
                    <a:pt x="4675" y="3770"/>
                  </a:lnTo>
                  <a:lnTo>
                    <a:pt x="6480" y="2774"/>
                  </a:lnTo>
                  <a:close/>
                  <a:moveTo>
                    <a:pt x="3329" y="4513"/>
                  </a:moveTo>
                  <a:lnTo>
                    <a:pt x="3329" y="6627"/>
                  </a:lnTo>
                  <a:cubicBezTo>
                    <a:pt x="2579" y="6513"/>
                    <a:pt x="1925" y="6109"/>
                    <a:pt x="1481" y="5536"/>
                  </a:cubicBezTo>
                  <a:lnTo>
                    <a:pt x="3329" y="4513"/>
                  </a:lnTo>
                  <a:close/>
                  <a:moveTo>
                    <a:pt x="4207" y="4513"/>
                  </a:moveTo>
                  <a:lnTo>
                    <a:pt x="6054" y="5536"/>
                  </a:lnTo>
                  <a:cubicBezTo>
                    <a:pt x="5611" y="6109"/>
                    <a:pt x="4957" y="6513"/>
                    <a:pt x="4207" y="6627"/>
                  </a:cubicBezTo>
                  <a:lnTo>
                    <a:pt x="4207" y="4513"/>
                  </a:lnTo>
                  <a:close/>
                  <a:moveTo>
                    <a:pt x="3766" y="0"/>
                  </a:moveTo>
                  <a:cubicBezTo>
                    <a:pt x="1688" y="0"/>
                    <a:pt x="0" y="1692"/>
                    <a:pt x="0" y="3770"/>
                  </a:cubicBezTo>
                  <a:cubicBezTo>
                    <a:pt x="0" y="5848"/>
                    <a:pt x="1688" y="7539"/>
                    <a:pt x="3766" y="7539"/>
                  </a:cubicBezTo>
                  <a:cubicBezTo>
                    <a:pt x="5844" y="7539"/>
                    <a:pt x="7536" y="5848"/>
                    <a:pt x="7536" y="3770"/>
                  </a:cubicBezTo>
                  <a:cubicBezTo>
                    <a:pt x="7536" y="1692"/>
                    <a:pt x="5844" y="0"/>
                    <a:pt x="37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34" name="Google Shape;5134;p75"/>
            <p:cNvSpPr/>
            <p:nvPr/>
          </p:nvSpPr>
          <p:spPr>
            <a:xfrm>
              <a:off x="3257331" y="4024915"/>
              <a:ext cx="313517" cy="448501"/>
            </a:xfrm>
            <a:custGeom>
              <a:avLst/>
              <a:gdLst/>
              <a:ahLst/>
              <a:cxnLst/>
              <a:rect l="l" t="t" r="r" b="b"/>
              <a:pathLst>
                <a:path w="10475" h="14985" extrusionOk="0">
                  <a:moveTo>
                    <a:pt x="3008" y="3491"/>
                  </a:moveTo>
                  <a:cubicBezTo>
                    <a:pt x="4184" y="3491"/>
                    <a:pt x="5137" y="4444"/>
                    <a:pt x="5137" y="5620"/>
                  </a:cubicBezTo>
                  <a:lnTo>
                    <a:pt x="5137" y="6339"/>
                  </a:lnTo>
                  <a:lnTo>
                    <a:pt x="4576" y="6339"/>
                  </a:lnTo>
                  <a:cubicBezTo>
                    <a:pt x="3956" y="6339"/>
                    <a:pt x="3452" y="5836"/>
                    <a:pt x="3452" y="5215"/>
                  </a:cubicBezTo>
                  <a:lnTo>
                    <a:pt x="2573" y="5215"/>
                  </a:lnTo>
                  <a:cubicBezTo>
                    <a:pt x="2573" y="5836"/>
                    <a:pt x="2070" y="6339"/>
                    <a:pt x="1449" y="6339"/>
                  </a:cubicBezTo>
                  <a:lnTo>
                    <a:pt x="879" y="6339"/>
                  </a:lnTo>
                  <a:cubicBezTo>
                    <a:pt x="879" y="6324"/>
                    <a:pt x="879" y="6309"/>
                    <a:pt x="879" y="6291"/>
                  </a:cubicBezTo>
                  <a:lnTo>
                    <a:pt x="879" y="5620"/>
                  </a:lnTo>
                  <a:cubicBezTo>
                    <a:pt x="879" y="4444"/>
                    <a:pt x="1836" y="3491"/>
                    <a:pt x="3008" y="3491"/>
                  </a:cubicBezTo>
                  <a:close/>
                  <a:moveTo>
                    <a:pt x="3014" y="6465"/>
                  </a:moveTo>
                  <a:cubicBezTo>
                    <a:pt x="3380" y="6924"/>
                    <a:pt x="3944" y="7218"/>
                    <a:pt x="4576" y="7218"/>
                  </a:cubicBezTo>
                  <a:lnTo>
                    <a:pt x="5167" y="7218"/>
                  </a:lnTo>
                  <a:cubicBezTo>
                    <a:pt x="5278" y="8561"/>
                    <a:pt x="5701" y="9863"/>
                    <a:pt x="6406" y="11020"/>
                  </a:cubicBezTo>
                  <a:cubicBezTo>
                    <a:pt x="7185" y="12307"/>
                    <a:pt x="8286" y="13365"/>
                    <a:pt x="9599" y="14097"/>
                  </a:cubicBezTo>
                  <a:lnTo>
                    <a:pt x="9599" y="14106"/>
                  </a:lnTo>
                  <a:lnTo>
                    <a:pt x="8694" y="14106"/>
                  </a:lnTo>
                  <a:cubicBezTo>
                    <a:pt x="4699" y="14106"/>
                    <a:pt x="1395" y="11092"/>
                    <a:pt x="933" y="7218"/>
                  </a:cubicBezTo>
                  <a:lnTo>
                    <a:pt x="1449" y="7218"/>
                  </a:lnTo>
                  <a:cubicBezTo>
                    <a:pt x="2082" y="7218"/>
                    <a:pt x="2645" y="6924"/>
                    <a:pt x="3014" y="6465"/>
                  </a:cubicBezTo>
                  <a:close/>
                  <a:moveTo>
                    <a:pt x="1299" y="0"/>
                  </a:moveTo>
                  <a:lnTo>
                    <a:pt x="1299" y="888"/>
                  </a:lnTo>
                  <a:cubicBezTo>
                    <a:pt x="2001" y="888"/>
                    <a:pt x="2570" y="1458"/>
                    <a:pt x="2570" y="2159"/>
                  </a:cubicBezTo>
                  <a:lnTo>
                    <a:pt x="2570" y="2642"/>
                  </a:lnTo>
                  <a:cubicBezTo>
                    <a:pt x="1119" y="2858"/>
                    <a:pt x="0" y="4108"/>
                    <a:pt x="0" y="5620"/>
                  </a:cubicBezTo>
                  <a:lnTo>
                    <a:pt x="0" y="6291"/>
                  </a:lnTo>
                  <a:cubicBezTo>
                    <a:pt x="0" y="8612"/>
                    <a:pt x="906" y="10798"/>
                    <a:pt x="2546" y="12439"/>
                  </a:cubicBezTo>
                  <a:cubicBezTo>
                    <a:pt x="4190" y="14082"/>
                    <a:pt x="6373" y="14985"/>
                    <a:pt x="8694" y="14985"/>
                  </a:cubicBezTo>
                  <a:lnTo>
                    <a:pt x="10475" y="14985"/>
                  </a:lnTo>
                  <a:lnTo>
                    <a:pt x="10475" y="13566"/>
                  </a:lnTo>
                  <a:lnTo>
                    <a:pt x="10238" y="13443"/>
                  </a:lnTo>
                  <a:cubicBezTo>
                    <a:pt x="7635" y="12094"/>
                    <a:pt x="6016" y="9437"/>
                    <a:pt x="6016" y="6504"/>
                  </a:cubicBezTo>
                  <a:lnTo>
                    <a:pt x="6016" y="5620"/>
                  </a:lnTo>
                  <a:cubicBezTo>
                    <a:pt x="6016" y="4108"/>
                    <a:pt x="4900" y="2858"/>
                    <a:pt x="3449" y="2642"/>
                  </a:cubicBezTo>
                  <a:lnTo>
                    <a:pt x="3449" y="2159"/>
                  </a:lnTo>
                  <a:cubicBezTo>
                    <a:pt x="3449" y="975"/>
                    <a:pt x="2483" y="0"/>
                    <a:pt x="1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135" name="Google Shape;5135;p75"/>
          <p:cNvGrpSpPr/>
          <p:nvPr/>
        </p:nvGrpSpPr>
        <p:grpSpPr>
          <a:xfrm>
            <a:off x="3257340" y="3237459"/>
            <a:ext cx="448501" cy="448411"/>
            <a:chOff x="3257331" y="3313659"/>
            <a:chExt cx="448501" cy="448411"/>
          </a:xfrm>
        </p:grpSpPr>
        <p:sp>
          <p:nvSpPr>
            <p:cNvPr id="5136" name="Google Shape;5136;p75"/>
            <p:cNvSpPr/>
            <p:nvPr/>
          </p:nvSpPr>
          <p:spPr>
            <a:xfrm>
              <a:off x="3381182" y="3352328"/>
              <a:ext cx="70126" cy="91227"/>
            </a:xfrm>
            <a:custGeom>
              <a:avLst/>
              <a:gdLst/>
              <a:ahLst/>
              <a:cxnLst/>
              <a:rect l="l" t="t" r="r" b="b"/>
              <a:pathLst>
                <a:path w="2343" h="3048" extrusionOk="0">
                  <a:moveTo>
                    <a:pt x="1" y="0"/>
                  </a:moveTo>
                  <a:lnTo>
                    <a:pt x="1" y="924"/>
                  </a:lnTo>
                  <a:cubicBezTo>
                    <a:pt x="1" y="1572"/>
                    <a:pt x="525" y="2097"/>
                    <a:pt x="1170" y="2097"/>
                  </a:cubicBezTo>
                  <a:cubicBezTo>
                    <a:pt x="1332" y="2097"/>
                    <a:pt x="1464" y="2228"/>
                    <a:pt x="1464" y="2390"/>
                  </a:cubicBezTo>
                  <a:lnTo>
                    <a:pt x="1464" y="3047"/>
                  </a:lnTo>
                  <a:lnTo>
                    <a:pt x="2343" y="3047"/>
                  </a:lnTo>
                  <a:lnTo>
                    <a:pt x="2343" y="2390"/>
                  </a:lnTo>
                  <a:cubicBezTo>
                    <a:pt x="2343" y="1743"/>
                    <a:pt x="1818" y="1218"/>
                    <a:pt x="1170" y="1218"/>
                  </a:cubicBezTo>
                  <a:cubicBezTo>
                    <a:pt x="1011" y="1218"/>
                    <a:pt x="879" y="1086"/>
                    <a:pt x="879" y="924"/>
                  </a:cubicBezTo>
                  <a:lnTo>
                    <a:pt x="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37" name="Google Shape;5137;p75"/>
            <p:cNvSpPr/>
            <p:nvPr/>
          </p:nvSpPr>
          <p:spPr>
            <a:xfrm>
              <a:off x="3283730" y="3313659"/>
              <a:ext cx="70096" cy="91197"/>
            </a:xfrm>
            <a:custGeom>
              <a:avLst/>
              <a:gdLst/>
              <a:ahLst/>
              <a:cxnLst/>
              <a:rect l="l" t="t" r="r" b="b"/>
              <a:pathLst>
                <a:path w="2342" h="3047" extrusionOk="0">
                  <a:moveTo>
                    <a:pt x="0" y="0"/>
                  </a:moveTo>
                  <a:lnTo>
                    <a:pt x="0" y="924"/>
                  </a:lnTo>
                  <a:cubicBezTo>
                    <a:pt x="0" y="1571"/>
                    <a:pt x="525" y="2096"/>
                    <a:pt x="1170" y="2096"/>
                  </a:cubicBezTo>
                  <a:cubicBezTo>
                    <a:pt x="1331" y="2096"/>
                    <a:pt x="1463" y="2228"/>
                    <a:pt x="1463" y="2390"/>
                  </a:cubicBezTo>
                  <a:lnTo>
                    <a:pt x="1463" y="3047"/>
                  </a:lnTo>
                  <a:lnTo>
                    <a:pt x="2342" y="3047"/>
                  </a:lnTo>
                  <a:lnTo>
                    <a:pt x="2342" y="2390"/>
                  </a:lnTo>
                  <a:cubicBezTo>
                    <a:pt x="2342" y="1742"/>
                    <a:pt x="1817" y="1218"/>
                    <a:pt x="1170" y="1218"/>
                  </a:cubicBezTo>
                  <a:cubicBezTo>
                    <a:pt x="1008" y="1218"/>
                    <a:pt x="876" y="1086"/>
                    <a:pt x="876" y="924"/>
                  </a:cubicBezTo>
                  <a:lnTo>
                    <a:pt x="8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38" name="Google Shape;5138;p75"/>
            <p:cNvSpPr/>
            <p:nvPr/>
          </p:nvSpPr>
          <p:spPr>
            <a:xfrm>
              <a:off x="3257331" y="3313659"/>
              <a:ext cx="448501" cy="448411"/>
            </a:xfrm>
            <a:custGeom>
              <a:avLst/>
              <a:gdLst/>
              <a:ahLst/>
              <a:cxnLst/>
              <a:rect l="l" t="t" r="r" b="b"/>
              <a:pathLst>
                <a:path w="14985" h="14982" extrusionOk="0">
                  <a:moveTo>
                    <a:pt x="14106" y="876"/>
                  </a:moveTo>
                  <a:lnTo>
                    <a:pt x="14106" y="1709"/>
                  </a:lnTo>
                  <a:lnTo>
                    <a:pt x="9050" y="1709"/>
                  </a:lnTo>
                  <a:lnTo>
                    <a:pt x="9050" y="876"/>
                  </a:lnTo>
                  <a:close/>
                  <a:moveTo>
                    <a:pt x="14106" y="2588"/>
                  </a:moveTo>
                  <a:lnTo>
                    <a:pt x="14106" y="6075"/>
                  </a:lnTo>
                  <a:lnTo>
                    <a:pt x="9050" y="6075"/>
                  </a:lnTo>
                  <a:lnTo>
                    <a:pt x="9050" y="2588"/>
                  </a:lnTo>
                  <a:close/>
                  <a:moveTo>
                    <a:pt x="7371" y="6951"/>
                  </a:moveTo>
                  <a:lnTo>
                    <a:pt x="7371" y="9437"/>
                  </a:lnTo>
                  <a:lnTo>
                    <a:pt x="4933" y="9437"/>
                  </a:lnTo>
                  <a:lnTo>
                    <a:pt x="4933" y="6951"/>
                  </a:lnTo>
                  <a:close/>
                  <a:moveTo>
                    <a:pt x="14106" y="6951"/>
                  </a:moveTo>
                  <a:lnTo>
                    <a:pt x="14106" y="10618"/>
                  </a:lnTo>
                  <a:cubicBezTo>
                    <a:pt x="13674" y="10255"/>
                    <a:pt x="13120" y="10034"/>
                    <a:pt x="12511" y="10034"/>
                  </a:cubicBezTo>
                  <a:cubicBezTo>
                    <a:pt x="11353" y="10034"/>
                    <a:pt x="10379" y="10831"/>
                    <a:pt x="10109" y="11908"/>
                  </a:cubicBezTo>
                  <a:lnTo>
                    <a:pt x="3149" y="11908"/>
                  </a:lnTo>
                  <a:lnTo>
                    <a:pt x="3149" y="6951"/>
                  </a:lnTo>
                  <a:lnTo>
                    <a:pt x="4055" y="6951"/>
                  </a:lnTo>
                  <a:lnTo>
                    <a:pt x="4055" y="10312"/>
                  </a:lnTo>
                  <a:lnTo>
                    <a:pt x="8250" y="10312"/>
                  </a:lnTo>
                  <a:lnTo>
                    <a:pt x="8250" y="6951"/>
                  </a:lnTo>
                  <a:close/>
                  <a:moveTo>
                    <a:pt x="12511" y="10912"/>
                  </a:moveTo>
                  <a:cubicBezTo>
                    <a:pt x="13389" y="10912"/>
                    <a:pt x="14106" y="11629"/>
                    <a:pt x="14106" y="12507"/>
                  </a:cubicBezTo>
                  <a:cubicBezTo>
                    <a:pt x="14106" y="13389"/>
                    <a:pt x="13389" y="14106"/>
                    <a:pt x="12511" y="14106"/>
                  </a:cubicBezTo>
                  <a:cubicBezTo>
                    <a:pt x="11629" y="14106"/>
                    <a:pt x="10913" y="13389"/>
                    <a:pt x="10913" y="12507"/>
                  </a:cubicBezTo>
                  <a:cubicBezTo>
                    <a:pt x="10913" y="11629"/>
                    <a:pt x="11629" y="10912"/>
                    <a:pt x="12511" y="10912"/>
                  </a:cubicBezTo>
                  <a:close/>
                  <a:moveTo>
                    <a:pt x="8175" y="0"/>
                  </a:moveTo>
                  <a:lnTo>
                    <a:pt x="8175" y="6075"/>
                  </a:lnTo>
                  <a:lnTo>
                    <a:pt x="0" y="6075"/>
                  </a:lnTo>
                  <a:lnTo>
                    <a:pt x="0" y="6951"/>
                  </a:lnTo>
                  <a:lnTo>
                    <a:pt x="2270" y="6951"/>
                  </a:lnTo>
                  <a:lnTo>
                    <a:pt x="2270" y="14981"/>
                  </a:lnTo>
                  <a:lnTo>
                    <a:pt x="3149" y="14981"/>
                  </a:lnTo>
                  <a:lnTo>
                    <a:pt x="3149" y="12786"/>
                  </a:lnTo>
                  <a:lnTo>
                    <a:pt x="10052" y="12786"/>
                  </a:lnTo>
                  <a:cubicBezTo>
                    <a:pt x="10190" y="14019"/>
                    <a:pt x="11239" y="14981"/>
                    <a:pt x="12511" y="14981"/>
                  </a:cubicBezTo>
                  <a:cubicBezTo>
                    <a:pt x="13875" y="14981"/>
                    <a:pt x="14985" y="13872"/>
                    <a:pt x="14985" y="12507"/>
                  </a:cubicBezTo>
                  <a:lnTo>
                    <a:pt x="149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139" name="Google Shape;5139;p75"/>
          <p:cNvSpPr/>
          <p:nvPr/>
        </p:nvSpPr>
        <p:spPr>
          <a:xfrm>
            <a:off x="3325550" y="2519528"/>
            <a:ext cx="312080" cy="448531"/>
          </a:xfrm>
          <a:custGeom>
            <a:avLst/>
            <a:gdLst/>
            <a:ahLst/>
            <a:cxnLst/>
            <a:rect l="l" t="t" r="r" b="b"/>
            <a:pathLst>
              <a:path w="10427" h="14986" extrusionOk="0">
                <a:moveTo>
                  <a:pt x="3221" y="877"/>
                </a:moveTo>
                <a:cubicBezTo>
                  <a:pt x="3259" y="877"/>
                  <a:pt x="3297" y="878"/>
                  <a:pt x="3335" y="880"/>
                </a:cubicBezTo>
                <a:cubicBezTo>
                  <a:pt x="2747" y="1455"/>
                  <a:pt x="2387" y="2280"/>
                  <a:pt x="2387" y="3108"/>
                </a:cubicBezTo>
                <a:lnTo>
                  <a:pt x="2387" y="10580"/>
                </a:lnTo>
                <a:lnTo>
                  <a:pt x="879" y="10580"/>
                </a:lnTo>
                <a:lnTo>
                  <a:pt x="879" y="3108"/>
                </a:lnTo>
                <a:cubicBezTo>
                  <a:pt x="879" y="1816"/>
                  <a:pt x="1986" y="877"/>
                  <a:pt x="3221" y="877"/>
                </a:cubicBezTo>
                <a:close/>
                <a:moveTo>
                  <a:pt x="4774" y="991"/>
                </a:moveTo>
                <a:lnTo>
                  <a:pt x="4774" y="10580"/>
                </a:lnTo>
                <a:lnTo>
                  <a:pt x="3266" y="10580"/>
                </a:lnTo>
                <a:lnTo>
                  <a:pt x="3266" y="3108"/>
                </a:lnTo>
                <a:cubicBezTo>
                  <a:pt x="3266" y="2154"/>
                  <a:pt x="3899" y="1302"/>
                  <a:pt x="4774" y="991"/>
                </a:cubicBezTo>
                <a:close/>
                <a:moveTo>
                  <a:pt x="5653" y="991"/>
                </a:moveTo>
                <a:cubicBezTo>
                  <a:pt x="6528" y="1302"/>
                  <a:pt x="7161" y="2154"/>
                  <a:pt x="7161" y="3108"/>
                </a:cubicBezTo>
                <a:lnTo>
                  <a:pt x="7161" y="10580"/>
                </a:lnTo>
                <a:lnTo>
                  <a:pt x="5653" y="10580"/>
                </a:lnTo>
                <a:lnTo>
                  <a:pt x="5653" y="991"/>
                </a:lnTo>
                <a:close/>
                <a:moveTo>
                  <a:pt x="7197" y="877"/>
                </a:moveTo>
                <a:cubicBezTo>
                  <a:pt x="8442" y="877"/>
                  <a:pt x="9548" y="1807"/>
                  <a:pt x="9548" y="3108"/>
                </a:cubicBezTo>
                <a:lnTo>
                  <a:pt x="9548" y="10580"/>
                </a:lnTo>
                <a:lnTo>
                  <a:pt x="8040" y="10580"/>
                </a:lnTo>
                <a:lnTo>
                  <a:pt x="8040" y="3108"/>
                </a:lnTo>
                <a:cubicBezTo>
                  <a:pt x="8040" y="2280"/>
                  <a:pt x="7683" y="1455"/>
                  <a:pt x="7092" y="880"/>
                </a:cubicBezTo>
                <a:cubicBezTo>
                  <a:pt x="7127" y="878"/>
                  <a:pt x="7162" y="877"/>
                  <a:pt x="7197" y="877"/>
                </a:cubicBezTo>
                <a:close/>
                <a:moveTo>
                  <a:pt x="5221" y="11456"/>
                </a:moveTo>
                <a:cubicBezTo>
                  <a:pt x="5692" y="11708"/>
                  <a:pt x="5998" y="12202"/>
                  <a:pt x="5998" y="12742"/>
                </a:cubicBezTo>
                <a:cubicBezTo>
                  <a:pt x="5998" y="13285"/>
                  <a:pt x="5689" y="13786"/>
                  <a:pt x="5215" y="14035"/>
                </a:cubicBezTo>
                <a:cubicBezTo>
                  <a:pt x="4741" y="13786"/>
                  <a:pt x="4432" y="13285"/>
                  <a:pt x="4432" y="12742"/>
                </a:cubicBezTo>
                <a:cubicBezTo>
                  <a:pt x="4432" y="12202"/>
                  <a:pt x="4738" y="11708"/>
                  <a:pt x="5206" y="11456"/>
                </a:cubicBezTo>
                <a:close/>
                <a:moveTo>
                  <a:pt x="3944" y="11456"/>
                </a:moveTo>
                <a:cubicBezTo>
                  <a:pt x="3695" y="11831"/>
                  <a:pt x="3554" y="12277"/>
                  <a:pt x="3554" y="12742"/>
                </a:cubicBezTo>
                <a:cubicBezTo>
                  <a:pt x="3554" y="13243"/>
                  <a:pt x="3716" y="13717"/>
                  <a:pt x="3998" y="14107"/>
                </a:cubicBezTo>
                <a:lnTo>
                  <a:pt x="2327" y="14107"/>
                </a:lnTo>
                <a:lnTo>
                  <a:pt x="2327" y="11456"/>
                </a:lnTo>
                <a:close/>
                <a:moveTo>
                  <a:pt x="8100" y="11456"/>
                </a:moveTo>
                <a:lnTo>
                  <a:pt x="8100" y="14107"/>
                </a:lnTo>
                <a:lnTo>
                  <a:pt x="6433" y="14107"/>
                </a:lnTo>
                <a:cubicBezTo>
                  <a:pt x="6711" y="13717"/>
                  <a:pt x="6873" y="13243"/>
                  <a:pt x="6873" y="12742"/>
                </a:cubicBezTo>
                <a:cubicBezTo>
                  <a:pt x="6873" y="12277"/>
                  <a:pt x="6732" y="11831"/>
                  <a:pt x="6483" y="11456"/>
                </a:cubicBezTo>
                <a:close/>
                <a:moveTo>
                  <a:pt x="3107" y="1"/>
                </a:moveTo>
                <a:cubicBezTo>
                  <a:pt x="1395" y="1"/>
                  <a:pt x="0" y="1395"/>
                  <a:pt x="0" y="3108"/>
                </a:cubicBezTo>
                <a:lnTo>
                  <a:pt x="0" y="11456"/>
                </a:lnTo>
                <a:lnTo>
                  <a:pt x="1449" y="11456"/>
                </a:lnTo>
                <a:lnTo>
                  <a:pt x="1449" y="14985"/>
                </a:lnTo>
                <a:lnTo>
                  <a:pt x="8978" y="14985"/>
                </a:lnTo>
                <a:lnTo>
                  <a:pt x="8978" y="11456"/>
                </a:lnTo>
                <a:lnTo>
                  <a:pt x="10427" y="11456"/>
                </a:lnTo>
                <a:lnTo>
                  <a:pt x="10427" y="3108"/>
                </a:lnTo>
                <a:cubicBezTo>
                  <a:pt x="10427" y="1395"/>
                  <a:pt x="9032" y="1"/>
                  <a:pt x="7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40" name="Google Shape;5140;p75"/>
          <p:cNvSpPr/>
          <p:nvPr/>
        </p:nvSpPr>
        <p:spPr>
          <a:xfrm>
            <a:off x="3257340" y="1816442"/>
            <a:ext cx="448501" cy="448501"/>
          </a:xfrm>
          <a:custGeom>
            <a:avLst/>
            <a:gdLst/>
            <a:ahLst/>
            <a:cxnLst/>
            <a:rect l="l" t="t" r="r" b="b"/>
            <a:pathLst>
              <a:path w="14985" h="14985" extrusionOk="0">
                <a:moveTo>
                  <a:pt x="7560" y="879"/>
                </a:moveTo>
                <a:lnTo>
                  <a:pt x="7560" y="1800"/>
                </a:lnTo>
                <a:lnTo>
                  <a:pt x="3218" y="1800"/>
                </a:lnTo>
                <a:lnTo>
                  <a:pt x="3218" y="879"/>
                </a:lnTo>
                <a:close/>
                <a:moveTo>
                  <a:pt x="4948" y="2678"/>
                </a:moveTo>
                <a:lnTo>
                  <a:pt x="4948" y="4556"/>
                </a:lnTo>
                <a:lnTo>
                  <a:pt x="2306" y="4556"/>
                </a:lnTo>
                <a:lnTo>
                  <a:pt x="2306" y="2678"/>
                </a:lnTo>
                <a:close/>
                <a:moveTo>
                  <a:pt x="8469" y="2678"/>
                </a:moveTo>
                <a:lnTo>
                  <a:pt x="8469" y="4556"/>
                </a:lnTo>
                <a:lnTo>
                  <a:pt x="5827" y="4556"/>
                </a:lnTo>
                <a:lnTo>
                  <a:pt x="5827" y="2678"/>
                </a:lnTo>
                <a:close/>
                <a:moveTo>
                  <a:pt x="8469" y="5434"/>
                </a:moveTo>
                <a:lnTo>
                  <a:pt x="8469" y="5911"/>
                </a:lnTo>
                <a:lnTo>
                  <a:pt x="2306" y="7086"/>
                </a:lnTo>
                <a:lnTo>
                  <a:pt x="2306" y="5434"/>
                </a:lnTo>
                <a:close/>
                <a:moveTo>
                  <a:pt x="14046" y="5740"/>
                </a:moveTo>
                <a:lnTo>
                  <a:pt x="12604" y="9485"/>
                </a:lnTo>
                <a:cubicBezTo>
                  <a:pt x="12340" y="9308"/>
                  <a:pt x="12163" y="9006"/>
                  <a:pt x="12163" y="8658"/>
                </a:cubicBezTo>
                <a:lnTo>
                  <a:pt x="11284" y="8658"/>
                </a:lnTo>
                <a:cubicBezTo>
                  <a:pt x="11284" y="9203"/>
                  <a:pt x="10850" y="9647"/>
                  <a:pt x="10313" y="9647"/>
                </a:cubicBezTo>
                <a:cubicBezTo>
                  <a:pt x="9779" y="9647"/>
                  <a:pt x="9341" y="9203"/>
                  <a:pt x="9341" y="8658"/>
                </a:cubicBezTo>
                <a:lnTo>
                  <a:pt x="8466" y="8658"/>
                </a:lnTo>
                <a:cubicBezTo>
                  <a:pt x="8466" y="9203"/>
                  <a:pt x="8028" y="9647"/>
                  <a:pt x="7494" y="9647"/>
                </a:cubicBezTo>
                <a:cubicBezTo>
                  <a:pt x="6957" y="9647"/>
                  <a:pt x="6523" y="9203"/>
                  <a:pt x="6523" y="8658"/>
                </a:cubicBezTo>
                <a:lnTo>
                  <a:pt x="5644" y="8658"/>
                </a:lnTo>
                <a:cubicBezTo>
                  <a:pt x="5644" y="9203"/>
                  <a:pt x="5209" y="9647"/>
                  <a:pt x="4672" y="9647"/>
                </a:cubicBezTo>
                <a:cubicBezTo>
                  <a:pt x="4136" y="9647"/>
                  <a:pt x="3701" y="9203"/>
                  <a:pt x="3701" y="8658"/>
                </a:cubicBezTo>
                <a:lnTo>
                  <a:pt x="2822" y="8658"/>
                </a:lnTo>
                <a:cubicBezTo>
                  <a:pt x="2822" y="9203"/>
                  <a:pt x="2387" y="9647"/>
                  <a:pt x="1851" y="9647"/>
                </a:cubicBezTo>
                <a:cubicBezTo>
                  <a:pt x="1320" y="9647"/>
                  <a:pt x="924" y="9236"/>
                  <a:pt x="879" y="9092"/>
                </a:cubicBezTo>
                <a:lnTo>
                  <a:pt x="879" y="8250"/>
                </a:lnTo>
                <a:lnTo>
                  <a:pt x="14046" y="5740"/>
                </a:lnTo>
                <a:close/>
                <a:moveTo>
                  <a:pt x="11725" y="9863"/>
                </a:moveTo>
                <a:cubicBezTo>
                  <a:pt x="12064" y="10268"/>
                  <a:pt x="12571" y="10526"/>
                  <a:pt x="13135" y="10526"/>
                </a:cubicBezTo>
                <a:cubicBezTo>
                  <a:pt x="13485" y="10526"/>
                  <a:pt x="13818" y="10424"/>
                  <a:pt x="14106" y="10265"/>
                </a:cubicBezTo>
                <a:lnTo>
                  <a:pt x="14106" y="11641"/>
                </a:lnTo>
                <a:cubicBezTo>
                  <a:pt x="14064" y="11788"/>
                  <a:pt x="13665" y="12196"/>
                  <a:pt x="13135" y="12196"/>
                </a:cubicBezTo>
                <a:cubicBezTo>
                  <a:pt x="12601" y="12196"/>
                  <a:pt x="12163" y="11752"/>
                  <a:pt x="12163" y="11210"/>
                </a:cubicBezTo>
                <a:lnTo>
                  <a:pt x="11284" y="11210"/>
                </a:lnTo>
                <a:cubicBezTo>
                  <a:pt x="11284" y="11752"/>
                  <a:pt x="10850" y="12196"/>
                  <a:pt x="10313" y="12196"/>
                </a:cubicBezTo>
                <a:cubicBezTo>
                  <a:pt x="9779" y="12196"/>
                  <a:pt x="9341" y="11752"/>
                  <a:pt x="9341" y="11210"/>
                </a:cubicBezTo>
                <a:lnTo>
                  <a:pt x="8466" y="11210"/>
                </a:lnTo>
                <a:cubicBezTo>
                  <a:pt x="8466" y="11752"/>
                  <a:pt x="8028" y="12196"/>
                  <a:pt x="7494" y="12196"/>
                </a:cubicBezTo>
                <a:cubicBezTo>
                  <a:pt x="6957" y="12196"/>
                  <a:pt x="6523" y="11752"/>
                  <a:pt x="6523" y="11210"/>
                </a:cubicBezTo>
                <a:lnTo>
                  <a:pt x="5644" y="11210"/>
                </a:lnTo>
                <a:cubicBezTo>
                  <a:pt x="5644" y="11752"/>
                  <a:pt x="5209" y="12196"/>
                  <a:pt x="4672" y="12196"/>
                </a:cubicBezTo>
                <a:cubicBezTo>
                  <a:pt x="4136" y="12196"/>
                  <a:pt x="3701" y="11752"/>
                  <a:pt x="3701" y="11210"/>
                </a:cubicBezTo>
                <a:lnTo>
                  <a:pt x="2822" y="11210"/>
                </a:lnTo>
                <a:cubicBezTo>
                  <a:pt x="2822" y="11752"/>
                  <a:pt x="2387" y="12196"/>
                  <a:pt x="1851" y="12196"/>
                </a:cubicBezTo>
                <a:cubicBezTo>
                  <a:pt x="1320" y="12196"/>
                  <a:pt x="924" y="11788"/>
                  <a:pt x="879" y="11641"/>
                </a:cubicBezTo>
                <a:lnTo>
                  <a:pt x="879" y="10265"/>
                </a:lnTo>
                <a:cubicBezTo>
                  <a:pt x="1167" y="10424"/>
                  <a:pt x="1503" y="10526"/>
                  <a:pt x="1851" y="10526"/>
                </a:cubicBezTo>
                <a:cubicBezTo>
                  <a:pt x="2414" y="10526"/>
                  <a:pt x="2921" y="10268"/>
                  <a:pt x="3260" y="9863"/>
                </a:cubicBezTo>
                <a:cubicBezTo>
                  <a:pt x="3602" y="10268"/>
                  <a:pt x="4109" y="10526"/>
                  <a:pt x="4672" y="10526"/>
                </a:cubicBezTo>
                <a:cubicBezTo>
                  <a:pt x="5236" y="10526"/>
                  <a:pt x="5743" y="10268"/>
                  <a:pt x="6082" y="9863"/>
                </a:cubicBezTo>
                <a:cubicBezTo>
                  <a:pt x="6421" y="10268"/>
                  <a:pt x="6927" y="10526"/>
                  <a:pt x="7494" y="10526"/>
                </a:cubicBezTo>
                <a:cubicBezTo>
                  <a:pt x="8058" y="10526"/>
                  <a:pt x="8565" y="10268"/>
                  <a:pt x="8903" y="9863"/>
                </a:cubicBezTo>
                <a:cubicBezTo>
                  <a:pt x="9242" y="10268"/>
                  <a:pt x="9749" y="10526"/>
                  <a:pt x="10313" y="10526"/>
                </a:cubicBezTo>
                <a:cubicBezTo>
                  <a:pt x="10880" y="10526"/>
                  <a:pt x="11386" y="10268"/>
                  <a:pt x="11725" y="9863"/>
                </a:cubicBezTo>
                <a:close/>
                <a:moveTo>
                  <a:pt x="11725" y="12415"/>
                </a:moveTo>
                <a:cubicBezTo>
                  <a:pt x="12064" y="12820"/>
                  <a:pt x="12571" y="13075"/>
                  <a:pt x="13135" y="13075"/>
                </a:cubicBezTo>
                <a:cubicBezTo>
                  <a:pt x="13485" y="13075"/>
                  <a:pt x="13818" y="12973"/>
                  <a:pt x="14106" y="12817"/>
                </a:cubicBezTo>
                <a:lnTo>
                  <a:pt x="14106" y="14106"/>
                </a:lnTo>
                <a:lnTo>
                  <a:pt x="879" y="14106"/>
                </a:lnTo>
                <a:lnTo>
                  <a:pt x="879" y="12817"/>
                </a:lnTo>
                <a:cubicBezTo>
                  <a:pt x="1167" y="12973"/>
                  <a:pt x="1503" y="13075"/>
                  <a:pt x="1851" y="13075"/>
                </a:cubicBezTo>
                <a:cubicBezTo>
                  <a:pt x="2414" y="13075"/>
                  <a:pt x="2921" y="12820"/>
                  <a:pt x="3260" y="12415"/>
                </a:cubicBezTo>
                <a:cubicBezTo>
                  <a:pt x="3602" y="12820"/>
                  <a:pt x="4109" y="13075"/>
                  <a:pt x="4672" y="13075"/>
                </a:cubicBezTo>
                <a:cubicBezTo>
                  <a:pt x="5236" y="13075"/>
                  <a:pt x="5743" y="12820"/>
                  <a:pt x="6082" y="12415"/>
                </a:cubicBezTo>
                <a:cubicBezTo>
                  <a:pt x="6421" y="12820"/>
                  <a:pt x="6927" y="13075"/>
                  <a:pt x="7494" y="13075"/>
                </a:cubicBezTo>
                <a:cubicBezTo>
                  <a:pt x="8058" y="13075"/>
                  <a:pt x="8565" y="12820"/>
                  <a:pt x="8903" y="12415"/>
                </a:cubicBezTo>
                <a:cubicBezTo>
                  <a:pt x="9242" y="12820"/>
                  <a:pt x="9749" y="13075"/>
                  <a:pt x="10313" y="13075"/>
                </a:cubicBezTo>
                <a:cubicBezTo>
                  <a:pt x="10880" y="13075"/>
                  <a:pt x="11386" y="12820"/>
                  <a:pt x="11725" y="12415"/>
                </a:cubicBezTo>
                <a:close/>
                <a:moveTo>
                  <a:pt x="2339" y="1"/>
                </a:moveTo>
                <a:lnTo>
                  <a:pt x="2339" y="1800"/>
                </a:lnTo>
                <a:lnTo>
                  <a:pt x="0" y="1800"/>
                </a:lnTo>
                <a:lnTo>
                  <a:pt x="0" y="2678"/>
                </a:lnTo>
                <a:lnTo>
                  <a:pt x="1431" y="2678"/>
                </a:lnTo>
                <a:lnTo>
                  <a:pt x="1431" y="7251"/>
                </a:lnTo>
                <a:lnTo>
                  <a:pt x="0" y="7524"/>
                </a:lnTo>
                <a:lnTo>
                  <a:pt x="0" y="14985"/>
                </a:lnTo>
                <a:lnTo>
                  <a:pt x="14985" y="14985"/>
                </a:lnTo>
                <a:lnTo>
                  <a:pt x="14985" y="9107"/>
                </a:lnTo>
                <a:lnTo>
                  <a:pt x="14100" y="9107"/>
                </a:lnTo>
                <a:cubicBezTo>
                  <a:pt x="14052" y="9224"/>
                  <a:pt x="13827" y="9464"/>
                  <a:pt x="13506" y="9578"/>
                </a:cubicBezTo>
                <a:lnTo>
                  <a:pt x="14985" y="5746"/>
                </a:lnTo>
                <a:lnTo>
                  <a:pt x="14985" y="2211"/>
                </a:lnTo>
                <a:lnTo>
                  <a:pt x="14106" y="2211"/>
                </a:lnTo>
                <a:lnTo>
                  <a:pt x="14106" y="4834"/>
                </a:lnTo>
                <a:lnTo>
                  <a:pt x="9347" y="5743"/>
                </a:lnTo>
                <a:lnTo>
                  <a:pt x="9347" y="2678"/>
                </a:lnTo>
                <a:lnTo>
                  <a:pt x="10643" y="2678"/>
                </a:lnTo>
                <a:lnTo>
                  <a:pt x="10643" y="1800"/>
                </a:lnTo>
                <a:lnTo>
                  <a:pt x="8436" y="1800"/>
                </a:lnTo>
                <a:lnTo>
                  <a:pt x="84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41" name="Google Shape;5141;p75"/>
          <p:cNvSpPr/>
          <p:nvPr/>
        </p:nvSpPr>
        <p:spPr>
          <a:xfrm>
            <a:off x="3269880" y="1159569"/>
            <a:ext cx="423509" cy="448411"/>
          </a:xfrm>
          <a:custGeom>
            <a:avLst/>
            <a:gdLst/>
            <a:ahLst/>
            <a:cxnLst/>
            <a:rect l="l" t="t" r="r" b="b"/>
            <a:pathLst>
              <a:path w="14150" h="14982" extrusionOk="0">
                <a:moveTo>
                  <a:pt x="7075" y="1557"/>
                </a:moveTo>
                <a:lnTo>
                  <a:pt x="8032" y="2960"/>
                </a:lnTo>
                <a:cubicBezTo>
                  <a:pt x="8889" y="4217"/>
                  <a:pt x="9951" y="5260"/>
                  <a:pt x="11033" y="6319"/>
                </a:cubicBezTo>
                <a:cubicBezTo>
                  <a:pt x="13017" y="8257"/>
                  <a:pt x="11478" y="12333"/>
                  <a:pt x="9025" y="12333"/>
                </a:cubicBezTo>
                <a:cubicBezTo>
                  <a:pt x="8549" y="12333"/>
                  <a:pt x="8039" y="12180"/>
                  <a:pt x="7513" y="11827"/>
                </a:cubicBezTo>
                <a:lnTo>
                  <a:pt x="7513" y="10763"/>
                </a:lnTo>
                <a:cubicBezTo>
                  <a:pt x="7561" y="10094"/>
                  <a:pt x="8119" y="9563"/>
                  <a:pt x="8802" y="9563"/>
                </a:cubicBezTo>
                <a:lnTo>
                  <a:pt x="9267" y="9563"/>
                </a:lnTo>
                <a:lnTo>
                  <a:pt x="9267" y="8685"/>
                </a:lnTo>
                <a:lnTo>
                  <a:pt x="8802" y="8685"/>
                </a:lnTo>
                <a:cubicBezTo>
                  <a:pt x="8320" y="8685"/>
                  <a:pt x="7873" y="8844"/>
                  <a:pt x="7510" y="9110"/>
                </a:cubicBezTo>
                <a:lnTo>
                  <a:pt x="7510" y="7968"/>
                </a:lnTo>
                <a:cubicBezTo>
                  <a:pt x="7549" y="7287"/>
                  <a:pt x="8113" y="6748"/>
                  <a:pt x="8802" y="6748"/>
                </a:cubicBezTo>
                <a:lnTo>
                  <a:pt x="9267" y="6748"/>
                </a:lnTo>
                <a:lnTo>
                  <a:pt x="9267" y="5869"/>
                </a:lnTo>
                <a:lnTo>
                  <a:pt x="8802" y="5869"/>
                </a:lnTo>
                <a:cubicBezTo>
                  <a:pt x="8320" y="5869"/>
                  <a:pt x="7870" y="6028"/>
                  <a:pt x="7510" y="6298"/>
                </a:cubicBezTo>
                <a:lnTo>
                  <a:pt x="7510" y="4511"/>
                </a:lnTo>
                <a:lnTo>
                  <a:pt x="6640" y="4511"/>
                </a:lnTo>
                <a:lnTo>
                  <a:pt x="6637" y="6298"/>
                </a:lnTo>
                <a:cubicBezTo>
                  <a:pt x="6277" y="6028"/>
                  <a:pt x="5831" y="5869"/>
                  <a:pt x="5348" y="5869"/>
                </a:cubicBezTo>
                <a:lnTo>
                  <a:pt x="4880" y="5869"/>
                </a:lnTo>
                <a:lnTo>
                  <a:pt x="4880" y="6748"/>
                </a:lnTo>
                <a:lnTo>
                  <a:pt x="5348" y="6748"/>
                </a:lnTo>
                <a:cubicBezTo>
                  <a:pt x="6035" y="6748"/>
                  <a:pt x="6601" y="7287"/>
                  <a:pt x="6637" y="7968"/>
                </a:cubicBezTo>
                <a:lnTo>
                  <a:pt x="6637" y="9110"/>
                </a:lnTo>
                <a:cubicBezTo>
                  <a:pt x="6274" y="8844"/>
                  <a:pt x="5831" y="8685"/>
                  <a:pt x="5348" y="8685"/>
                </a:cubicBezTo>
                <a:lnTo>
                  <a:pt x="4880" y="8685"/>
                </a:lnTo>
                <a:lnTo>
                  <a:pt x="4880" y="9563"/>
                </a:lnTo>
                <a:lnTo>
                  <a:pt x="5348" y="9563"/>
                </a:lnTo>
                <a:cubicBezTo>
                  <a:pt x="6029" y="9563"/>
                  <a:pt x="6586" y="10094"/>
                  <a:pt x="6634" y="10763"/>
                </a:cubicBezTo>
                <a:lnTo>
                  <a:pt x="6634" y="11827"/>
                </a:lnTo>
                <a:cubicBezTo>
                  <a:pt x="6109" y="12180"/>
                  <a:pt x="5599" y="12333"/>
                  <a:pt x="5123" y="12333"/>
                </a:cubicBezTo>
                <a:cubicBezTo>
                  <a:pt x="2671" y="12333"/>
                  <a:pt x="1130" y="8257"/>
                  <a:pt x="3114" y="6319"/>
                </a:cubicBezTo>
                <a:cubicBezTo>
                  <a:pt x="4196" y="5260"/>
                  <a:pt x="5258" y="4217"/>
                  <a:pt x="6115" y="2960"/>
                </a:cubicBezTo>
                <a:lnTo>
                  <a:pt x="7075" y="1557"/>
                </a:lnTo>
                <a:close/>
                <a:moveTo>
                  <a:pt x="7075" y="1"/>
                </a:moveTo>
                <a:lnTo>
                  <a:pt x="5390" y="2465"/>
                </a:lnTo>
                <a:cubicBezTo>
                  <a:pt x="4565" y="3674"/>
                  <a:pt x="3540" y="4672"/>
                  <a:pt x="2502" y="5689"/>
                </a:cubicBezTo>
                <a:cubicBezTo>
                  <a:pt x="0" y="8136"/>
                  <a:pt x="1831" y="13206"/>
                  <a:pt x="5080" y="13206"/>
                </a:cubicBezTo>
                <a:cubicBezTo>
                  <a:pt x="5569" y="13206"/>
                  <a:pt x="6091" y="13091"/>
                  <a:pt x="6634" y="12835"/>
                </a:cubicBezTo>
                <a:lnTo>
                  <a:pt x="6634" y="14982"/>
                </a:lnTo>
                <a:lnTo>
                  <a:pt x="7513" y="14982"/>
                </a:lnTo>
                <a:lnTo>
                  <a:pt x="7513" y="12835"/>
                </a:lnTo>
                <a:cubicBezTo>
                  <a:pt x="8057" y="13091"/>
                  <a:pt x="8578" y="13206"/>
                  <a:pt x="9067" y="13206"/>
                </a:cubicBezTo>
                <a:cubicBezTo>
                  <a:pt x="12317" y="13206"/>
                  <a:pt x="14149" y="8136"/>
                  <a:pt x="11645" y="5689"/>
                </a:cubicBezTo>
                <a:cubicBezTo>
                  <a:pt x="10607" y="4672"/>
                  <a:pt x="9582" y="3674"/>
                  <a:pt x="8757" y="2465"/>
                </a:cubicBezTo>
                <a:lnTo>
                  <a:pt x="70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42" name="Google Shape;5142;p75"/>
          <p:cNvSpPr/>
          <p:nvPr/>
        </p:nvSpPr>
        <p:spPr>
          <a:xfrm>
            <a:off x="2483889" y="3948895"/>
            <a:ext cx="448501" cy="448142"/>
          </a:xfrm>
          <a:custGeom>
            <a:avLst/>
            <a:gdLst/>
            <a:ahLst/>
            <a:cxnLst/>
            <a:rect l="l" t="t" r="r" b="b"/>
            <a:pathLst>
              <a:path w="14985" h="14973" extrusionOk="0">
                <a:moveTo>
                  <a:pt x="7113" y="987"/>
                </a:moveTo>
                <a:lnTo>
                  <a:pt x="13086" y="1290"/>
                </a:lnTo>
                <a:lnTo>
                  <a:pt x="10807" y="3569"/>
                </a:lnTo>
                <a:lnTo>
                  <a:pt x="7113" y="987"/>
                </a:lnTo>
                <a:close/>
                <a:moveTo>
                  <a:pt x="13698" y="1922"/>
                </a:moveTo>
                <a:lnTo>
                  <a:pt x="13998" y="7866"/>
                </a:lnTo>
                <a:lnTo>
                  <a:pt x="11428" y="4189"/>
                </a:lnTo>
                <a:lnTo>
                  <a:pt x="13698" y="1922"/>
                </a:lnTo>
                <a:close/>
                <a:moveTo>
                  <a:pt x="6363" y="1536"/>
                </a:moveTo>
                <a:lnTo>
                  <a:pt x="10543" y="4453"/>
                </a:lnTo>
                <a:lnTo>
                  <a:pt x="13455" y="8624"/>
                </a:lnTo>
                <a:lnTo>
                  <a:pt x="9452" y="7458"/>
                </a:lnTo>
                <a:lnTo>
                  <a:pt x="9734" y="5254"/>
                </a:lnTo>
                <a:lnTo>
                  <a:pt x="9734" y="5254"/>
                </a:lnTo>
                <a:lnTo>
                  <a:pt x="9722" y="5257"/>
                </a:lnTo>
                <a:lnTo>
                  <a:pt x="9722" y="5254"/>
                </a:lnTo>
                <a:lnTo>
                  <a:pt x="7530" y="5536"/>
                </a:lnTo>
                <a:lnTo>
                  <a:pt x="6363" y="1536"/>
                </a:lnTo>
                <a:close/>
                <a:moveTo>
                  <a:pt x="8705" y="6270"/>
                </a:moveTo>
                <a:lnTo>
                  <a:pt x="8288" y="9614"/>
                </a:lnTo>
                <a:lnTo>
                  <a:pt x="5374" y="6699"/>
                </a:lnTo>
                <a:lnTo>
                  <a:pt x="8705" y="6270"/>
                </a:lnTo>
                <a:close/>
                <a:moveTo>
                  <a:pt x="5002" y="0"/>
                </a:moveTo>
                <a:lnTo>
                  <a:pt x="6648" y="5650"/>
                </a:lnTo>
                <a:lnTo>
                  <a:pt x="3491" y="6055"/>
                </a:lnTo>
                <a:lnTo>
                  <a:pt x="5749" y="8313"/>
                </a:lnTo>
                <a:cubicBezTo>
                  <a:pt x="5272" y="8489"/>
                  <a:pt x="4816" y="8738"/>
                  <a:pt x="4423" y="9059"/>
                </a:cubicBezTo>
                <a:lnTo>
                  <a:pt x="3548" y="8184"/>
                </a:lnTo>
                <a:lnTo>
                  <a:pt x="2927" y="8804"/>
                </a:lnTo>
                <a:lnTo>
                  <a:pt x="3799" y="9677"/>
                </a:lnTo>
                <a:cubicBezTo>
                  <a:pt x="3580" y="9947"/>
                  <a:pt x="3392" y="10241"/>
                  <a:pt x="3242" y="10553"/>
                </a:cubicBezTo>
                <a:lnTo>
                  <a:pt x="2501" y="9812"/>
                </a:lnTo>
                <a:lnTo>
                  <a:pt x="1880" y="10433"/>
                </a:lnTo>
                <a:lnTo>
                  <a:pt x="2921" y="11473"/>
                </a:lnTo>
                <a:cubicBezTo>
                  <a:pt x="2816" y="11857"/>
                  <a:pt x="2645" y="12220"/>
                  <a:pt x="2420" y="12541"/>
                </a:cubicBezTo>
                <a:lnTo>
                  <a:pt x="1550" y="11671"/>
                </a:lnTo>
                <a:lnTo>
                  <a:pt x="930" y="12292"/>
                </a:lnTo>
                <a:lnTo>
                  <a:pt x="1829" y="13194"/>
                </a:lnTo>
                <a:cubicBezTo>
                  <a:pt x="1308" y="13641"/>
                  <a:pt x="618" y="13890"/>
                  <a:pt x="0" y="14178"/>
                </a:cubicBezTo>
                <a:lnTo>
                  <a:pt x="375" y="14973"/>
                </a:lnTo>
                <a:cubicBezTo>
                  <a:pt x="1098" y="14634"/>
                  <a:pt x="1847" y="14352"/>
                  <a:pt x="2453" y="13815"/>
                </a:cubicBezTo>
                <a:lnTo>
                  <a:pt x="3257" y="14619"/>
                </a:lnTo>
                <a:lnTo>
                  <a:pt x="3877" y="13998"/>
                </a:lnTo>
                <a:lnTo>
                  <a:pt x="3050" y="13170"/>
                </a:lnTo>
                <a:cubicBezTo>
                  <a:pt x="3281" y="12861"/>
                  <a:pt x="3470" y="12526"/>
                  <a:pt x="3613" y="12166"/>
                </a:cubicBezTo>
                <a:lnTo>
                  <a:pt x="4207" y="12760"/>
                </a:lnTo>
                <a:lnTo>
                  <a:pt x="4828" y="12139"/>
                </a:lnTo>
                <a:lnTo>
                  <a:pt x="3910" y="11221"/>
                </a:lnTo>
                <a:cubicBezTo>
                  <a:pt x="4036" y="10888"/>
                  <a:pt x="4210" y="10580"/>
                  <a:pt x="4423" y="10304"/>
                </a:cubicBezTo>
                <a:lnTo>
                  <a:pt x="5251" y="11131"/>
                </a:lnTo>
                <a:lnTo>
                  <a:pt x="5871" y="10511"/>
                </a:lnTo>
                <a:lnTo>
                  <a:pt x="5047" y="9683"/>
                </a:lnTo>
                <a:cubicBezTo>
                  <a:pt x="5455" y="9368"/>
                  <a:pt x="5943" y="9170"/>
                  <a:pt x="6420" y="8987"/>
                </a:cubicBezTo>
                <a:lnTo>
                  <a:pt x="8933" y="11500"/>
                </a:lnTo>
                <a:lnTo>
                  <a:pt x="9338" y="8340"/>
                </a:lnTo>
                <a:lnTo>
                  <a:pt x="14984" y="9983"/>
                </a:lnTo>
                <a:lnTo>
                  <a:pt x="14505" y="483"/>
                </a:lnTo>
                <a:lnTo>
                  <a:pt x="50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43" name="Google Shape;5143;p75"/>
          <p:cNvSpPr/>
          <p:nvPr/>
        </p:nvSpPr>
        <p:spPr>
          <a:xfrm>
            <a:off x="2483889" y="3237459"/>
            <a:ext cx="448501" cy="448411"/>
          </a:xfrm>
          <a:custGeom>
            <a:avLst/>
            <a:gdLst/>
            <a:ahLst/>
            <a:cxnLst/>
            <a:rect l="l" t="t" r="r" b="b"/>
            <a:pathLst>
              <a:path w="14985" h="14982" extrusionOk="0">
                <a:moveTo>
                  <a:pt x="7494" y="876"/>
                </a:moveTo>
                <a:cubicBezTo>
                  <a:pt x="9095" y="876"/>
                  <a:pt x="10594" y="1173"/>
                  <a:pt x="11716" y="1712"/>
                </a:cubicBezTo>
                <a:cubicBezTo>
                  <a:pt x="12717" y="2195"/>
                  <a:pt x="13293" y="2825"/>
                  <a:pt x="13293" y="3437"/>
                </a:cubicBezTo>
                <a:cubicBezTo>
                  <a:pt x="13293" y="3901"/>
                  <a:pt x="12966" y="4372"/>
                  <a:pt x="12376" y="4783"/>
                </a:cubicBezTo>
                <a:lnTo>
                  <a:pt x="12376" y="3868"/>
                </a:lnTo>
                <a:lnTo>
                  <a:pt x="10246" y="2981"/>
                </a:lnTo>
                <a:lnTo>
                  <a:pt x="4738" y="2969"/>
                </a:lnTo>
                <a:lnTo>
                  <a:pt x="2609" y="3856"/>
                </a:lnTo>
                <a:lnTo>
                  <a:pt x="2609" y="4783"/>
                </a:lnTo>
                <a:cubicBezTo>
                  <a:pt x="2021" y="4372"/>
                  <a:pt x="1691" y="3898"/>
                  <a:pt x="1691" y="3437"/>
                </a:cubicBezTo>
                <a:cubicBezTo>
                  <a:pt x="1691" y="2825"/>
                  <a:pt x="2267" y="2195"/>
                  <a:pt x="3272" y="1712"/>
                </a:cubicBezTo>
                <a:cubicBezTo>
                  <a:pt x="4390" y="1173"/>
                  <a:pt x="5889" y="876"/>
                  <a:pt x="7494" y="876"/>
                </a:cubicBezTo>
                <a:close/>
                <a:moveTo>
                  <a:pt x="6165" y="3844"/>
                </a:moveTo>
                <a:lnTo>
                  <a:pt x="6165" y="10966"/>
                </a:lnTo>
                <a:lnTo>
                  <a:pt x="5266" y="10966"/>
                </a:lnTo>
                <a:lnTo>
                  <a:pt x="5266" y="3844"/>
                </a:lnTo>
                <a:close/>
                <a:moveTo>
                  <a:pt x="7944" y="3856"/>
                </a:moveTo>
                <a:lnTo>
                  <a:pt x="7944" y="10966"/>
                </a:lnTo>
                <a:lnTo>
                  <a:pt x="7044" y="10966"/>
                </a:lnTo>
                <a:lnTo>
                  <a:pt x="7044" y="3856"/>
                </a:lnTo>
                <a:close/>
                <a:moveTo>
                  <a:pt x="9722" y="3856"/>
                </a:moveTo>
                <a:lnTo>
                  <a:pt x="9722" y="10966"/>
                </a:lnTo>
                <a:lnTo>
                  <a:pt x="8822" y="10966"/>
                </a:lnTo>
                <a:lnTo>
                  <a:pt x="8822" y="3856"/>
                </a:lnTo>
                <a:close/>
                <a:moveTo>
                  <a:pt x="2609" y="7419"/>
                </a:moveTo>
                <a:lnTo>
                  <a:pt x="2609" y="14106"/>
                </a:lnTo>
                <a:lnTo>
                  <a:pt x="879" y="14106"/>
                </a:lnTo>
                <a:lnTo>
                  <a:pt x="879" y="8225"/>
                </a:lnTo>
                <a:lnTo>
                  <a:pt x="2609" y="7419"/>
                </a:lnTo>
                <a:close/>
                <a:moveTo>
                  <a:pt x="4387" y="4066"/>
                </a:moveTo>
                <a:lnTo>
                  <a:pt x="4387" y="14106"/>
                </a:lnTo>
                <a:lnTo>
                  <a:pt x="3488" y="14106"/>
                </a:lnTo>
                <a:lnTo>
                  <a:pt x="3488" y="4441"/>
                </a:lnTo>
                <a:lnTo>
                  <a:pt x="4387" y="4066"/>
                </a:lnTo>
                <a:close/>
                <a:moveTo>
                  <a:pt x="5266" y="11845"/>
                </a:moveTo>
                <a:lnTo>
                  <a:pt x="7053" y="11857"/>
                </a:lnTo>
                <a:lnTo>
                  <a:pt x="7053" y="14106"/>
                </a:lnTo>
                <a:lnTo>
                  <a:pt x="5266" y="14106"/>
                </a:lnTo>
                <a:lnTo>
                  <a:pt x="5266" y="11845"/>
                </a:lnTo>
                <a:close/>
                <a:moveTo>
                  <a:pt x="9722" y="11857"/>
                </a:moveTo>
                <a:lnTo>
                  <a:pt x="9722" y="14106"/>
                </a:lnTo>
                <a:lnTo>
                  <a:pt x="7932" y="14106"/>
                </a:lnTo>
                <a:lnTo>
                  <a:pt x="7932" y="11857"/>
                </a:lnTo>
                <a:close/>
                <a:moveTo>
                  <a:pt x="12376" y="7419"/>
                </a:moveTo>
                <a:lnTo>
                  <a:pt x="14106" y="8225"/>
                </a:lnTo>
                <a:lnTo>
                  <a:pt x="14106" y="14106"/>
                </a:lnTo>
                <a:lnTo>
                  <a:pt x="12376" y="14106"/>
                </a:lnTo>
                <a:lnTo>
                  <a:pt x="12376" y="7419"/>
                </a:lnTo>
                <a:close/>
                <a:moveTo>
                  <a:pt x="10597" y="4078"/>
                </a:moveTo>
                <a:lnTo>
                  <a:pt x="11497" y="4453"/>
                </a:lnTo>
                <a:lnTo>
                  <a:pt x="11497" y="14118"/>
                </a:lnTo>
                <a:lnTo>
                  <a:pt x="10597" y="14118"/>
                </a:lnTo>
                <a:lnTo>
                  <a:pt x="10597" y="4078"/>
                </a:lnTo>
                <a:close/>
                <a:moveTo>
                  <a:pt x="7494" y="0"/>
                </a:moveTo>
                <a:cubicBezTo>
                  <a:pt x="5761" y="0"/>
                  <a:pt x="4126" y="327"/>
                  <a:pt x="2891" y="921"/>
                </a:cubicBezTo>
                <a:cubicBezTo>
                  <a:pt x="1550" y="1565"/>
                  <a:pt x="813" y="2459"/>
                  <a:pt x="813" y="3437"/>
                </a:cubicBezTo>
                <a:cubicBezTo>
                  <a:pt x="813" y="4342"/>
                  <a:pt x="1451" y="5182"/>
                  <a:pt x="2609" y="5811"/>
                </a:cubicBezTo>
                <a:lnTo>
                  <a:pt x="2609" y="6450"/>
                </a:lnTo>
                <a:lnTo>
                  <a:pt x="0" y="7668"/>
                </a:lnTo>
                <a:lnTo>
                  <a:pt x="0" y="14981"/>
                </a:lnTo>
                <a:lnTo>
                  <a:pt x="14984" y="14981"/>
                </a:lnTo>
                <a:lnTo>
                  <a:pt x="14984" y="7668"/>
                </a:lnTo>
                <a:lnTo>
                  <a:pt x="12376" y="6450"/>
                </a:lnTo>
                <a:lnTo>
                  <a:pt x="12376" y="5811"/>
                </a:lnTo>
                <a:cubicBezTo>
                  <a:pt x="13536" y="5182"/>
                  <a:pt x="14172" y="4345"/>
                  <a:pt x="14172" y="3437"/>
                </a:cubicBezTo>
                <a:cubicBezTo>
                  <a:pt x="14172" y="2459"/>
                  <a:pt x="13434" y="1565"/>
                  <a:pt x="12097" y="921"/>
                </a:cubicBezTo>
                <a:cubicBezTo>
                  <a:pt x="10858" y="327"/>
                  <a:pt x="9224" y="0"/>
                  <a:pt x="74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44" name="Google Shape;5144;p75"/>
          <p:cNvSpPr/>
          <p:nvPr/>
        </p:nvSpPr>
        <p:spPr>
          <a:xfrm>
            <a:off x="2483889" y="2519528"/>
            <a:ext cx="448501" cy="448531"/>
          </a:xfrm>
          <a:custGeom>
            <a:avLst/>
            <a:gdLst/>
            <a:ahLst/>
            <a:cxnLst/>
            <a:rect l="l" t="t" r="r" b="b"/>
            <a:pathLst>
              <a:path w="14985" h="14986" extrusionOk="0">
                <a:moveTo>
                  <a:pt x="7494" y="1551"/>
                </a:moveTo>
                <a:lnTo>
                  <a:pt x="8135" y="2484"/>
                </a:lnTo>
                <a:cubicBezTo>
                  <a:pt x="8477" y="2985"/>
                  <a:pt x="8108" y="3731"/>
                  <a:pt x="7494" y="3731"/>
                </a:cubicBezTo>
                <a:cubicBezTo>
                  <a:pt x="6879" y="3731"/>
                  <a:pt x="6507" y="2985"/>
                  <a:pt x="6852" y="2484"/>
                </a:cubicBezTo>
                <a:lnTo>
                  <a:pt x="7494" y="1551"/>
                </a:lnTo>
                <a:close/>
                <a:moveTo>
                  <a:pt x="5182" y="4808"/>
                </a:moveTo>
                <a:lnTo>
                  <a:pt x="5182" y="4808"/>
                </a:lnTo>
                <a:cubicBezTo>
                  <a:pt x="4987" y="4955"/>
                  <a:pt x="4822" y="5114"/>
                  <a:pt x="4678" y="5285"/>
                </a:cubicBezTo>
                <a:cubicBezTo>
                  <a:pt x="4288" y="5755"/>
                  <a:pt x="4078" y="6313"/>
                  <a:pt x="4024" y="7054"/>
                </a:cubicBezTo>
                <a:lnTo>
                  <a:pt x="2273" y="7054"/>
                </a:lnTo>
                <a:cubicBezTo>
                  <a:pt x="2624" y="5821"/>
                  <a:pt x="3994" y="5015"/>
                  <a:pt x="5182" y="4808"/>
                </a:cubicBezTo>
                <a:close/>
                <a:moveTo>
                  <a:pt x="7053" y="4871"/>
                </a:moveTo>
                <a:lnTo>
                  <a:pt x="7053" y="7054"/>
                </a:lnTo>
                <a:lnTo>
                  <a:pt x="4903" y="7054"/>
                </a:lnTo>
                <a:cubicBezTo>
                  <a:pt x="4996" y="6052"/>
                  <a:pt x="5467" y="5366"/>
                  <a:pt x="7053" y="4871"/>
                </a:cubicBezTo>
                <a:close/>
                <a:moveTo>
                  <a:pt x="7932" y="4871"/>
                </a:moveTo>
                <a:cubicBezTo>
                  <a:pt x="9518" y="5366"/>
                  <a:pt x="9992" y="6052"/>
                  <a:pt x="10082" y="7054"/>
                </a:cubicBezTo>
                <a:lnTo>
                  <a:pt x="7932" y="7054"/>
                </a:lnTo>
                <a:lnTo>
                  <a:pt x="7932" y="4871"/>
                </a:lnTo>
                <a:close/>
                <a:moveTo>
                  <a:pt x="9806" y="4808"/>
                </a:moveTo>
                <a:cubicBezTo>
                  <a:pt x="10993" y="5015"/>
                  <a:pt x="12361" y="5821"/>
                  <a:pt x="12711" y="7054"/>
                </a:cubicBezTo>
                <a:lnTo>
                  <a:pt x="10963" y="7054"/>
                </a:lnTo>
                <a:cubicBezTo>
                  <a:pt x="10906" y="6313"/>
                  <a:pt x="10699" y="5755"/>
                  <a:pt x="10309" y="5285"/>
                </a:cubicBezTo>
                <a:cubicBezTo>
                  <a:pt x="10166" y="5114"/>
                  <a:pt x="9998" y="4955"/>
                  <a:pt x="9806" y="4808"/>
                </a:cubicBezTo>
                <a:close/>
                <a:moveTo>
                  <a:pt x="12687" y="7932"/>
                </a:moveTo>
                <a:lnTo>
                  <a:pt x="12328" y="9881"/>
                </a:lnTo>
                <a:lnTo>
                  <a:pt x="10828" y="9567"/>
                </a:lnTo>
                <a:lnTo>
                  <a:pt x="9089" y="10283"/>
                </a:lnTo>
                <a:lnTo>
                  <a:pt x="7494" y="9540"/>
                </a:lnTo>
                <a:lnTo>
                  <a:pt x="5898" y="10283"/>
                </a:lnTo>
                <a:lnTo>
                  <a:pt x="4156" y="9567"/>
                </a:lnTo>
                <a:lnTo>
                  <a:pt x="2660" y="9881"/>
                </a:lnTo>
                <a:lnTo>
                  <a:pt x="2297" y="7932"/>
                </a:lnTo>
                <a:close/>
                <a:moveTo>
                  <a:pt x="10912" y="10481"/>
                </a:moveTo>
                <a:lnTo>
                  <a:pt x="12124" y="10736"/>
                </a:lnTo>
                <a:cubicBezTo>
                  <a:pt x="11770" y="11822"/>
                  <a:pt x="11020" y="12763"/>
                  <a:pt x="10055" y="13369"/>
                </a:cubicBezTo>
                <a:lnTo>
                  <a:pt x="10055" y="14119"/>
                </a:lnTo>
                <a:lnTo>
                  <a:pt x="4933" y="14119"/>
                </a:lnTo>
                <a:lnTo>
                  <a:pt x="4933" y="13369"/>
                </a:lnTo>
                <a:cubicBezTo>
                  <a:pt x="3964" y="12763"/>
                  <a:pt x="3215" y="11822"/>
                  <a:pt x="2861" y="10736"/>
                </a:cubicBezTo>
                <a:lnTo>
                  <a:pt x="4072" y="10481"/>
                </a:lnTo>
                <a:lnTo>
                  <a:pt x="5919" y="11243"/>
                </a:lnTo>
                <a:lnTo>
                  <a:pt x="7494" y="10508"/>
                </a:lnTo>
                <a:lnTo>
                  <a:pt x="9068" y="11243"/>
                </a:lnTo>
                <a:lnTo>
                  <a:pt x="10912" y="10481"/>
                </a:lnTo>
                <a:close/>
                <a:moveTo>
                  <a:pt x="7494" y="1"/>
                </a:moveTo>
                <a:lnTo>
                  <a:pt x="6129" y="1986"/>
                </a:lnTo>
                <a:cubicBezTo>
                  <a:pt x="5743" y="2547"/>
                  <a:pt x="5740" y="3299"/>
                  <a:pt x="6111" y="3866"/>
                </a:cubicBezTo>
                <a:cubicBezTo>
                  <a:pt x="6075" y="3865"/>
                  <a:pt x="6038" y="3865"/>
                  <a:pt x="6001" y="3865"/>
                </a:cubicBezTo>
                <a:cubicBezTo>
                  <a:pt x="4083" y="3865"/>
                  <a:pt x="1750" y="5003"/>
                  <a:pt x="1373" y="7054"/>
                </a:cubicBezTo>
                <a:lnTo>
                  <a:pt x="0" y="7054"/>
                </a:lnTo>
                <a:lnTo>
                  <a:pt x="0" y="7932"/>
                </a:lnTo>
                <a:lnTo>
                  <a:pt x="1406" y="7932"/>
                </a:lnTo>
                <a:lnTo>
                  <a:pt x="1838" y="10262"/>
                </a:lnTo>
                <a:cubicBezTo>
                  <a:pt x="2102" y="11699"/>
                  <a:pt x="2888" y="12958"/>
                  <a:pt x="4054" y="13828"/>
                </a:cubicBezTo>
                <a:lnTo>
                  <a:pt x="4054" y="14985"/>
                </a:lnTo>
                <a:lnTo>
                  <a:pt x="10930" y="14985"/>
                </a:lnTo>
                <a:lnTo>
                  <a:pt x="10930" y="13828"/>
                </a:lnTo>
                <a:cubicBezTo>
                  <a:pt x="12100" y="12958"/>
                  <a:pt x="12882" y="11699"/>
                  <a:pt x="13149" y="10262"/>
                </a:cubicBezTo>
                <a:lnTo>
                  <a:pt x="13581" y="7932"/>
                </a:lnTo>
                <a:lnTo>
                  <a:pt x="14984" y="7932"/>
                </a:lnTo>
                <a:lnTo>
                  <a:pt x="14984" y="7054"/>
                </a:lnTo>
                <a:lnTo>
                  <a:pt x="13614" y="7054"/>
                </a:lnTo>
                <a:cubicBezTo>
                  <a:pt x="13237" y="5003"/>
                  <a:pt x="10901" y="3865"/>
                  <a:pt x="8984" y="3865"/>
                </a:cubicBezTo>
                <a:cubicBezTo>
                  <a:pt x="8947" y="3865"/>
                  <a:pt x="8910" y="3865"/>
                  <a:pt x="8873" y="3866"/>
                </a:cubicBezTo>
                <a:cubicBezTo>
                  <a:pt x="9245" y="3299"/>
                  <a:pt x="9242" y="2547"/>
                  <a:pt x="8858" y="1986"/>
                </a:cubicBezTo>
                <a:lnTo>
                  <a:pt x="74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145" name="Google Shape;5145;p75"/>
          <p:cNvGrpSpPr/>
          <p:nvPr/>
        </p:nvGrpSpPr>
        <p:grpSpPr>
          <a:xfrm>
            <a:off x="2483889" y="1816442"/>
            <a:ext cx="448501" cy="448501"/>
            <a:chOff x="2483880" y="1892642"/>
            <a:chExt cx="448501" cy="448501"/>
          </a:xfrm>
        </p:grpSpPr>
        <p:sp>
          <p:nvSpPr>
            <p:cNvPr id="5146" name="Google Shape;5146;p75"/>
            <p:cNvSpPr/>
            <p:nvPr/>
          </p:nvSpPr>
          <p:spPr>
            <a:xfrm>
              <a:off x="2661485" y="2185238"/>
              <a:ext cx="93382" cy="39687"/>
            </a:xfrm>
            <a:custGeom>
              <a:avLst/>
              <a:gdLst/>
              <a:ahLst/>
              <a:cxnLst/>
              <a:rect l="l" t="t" r="r" b="b"/>
              <a:pathLst>
                <a:path w="3120" h="1326" extrusionOk="0">
                  <a:moveTo>
                    <a:pt x="0" y="0"/>
                  </a:moveTo>
                  <a:cubicBezTo>
                    <a:pt x="0" y="732"/>
                    <a:pt x="699" y="1326"/>
                    <a:pt x="1560" y="1326"/>
                  </a:cubicBezTo>
                  <a:cubicBezTo>
                    <a:pt x="2420" y="1326"/>
                    <a:pt x="3119" y="732"/>
                    <a:pt x="3119" y="0"/>
                  </a:cubicBezTo>
                  <a:lnTo>
                    <a:pt x="2240" y="0"/>
                  </a:lnTo>
                  <a:cubicBezTo>
                    <a:pt x="2240" y="213"/>
                    <a:pt x="1962" y="447"/>
                    <a:pt x="1560" y="447"/>
                  </a:cubicBezTo>
                  <a:cubicBezTo>
                    <a:pt x="1158" y="447"/>
                    <a:pt x="879" y="213"/>
                    <a:pt x="8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47" name="Google Shape;5147;p75"/>
            <p:cNvSpPr/>
            <p:nvPr/>
          </p:nvSpPr>
          <p:spPr>
            <a:xfrm>
              <a:off x="2483880" y="1892642"/>
              <a:ext cx="448501" cy="448501"/>
            </a:xfrm>
            <a:custGeom>
              <a:avLst/>
              <a:gdLst/>
              <a:ahLst/>
              <a:cxnLst/>
              <a:rect l="l" t="t" r="r" b="b"/>
              <a:pathLst>
                <a:path w="14985" h="14985" extrusionOk="0">
                  <a:moveTo>
                    <a:pt x="10867" y="3224"/>
                  </a:moveTo>
                  <a:cubicBezTo>
                    <a:pt x="10987" y="3224"/>
                    <a:pt x="11089" y="3311"/>
                    <a:pt x="11113" y="3428"/>
                  </a:cubicBezTo>
                  <a:lnTo>
                    <a:pt x="11203" y="3929"/>
                  </a:lnTo>
                  <a:lnTo>
                    <a:pt x="11686" y="3764"/>
                  </a:lnTo>
                  <a:cubicBezTo>
                    <a:pt x="11713" y="3755"/>
                    <a:pt x="11739" y="3750"/>
                    <a:pt x="11765" y="3750"/>
                  </a:cubicBezTo>
                  <a:cubicBezTo>
                    <a:pt x="11964" y="3750"/>
                    <a:pt x="12106" y="4007"/>
                    <a:pt x="11944" y="4172"/>
                  </a:cubicBezTo>
                  <a:lnTo>
                    <a:pt x="11641" y="4481"/>
                  </a:lnTo>
                  <a:lnTo>
                    <a:pt x="11944" y="4786"/>
                  </a:lnTo>
                  <a:cubicBezTo>
                    <a:pt x="12107" y="4952"/>
                    <a:pt x="11962" y="5209"/>
                    <a:pt x="11761" y="5209"/>
                  </a:cubicBezTo>
                  <a:cubicBezTo>
                    <a:pt x="11736" y="5209"/>
                    <a:pt x="11711" y="5205"/>
                    <a:pt x="11686" y="5197"/>
                  </a:cubicBezTo>
                  <a:lnTo>
                    <a:pt x="11215" y="5041"/>
                  </a:lnTo>
                  <a:lnTo>
                    <a:pt x="11119" y="5530"/>
                  </a:lnTo>
                  <a:cubicBezTo>
                    <a:pt x="11095" y="5660"/>
                    <a:pt x="10982" y="5729"/>
                    <a:pt x="10871" y="5729"/>
                  </a:cubicBezTo>
                  <a:cubicBezTo>
                    <a:pt x="10764" y="5729"/>
                    <a:pt x="10658" y="5665"/>
                    <a:pt x="10633" y="5530"/>
                  </a:cubicBezTo>
                  <a:lnTo>
                    <a:pt x="10537" y="5035"/>
                  </a:lnTo>
                  <a:lnTo>
                    <a:pt x="10061" y="5197"/>
                  </a:lnTo>
                  <a:cubicBezTo>
                    <a:pt x="10035" y="5206"/>
                    <a:pt x="10009" y="5210"/>
                    <a:pt x="9985" y="5210"/>
                  </a:cubicBezTo>
                  <a:cubicBezTo>
                    <a:pt x="9786" y="5210"/>
                    <a:pt x="9643" y="4952"/>
                    <a:pt x="9806" y="4786"/>
                  </a:cubicBezTo>
                  <a:lnTo>
                    <a:pt x="10109" y="4481"/>
                  </a:lnTo>
                  <a:lnTo>
                    <a:pt x="9806" y="4172"/>
                  </a:lnTo>
                  <a:cubicBezTo>
                    <a:pt x="9642" y="4006"/>
                    <a:pt x="9785" y="3749"/>
                    <a:pt x="9984" y="3749"/>
                  </a:cubicBezTo>
                  <a:cubicBezTo>
                    <a:pt x="10008" y="3749"/>
                    <a:pt x="10032" y="3753"/>
                    <a:pt x="10058" y="3761"/>
                  </a:cubicBezTo>
                  <a:lnTo>
                    <a:pt x="10531" y="3911"/>
                  </a:lnTo>
                  <a:lnTo>
                    <a:pt x="10624" y="3425"/>
                  </a:lnTo>
                  <a:cubicBezTo>
                    <a:pt x="10669" y="3293"/>
                    <a:pt x="10750" y="3227"/>
                    <a:pt x="10867" y="3224"/>
                  </a:cubicBezTo>
                  <a:close/>
                  <a:moveTo>
                    <a:pt x="9923" y="915"/>
                  </a:moveTo>
                  <a:cubicBezTo>
                    <a:pt x="10160" y="915"/>
                    <a:pt x="10351" y="1104"/>
                    <a:pt x="10351" y="1341"/>
                  </a:cubicBezTo>
                  <a:cubicBezTo>
                    <a:pt x="10351" y="1575"/>
                    <a:pt x="10160" y="1767"/>
                    <a:pt x="9923" y="1767"/>
                  </a:cubicBezTo>
                  <a:lnTo>
                    <a:pt x="9923" y="2858"/>
                  </a:lnTo>
                  <a:cubicBezTo>
                    <a:pt x="9920" y="2864"/>
                    <a:pt x="9917" y="2870"/>
                    <a:pt x="9914" y="2873"/>
                  </a:cubicBezTo>
                  <a:cubicBezTo>
                    <a:pt x="9323" y="2909"/>
                    <a:pt x="8855" y="3401"/>
                    <a:pt x="8855" y="3998"/>
                  </a:cubicBezTo>
                  <a:cubicBezTo>
                    <a:pt x="8855" y="4166"/>
                    <a:pt x="8894" y="4331"/>
                    <a:pt x="8963" y="4481"/>
                  </a:cubicBezTo>
                  <a:cubicBezTo>
                    <a:pt x="8816" y="4810"/>
                    <a:pt x="8819" y="5140"/>
                    <a:pt x="8978" y="5470"/>
                  </a:cubicBezTo>
                  <a:cubicBezTo>
                    <a:pt x="8477" y="5197"/>
                    <a:pt x="8093" y="4753"/>
                    <a:pt x="7833" y="4253"/>
                  </a:cubicBezTo>
                  <a:lnTo>
                    <a:pt x="7152" y="4253"/>
                  </a:lnTo>
                  <a:cubicBezTo>
                    <a:pt x="6685" y="5175"/>
                    <a:pt x="5765" y="5796"/>
                    <a:pt x="4733" y="5796"/>
                  </a:cubicBezTo>
                  <a:cubicBezTo>
                    <a:pt x="4664" y="5796"/>
                    <a:pt x="4595" y="5794"/>
                    <a:pt x="4525" y="5788"/>
                  </a:cubicBezTo>
                  <a:cubicBezTo>
                    <a:pt x="4738" y="5203"/>
                    <a:pt x="5137" y="4702"/>
                    <a:pt x="5620" y="4319"/>
                  </a:cubicBezTo>
                  <a:lnTo>
                    <a:pt x="5620" y="3533"/>
                  </a:lnTo>
                  <a:lnTo>
                    <a:pt x="5062" y="3533"/>
                  </a:lnTo>
                  <a:cubicBezTo>
                    <a:pt x="4828" y="3533"/>
                    <a:pt x="4636" y="3344"/>
                    <a:pt x="4636" y="3107"/>
                  </a:cubicBezTo>
                  <a:cubicBezTo>
                    <a:pt x="4636" y="2873"/>
                    <a:pt x="4828" y="2681"/>
                    <a:pt x="5062" y="2681"/>
                  </a:cubicBezTo>
                  <a:lnTo>
                    <a:pt x="5062" y="1767"/>
                  </a:lnTo>
                  <a:cubicBezTo>
                    <a:pt x="4828" y="1767"/>
                    <a:pt x="4636" y="1575"/>
                    <a:pt x="4636" y="1341"/>
                  </a:cubicBezTo>
                  <a:cubicBezTo>
                    <a:pt x="4636" y="1104"/>
                    <a:pt x="4828" y="915"/>
                    <a:pt x="5062" y="915"/>
                  </a:cubicBezTo>
                  <a:close/>
                  <a:moveTo>
                    <a:pt x="3422" y="6634"/>
                  </a:moveTo>
                  <a:lnTo>
                    <a:pt x="3422" y="8724"/>
                  </a:lnTo>
                  <a:cubicBezTo>
                    <a:pt x="2975" y="8586"/>
                    <a:pt x="2648" y="8169"/>
                    <a:pt x="2648" y="7677"/>
                  </a:cubicBezTo>
                  <a:cubicBezTo>
                    <a:pt x="2648" y="7185"/>
                    <a:pt x="2975" y="6769"/>
                    <a:pt x="3422" y="6634"/>
                  </a:cubicBezTo>
                  <a:close/>
                  <a:moveTo>
                    <a:pt x="11545" y="6628"/>
                  </a:moveTo>
                  <a:cubicBezTo>
                    <a:pt x="11734" y="6682"/>
                    <a:pt x="11902" y="6784"/>
                    <a:pt x="12034" y="6921"/>
                  </a:cubicBezTo>
                  <a:cubicBezTo>
                    <a:pt x="12223" y="7116"/>
                    <a:pt x="12340" y="7383"/>
                    <a:pt x="12340" y="7677"/>
                  </a:cubicBezTo>
                  <a:cubicBezTo>
                    <a:pt x="12340" y="8130"/>
                    <a:pt x="12061" y="8520"/>
                    <a:pt x="11671" y="8685"/>
                  </a:cubicBezTo>
                  <a:cubicBezTo>
                    <a:pt x="11629" y="8703"/>
                    <a:pt x="11587" y="8718"/>
                    <a:pt x="11545" y="8730"/>
                  </a:cubicBezTo>
                  <a:lnTo>
                    <a:pt x="11545" y="6628"/>
                  </a:lnTo>
                  <a:close/>
                  <a:moveTo>
                    <a:pt x="7491" y="5401"/>
                  </a:moveTo>
                  <a:cubicBezTo>
                    <a:pt x="8187" y="6252"/>
                    <a:pt x="9255" y="6711"/>
                    <a:pt x="10315" y="6711"/>
                  </a:cubicBezTo>
                  <a:cubicBezTo>
                    <a:pt x="10432" y="6711"/>
                    <a:pt x="10550" y="6705"/>
                    <a:pt x="10666" y="6694"/>
                  </a:cubicBezTo>
                  <a:cubicBezTo>
                    <a:pt x="10669" y="6751"/>
                    <a:pt x="10669" y="6808"/>
                    <a:pt x="10669" y="6868"/>
                  </a:cubicBezTo>
                  <a:lnTo>
                    <a:pt x="10669" y="8874"/>
                  </a:lnTo>
                  <a:cubicBezTo>
                    <a:pt x="10669" y="10622"/>
                    <a:pt x="9245" y="12046"/>
                    <a:pt x="7494" y="12046"/>
                  </a:cubicBezTo>
                  <a:cubicBezTo>
                    <a:pt x="5740" y="12046"/>
                    <a:pt x="4315" y="10622"/>
                    <a:pt x="4315" y="8874"/>
                  </a:cubicBezTo>
                  <a:lnTo>
                    <a:pt x="4315" y="6868"/>
                  </a:lnTo>
                  <a:cubicBezTo>
                    <a:pt x="4315" y="6805"/>
                    <a:pt x="4318" y="6745"/>
                    <a:pt x="4321" y="6685"/>
                  </a:cubicBezTo>
                  <a:cubicBezTo>
                    <a:pt x="4455" y="6700"/>
                    <a:pt x="4589" y="6708"/>
                    <a:pt x="4722" y="6708"/>
                  </a:cubicBezTo>
                  <a:cubicBezTo>
                    <a:pt x="5778" y="6708"/>
                    <a:pt x="6820" y="6224"/>
                    <a:pt x="7491" y="5401"/>
                  </a:cubicBezTo>
                  <a:close/>
                  <a:moveTo>
                    <a:pt x="4249" y="11299"/>
                  </a:moveTo>
                  <a:cubicBezTo>
                    <a:pt x="4366" y="11458"/>
                    <a:pt x="4495" y="11605"/>
                    <a:pt x="4636" y="11746"/>
                  </a:cubicBezTo>
                  <a:lnTo>
                    <a:pt x="4636" y="14106"/>
                  </a:lnTo>
                  <a:lnTo>
                    <a:pt x="879" y="14106"/>
                  </a:lnTo>
                  <a:lnTo>
                    <a:pt x="879" y="13201"/>
                  </a:lnTo>
                  <a:lnTo>
                    <a:pt x="4249" y="11299"/>
                  </a:lnTo>
                  <a:close/>
                  <a:moveTo>
                    <a:pt x="5515" y="12406"/>
                  </a:moveTo>
                  <a:cubicBezTo>
                    <a:pt x="6099" y="12736"/>
                    <a:pt x="6774" y="12925"/>
                    <a:pt x="7494" y="12925"/>
                  </a:cubicBezTo>
                  <a:cubicBezTo>
                    <a:pt x="8210" y="12925"/>
                    <a:pt x="8885" y="12736"/>
                    <a:pt x="9473" y="12409"/>
                  </a:cubicBezTo>
                  <a:lnTo>
                    <a:pt x="9473" y="14106"/>
                  </a:lnTo>
                  <a:lnTo>
                    <a:pt x="5515" y="14106"/>
                  </a:lnTo>
                  <a:lnTo>
                    <a:pt x="5515" y="12406"/>
                  </a:lnTo>
                  <a:close/>
                  <a:moveTo>
                    <a:pt x="10732" y="11308"/>
                  </a:moveTo>
                  <a:lnTo>
                    <a:pt x="14106" y="13342"/>
                  </a:lnTo>
                  <a:lnTo>
                    <a:pt x="14106" y="14106"/>
                  </a:lnTo>
                  <a:lnTo>
                    <a:pt x="10348" y="14106"/>
                  </a:lnTo>
                  <a:lnTo>
                    <a:pt x="10348" y="11746"/>
                  </a:lnTo>
                  <a:cubicBezTo>
                    <a:pt x="10486" y="11608"/>
                    <a:pt x="10615" y="11464"/>
                    <a:pt x="10732" y="11308"/>
                  </a:cubicBezTo>
                  <a:close/>
                  <a:moveTo>
                    <a:pt x="5062" y="1"/>
                  </a:moveTo>
                  <a:cubicBezTo>
                    <a:pt x="4324" y="1"/>
                    <a:pt x="3721" y="600"/>
                    <a:pt x="3721" y="1341"/>
                  </a:cubicBezTo>
                  <a:cubicBezTo>
                    <a:pt x="3721" y="1680"/>
                    <a:pt x="3847" y="1989"/>
                    <a:pt x="4054" y="2223"/>
                  </a:cubicBezTo>
                  <a:cubicBezTo>
                    <a:pt x="3847" y="2460"/>
                    <a:pt x="3721" y="2768"/>
                    <a:pt x="3721" y="3107"/>
                  </a:cubicBezTo>
                  <a:cubicBezTo>
                    <a:pt x="3721" y="3593"/>
                    <a:pt x="3982" y="4019"/>
                    <a:pt x="4369" y="4256"/>
                  </a:cubicBezTo>
                  <a:cubicBezTo>
                    <a:pt x="4018" y="4675"/>
                    <a:pt x="3736" y="5200"/>
                    <a:pt x="3586" y="5713"/>
                  </a:cubicBezTo>
                  <a:cubicBezTo>
                    <a:pt x="2570" y="5794"/>
                    <a:pt x="1769" y="6643"/>
                    <a:pt x="1769" y="7677"/>
                  </a:cubicBezTo>
                  <a:cubicBezTo>
                    <a:pt x="1769" y="8688"/>
                    <a:pt x="2531" y="9521"/>
                    <a:pt x="3512" y="9635"/>
                  </a:cubicBezTo>
                  <a:cubicBezTo>
                    <a:pt x="3572" y="9953"/>
                    <a:pt x="3667" y="10259"/>
                    <a:pt x="3799" y="10547"/>
                  </a:cubicBezTo>
                  <a:lnTo>
                    <a:pt x="0" y="12688"/>
                  </a:lnTo>
                  <a:lnTo>
                    <a:pt x="0" y="14985"/>
                  </a:lnTo>
                  <a:lnTo>
                    <a:pt x="14984" y="14985"/>
                  </a:lnTo>
                  <a:lnTo>
                    <a:pt x="14984" y="12847"/>
                  </a:lnTo>
                  <a:lnTo>
                    <a:pt x="11182" y="10556"/>
                  </a:lnTo>
                  <a:cubicBezTo>
                    <a:pt x="11314" y="10265"/>
                    <a:pt x="11416" y="9956"/>
                    <a:pt x="11476" y="9635"/>
                  </a:cubicBezTo>
                  <a:cubicBezTo>
                    <a:pt x="12453" y="9521"/>
                    <a:pt x="13215" y="8688"/>
                    <a:pt x="13215" y="7677"/>
                  </a:cubicBezTo>
                  <a:cubicBezTo>
                    <a:pt x="13215" y="6948"/>
                    <a:pt x="12819" y="6310"/>
                    <a:pt x="12229" y="5971"/>
                  </a:cubicBezTo>
                  <a:cubicBezTo>
                    <a:pt x="12801" y="5794"/>
                    <a:pt x="13011" y="4954"/>
                    <a:pt x="12783" y="4481"/>
                  </a:cubicBezTo>
                  <a:cubicBezTo>
                    <a:pt x="12855" y="4331"/>
                    <a:pt x="12891" y="4166"/>
                    <a:pt x="12891" y="3998"/>
                  </a:cubicBezTo>
                  <a:cubicBezTo>
                    <a:pt x="12891" y="3395"/>
                    <a:pt x="12418" y="2903"/>
                    <a:pt x="11821" y="2873"/>
                  </a:cubicBezTo>
                  <a:cubicBezTo>
                    <a:pt x="11650" y="2600"/>
                    <a:pt x="11365" y="2412"/>
                    <a:pt x="11038" y="2361"/>
                  </a:cubicBezTo>
                  <a:cubicBezTo>
                    <a:pt x="11005" y="2313"/>
                    <a:pt x="10969" y="2268"/>
                    <a:pt x="10930" y="2223"/>
                  </a:cubicBezTo>
                  <a:cubicBezTo>
                    <a:pt x="11140" y="1989"/>
                    <a:pt x="11266" y="1680"/>
                    <a:pt x="11266" y="1341"/>
                  </a:cubicBezTo>
                  <a:cubicBezTo>
                    <a:pt x="11266" y="600"/>
                    <a:pt x="10663" y="1"/>
                    <a:pt x="9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148" name="Google Shape;5148;p75"/>
          <p:cNvGrpSpPr/>
          <p:nvPr/>
        </p:nvGrpSpPr>
        <p:grpSpPr>
          <a:xfrm>
            <a:off x="2483889" y="1159569"/>
            <a:ext cx="448501" cy="448411"/>
            <a:chOff x="2483880" y="1235769"/>
            <a:chExt cx="448501" cy="448411"/>
          </a:xfrm>
        </p:grpSpPr>
        <p:sp>
          <p:nvSpPr>
            <p:cNvPr id="5149" name="Google Shape;5149;p75"/>
            <p:cNvSpPr/>
            <p:nvPr/>
          </p:nvSpPr>
          <p:spPr>
            <a:xfrm>
              <a:off x="2600009" y="1448212"/>
              <a:ext cx="26308" cy="26308"/>
            </a:xfrm>
            <a:custGeom>
              <a:avLst/>
              <a:gdLst/>
              <a:ahLst/>
              <a:cxnLst/>
              <a:rect l="l" t="t" r="r" b="b"/>
              <a:pathLst>
                <a:path w="879" h="879" extrusionOk="0">
                  <a:moveTo>
                    <a:pt x="0" y="0"/>
                  </a:moveTo>
                  <a:lnTo>
                    <a:pt x="0" y="879"/>
                  </a:lnTo>
                  <a:lnTo>
                    <a:pt x="879" y="879"/>
                  </a:lnTo>
                  <a:lnTo>
                    <a:pt x="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50" name="Google Shape;5150;p75"/>
            <p:cNvSpPr/>
            <p:nvPr/>
          </p:nvSpPr>
          <p:spPr>
            <a:xfrm>
              <a:off x="2790004" y="1448212"/>
              <a:ext cx="26249" cy="26308"/>
            </a:xfrm>
            <a:custGeom>
              <a:avLst/>
              <a:gdLst/>
              <a:ahLst/>
              <a:cxnLst/>
              <a:rect l="l" t="t" r="r" b="b"/>
              <a:pathLst>
                <a:path w="877" h="879" extrusionOk="0">
                  <a:moveTo>
                    <a:pt x="0" y="0"/>
                  </a:moveTo>
                  <a:lnTo>
                    <a:pt x="0" y="879"/>
                  </a:lnTo>
                  <a:lnTo>
                    <a:pt x="876" y="879"/>
                  </a:lnTo>
                  <a:lnTo>
                    <a:pt x="8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51" name="Google Shape;5151;p75"/>
            <p:cNvSpPr/>
            <p:nvPr/>
          </p:nvSpPr>
          <p:spPr>
            <a:xfrm>
              <a:off x="2483880" y="1235769"/>
              <a:ext cx="448501" cy="448411"/>
            </a:xfrm>
            <a:custGeom>
              <a:avLst/>
              <a:gdLst/>
              <a:ahLst/>
              <a:cxnLst/>
              <a:rect l="l" t="t" r="r" b="b"/>
              <a:pathLst>
                <a:path w="14985" h="14982" extrusionOk="0">
                  <a:moveTo>
                    <a:pt x="1988" y="876"/>
                  </a:moveTo>
                  <a:cubicBezTo>
                    <a:pt x="2660" y="876"/>
                    <a:pt x="3089" y="1491"/>
                    <a:pt x="3098" y="2112"/>
                  </a:cubicBezTo>
                  <a:cubicBezTo>
                    <a:pt x="2504" y="2372"/>
                    <a:pt x="1940" y="2687"/>
                    <a:pt x="1394" y="3035"/>
                  </a:cubicBezTo>
                  <a:cubicBezTo>
                    <a:pt x="1077" y="2822"/>
                    <a:pt x="879" y="2453"/>
                    <a:pt x="879" y="2046"/>
                  </a:cubicBezTo>
                  <a:cubicBezTo>
                    <a:pt x="879" y="1401"/>
                    <a:pt x="1376" y="876"/>
                    <a:pt x="1988" y="876"/>
                  </a:cubicBezTo>
                  <a:close/>
                  <a:moveTo>
                    <a:pt x="12999" y="876"/>
                  </a:moveTo>
                  <a:cubicBezTo>
                    <a:pt x="13611" y="876"/>
                    <a:pt x="14106" y="1401"/>
                    <a:pt x="14106" y="2046"/>
                  </a:cubicBezTo>
                  <a:cubicBezTo>
                    <a:pt x="14106" y="2453"/>
                    <a:pt x="13911" y="2822"/>
                    <a:pt x="13593" y="3035"/>
                  </a:cubicBezTo>
                  <a:cubicBezTo>
                    <a:pt x="13047" y="2687"/>
                    <a:pt x="12480" y="2372"/>
                    <a:pt x="11890" y="2112"/>
                  </a:cubicBezTo>
                  <a:cubicBezTo>
                    <a:pt x="11899" y="1491"/>
                    <a:pt x="12328" y="876"/>
                    <a:pt x="12999" y="876"/>
                  </a:cubicBezTo>
                  <a:close/>
                  <a:moveTo>
                    <a:pt x="5563" y="2238"/>
                  </a:moveTo>
                  <a:lnTo>
                    <a:pt x="4423" y="5002"/>
                  </a:lnTo>
                  <a:cubicBezTo>
                    <a:pt x="4390" y="5001"/>
                    <a:pt x="4358" y="5000"/>
                    <a:pt x="4325" y="5000"/>
                  </a:cubicBezTo>
                  <a:cubicBezTo>
                    <a:pt x="3170" y="5000"/>
                    <a:pt x="2119" y="5823"/>
                    <a:pt x="1850" y="6954"/>
                  </a:cubicBezTo>
                  <a:lnTo>
                    <a:pt x="1850" y="3785"/>
                  </a:lnTo>
                  <a:cubicBezTo>
                    <a:pt x="2987" y="3050"/>
                    <a:pt x="4237" y="2510"/>
                    <a:pt x="5563" y="2238"/>
                  </a:cubicBezTo>
                  <a:close/>
                  <a:moveTo>
                    <a:pt x="9422" y="2238"/>
                  </a:moveTo>
                  <a:lnTo>
                    <a:pt x="9422" y="2238"/>
                  </a:lnTo>
                  <a:cubicBezTo>
                    <a:pt x="10750" y="2510"/>
                    <a:pt x="11998" y="3050"/>
                    <a:pt x="13134" y="3785"/>
                  </a:cubicBezTo>
                  <a:lnTo>
                    <a:pt x="13134" y="6954"/>
                  </a:lnTo>
                  <a:cubicBezTo>
                    <a:pt x="12866" y="5823"/>
                    <a:pt x="11815" y="5000"/>
                    <a:pt x="10659" y="5000"/>
                  </a:cubicBezTo>
                  <a:cubicBezTo>
                    <a:pt x="10627" y="5000"/>
                    <a:pt x="10594" y="5001"/>
                    <a:pt x="10561" y="5002"/>
                  </a:cubicBezTo>
                  <a:lnTo>
                    <a:pt x="9422" y="2238"/>
                  </a:lnTo>
                  <a:close/>
                  <a:moveTo>
                    <a:pt x="4321" y="5878"/>
                  </a:moveTo>
                  <a:cubicBezTo>
                    <a:pt x="5236" y="5878"/>
                    <a:pt x="5979" y="6625"/>
                    <a:pt x="5979" y="7539"/>
                  </a:cubicBezTo>
                  <a:cubicBezTo>
                    <a:pt x="5979" y="8454"/>
                    <a:pt x="5236" y="9197"/>
                    <a:pt x="4321" y="9197"/>
                  </a:cubicBezTo>
                  <a:cubicBezTo>
                    <a:pt x="3407" y="9197"/>
                    <a:pt x="2660" y="8454"/>
                    <a:pt x="2660" y="7539"/>
                  </a:cubicBezTo>
                  <a:cubicBezTo>
                    <a:pt x="2660" y="6625"/>
                    <a:pt x="3407" y="5878"/>
                    <a:pt x="4321" y="5878"/>
                  </a:cubicBezTo>
                  <a:close/>
                  <a:moveTo>
                    <a:pt x="10666" y="5878"/>
                  </a:moveTo>
                  <a:cubicBezTo>
                    <a:pt x="11581" y="5878"/>
                    <a:pt x="12325" y="6625"/>
                    <a:pt x="12325" y="7539"/>
                  </a:cubicBezTo>
                  <a:cubicBezTo>
                    <a:pt x="12325" y="8454"/>
                    <a:pt x="11581" y="9197"/>
                    <a:pt x="10666" y="9197"/>
                  </a:cubicBezTo>
                  <a:cubicBezTo>
                    <a:pt x="9752" y="9197"/>
                    <a:pt x="9008" y="8454"/>
                    <a:pt x="9008" y="7539"/>
                  </a:cubicBezTo>
                  <a:cubicBezTo>
                    <a:pt x="9008" y="6625"/>
                    <a:pt x="9752" y="5878"/>
                    <a:pt x="10666" y="5878"/>
                  </a:cubicBezTo>
                  <a:close/>
                  <a:moveTo>
                    <a:pt x="1850" y="8124"/>
                  </a:moveTo>
                  <a:cubicBezTo>
                    <a:pt x="2118" y="9251"/>
                    <a:pt x="3168" y="10075"/>
                    <a:pt x="4316" y="10075"/>
                  </a:cubicBezTo>
                  <a:cubicBezTo>
                    <a:pt x="4366" y="10075"/>
                    <a:pt x="4415" y="10073"/>
                    <a:pt x="4465" y="10070"/>
                  </a:cubicBezTo>
                  <a:lnTo>
                    <a:pt x="5110" y="12340"/>
                  </a:lnTo>
                  <a:cubicBezTo>
                    <a:pt x="3275" y="12106"/>
                    <a:pt x="1850" y="10472"/>
                    <a:pt x="1850" y="8499"/>
                  </a:cubicBezTo>
                  <a:lnTo>
                    <a:pt x="1850" y="8124"/>
                  </a:lnTo>
                  <a:close/>
                  <a:moveTo>
                    <a:pt x="13134" y="8124"/>
                  </a:moveTo>
                  <a:lnTo>
                    <a:pt x="13134" y="8499"/>
                  </a:lnTo>
                  <a:cubicBezTo>
                    <a:pt x="13134" y="10472"/>
                    <a:pt x="11710" y="12106"/>
                    <a:pt x="9878" y="12340"/>
                  </a:cubicBezTo>
                  <a:lnTo>
                    <a:pt x="10519" y="10070"/>
                  </a:lnTo>
                  <a:cubicBezTo>
                    <a:pt x="10569" y="10073"/>
                    <a:pt x="10619" y="10075"/>
                    <a:pt x="10668" y="10075"/>
                  </a:cubicBezTo>
                  <a:cubicBezTo>
                    <a:pt x="11819" y="10075"/>
                    <a:pt x="12867" y="9251"/>
                    <a:pt x="13134" y="8124"/>
                  </a:cubicBezTo>
                  <a:close/>
                  <a:moveTo>
                    <a:pt x="7492" y="2034"/>
                  </a:moveTo>
                  <a:cubicBezTo>
                    <a:pt x="7797" y="2034"/>
                    <a:pt x="8102" y="2050"/>
                    <a:pt x="8408" y="2082"/>
                  </a:cubicBezTo>
                  <a:lnTo>
                    <a:pt x="9692" y="5197"/>
                  </a:lnTo>
                  <a:cubicBezTo>
                    <a:pt x="8774" y="5578"/>
                    <a:pt x="8129" y="6484"/>
                    <a:pt x="8129" y="7539"/>
                  </a:cubicBezTo>
                  <a:cubicBezTo>
                    <a:pt x="8129" y="8583"/>
                    <a:pt x="8762" y="9482"/>
                    <a:pt x="9665" y="9869"/>
                  </a:cubicBezTo>
                  <a:lnTo>
                    <a:pt x="8852" y="12778"/>
                  </a:lnTo>
                  <a:cubicBezTo>
                    <a:pt x="8813" y="13363"/>
                    <a:pt x="8438" y="13845"/>
                    <a:pt x="7935" y="14028"/>
                  </a:cubicBezTo>
                  <a:lnTo>
                    <a:pt x="7935" y="12061"/>
                  </a:lnTo>
                  <a:cubicBezTo>
                    <a:pt x="8447" y="11875"/>
                    <a:pt x="8813" y="11374"/>
                    <a:pt x="8813" y="10787"/>
                  </a:cubicBezTo>
                  <a:lnTo>
                    <a:pt x="7935" y="10787"/>
                  </a:lnTo>
                  <a:cubicBezTo>
                    <a:pt x="7935" y="11042"/>
                    <a:pt x="7728" y="11251"/>
                    <a:pt x="7494" y="11260"/>
                  </a:cubicBezTo>
                  <a:cubicBezTo>
                    <a:pt x="7257" y="11251"/>
                    <a:pt x="7050" y="11042"/>
                    <a:pt x="7050" y="10787"/>
                  </a:cubicBezTo>
                  <a:lnTo>
                    <a:pt x="6174" y="10787"/>
                  </a:lnTo>
                  <a:cubicBezTo>
                    <a:pt x="6174" y="11374"/>
                    <a:pt x="6540" y="11875"/>
                    <a:pt x="7053" y="12061"/>
                  </a:cubicBezTo>
                  <a:lnTo>
                    <a:pt x="7053" y="14028"/>
                  </a:lnTo>
                  <a:cubicBezTo>
                    <a:pt x="6546" y="13845"/>
                    <a:pt x="6171" y="13363"/>
                    <a:pt x="6135" y="12778"/>
                  </a:cubicBezTo>
                  <a:lnTo>
                    <a:pt x="5320" y="9869"/>
                  </a:lnTo>
                  <a:cubicBezTo>
                    <a:pt x="6222" y="9482"/>
                    <a:pt x="6858" y="8583"/>
                    <a:pt x="6858" y="7539"/>
                  </a:cubicBezTo>
                  <a:cubicBezTo>
                    <a:pt x="6858" y="6484"/>
                    <a:pt x="6210" y="5578"/>
                    <a:pt x="5293" y="5197"/>
                  </a:cubicBezTo>
                  <a:lnTo>
                    <a:pt x="6576" y="2082"/>
                  </a:lnTo>
                  <a:cubicBezTo>
                    <a:pt x="6882" y="2050"/>
                    <a:pt x="7187" y="2034"/>
                    <a:pt x="7492" y="2034"/>
                  </a:cubicBezTo>
                  <a:close/>
                  <a:moveTo>
                    <a:pt x="1988" y="1"/>
                  </a:moveTo>
                  <a:cubicBezTo>
                    <a:pt x="894" y="1"/>
                    <a:pt x="0" y="918"/>
                    <a:pt x="0" y="2046"/>
                  </a:cubicBezTo>
                  <a:cubicBezTo>
                    <a:pt x="0" y="2780"/>
                    <a:pt x="375" y="3443"/>
                    <a:pt x="972" y="3809"/>
                  </a:cubicBezTo>
                  <a:lnTo>
                    <a:pt x="972" y="8499"/>
                  </a:lnTo>
                  <a:cubicBezTo>
                    <a:pt x="972" y="11033"/>
                    <a:pt x="2903" y="13111"/>
                    <a:pt x="5320" y="13240"/>
                  </a:cubicBezTo>
                  <a:cubicBezTo>
                    <a:pt x="5563" y="14238"/>
                    <a:pt x="6462" y="14976"/>
                    <a:pt x="7494" y="14982"/>
                  </a:cubicBezTo>
                  <a:cubicBezTo>
                    <a:pt x="8525" y="14976"/>
                    <a:pt x="9422" y="14238"/>
                    <a:pt x="9665" y="13240"/>
                  </a:cubicBezTo>
                  <a:cubicBezTo>
                    <a:pt x="12085" y="13111"/>
                    <a:pt x="14013" y="11033"/>
                    <a:pt x="14013" y="8499"/>
                  </a:cubicBezTo>
                  <a:lnTo>
                    <a:pt x="14013" y="3809"/>
                  </a:lnTo>
                  <a:cubicBezTo>
                    <a:pt x="14613" y="3443"/>
                    <a:pt x="14984" y="2780"/>
                    <a:pt x="14984" y="2046"/>
                  </a:cubicBezTo>
                  <a:cubicBezTo>
                    <a:pt x="14984" y="918"/>
                    <a:pt x="14094" y="1"/>
                    <a:pt x="12999" y="1"/>
                  </a:cubicBezTo>
                  <a:cubicBezTo>
                    <a:pt x="11992" y="1"/>
                    <a:pt x="11161" y="771"/>
                    <a:pt x="11029" y="1773"/>
                  </a:cubicBezTo>
                  <a:cubicBezTo>
                    <a:pt x="9890" y="1377"/>
                    <a:pt x="8684" y="1167"/>
                    <a:pt x="7494" y="1152"/>
                  </a:cubicBezTo>
                  <a:cubicBezTo>
                    <a:pt x="6303" y="1167"/>
                    <a:pt x="5095" y="1377"/>
                    <a:pt x="3955" y="1773"/>
                  </a:cubicBezTo>
                  <a:cubicBezTo>
                    <a:pt x="3826" y="771"/>
                    <a:pt x="2993" y="1"/>
                    <a:pt x="19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152" name="Google Shape;5152;p75"/>
          <p:cNvSpPr/>
          <p:nvPr/>
        </p:nvSpPr>
        <p:spPr>
          <a:xfrm>
            <a:off x="1750364" y="3948715"/>
            <a:ext cx="448501" cy="448501"/>
          </a:xfrm>
          <a:custGeom>
            <a:avLst/>
            <a:gdLst/>
            <a:ahLst/>
            <a:cxnLst/>
            <a:rect l="l" t="t" r="r" b="b"/>
            <a:pathLst>
              <a:path w="14985" h="14985" extrusionOk="0">
                <a:moveTo>
                  <a:pt x="5905" y="1224"/>
                </a:moveTo>
                <a:lnTo>
                  <a:pt x="5905" y="1224"/>
                </a:lnTo>
                <a:cubicBezTo>
                  <a:pt x="5143" y="2126"/>
                  <a:pt x="4687" y="3284"/>
                  <a:pt x="4624" y="4465"/>
                </a:cubicBezTo>
                <a:lnTo>
                  <a:pt x="3662" y="4465"/>
                </a:lnTo>
                <a:cubicBezTo>
                  <a:pt x="3757" y="3023"/>
                  <a:pt x="4651" y="1793"/>
                  <a:pt x="5905" y="1224"/>
                </a:cubicBezTo>
                <a:close/>
                <a:moveTo>
                  <a:pt x="7050" y="1302"/>
                </a:moveTo>
                <a:lnTo>
                  <a:pt x="7050" y="4465"/>
                </a:lnTo>
                <a:lnTo>
                  <a:pt x="5503" y="4465"/>
                </a:lnTo>
                <a:cubicBezTo>
                  <a:pt x="5578" y="3230"/>
                  <a:pt x="6135" y="2102"/>
                  <a:pt x="7050" y="1302"/>
                </a:cubicBezTo>
                <a:close/>
                <a:moveTo>
                  <a:pt x="7929" y="1305"/>
                </a:moveTo>
                <a:cubicBezTo>
                  <a:pt x="8843" y="2105"/>
                  <a:pt x="9398" y="3233"/>
                  <a:pt x="9473" y="4465"/>
                </a:cubicBezTo>
                <a:lnTo>
                  <a:pt x="7929" y="4465"/>
                </a:lnTo>
                <a:lnTo>
                  <a:pt x="7929" y="1305"/>
                </a:lnTo>
                <a:close/>
                <a:moveTo>
                  <a:pt x="9068" y="1221"/>
                </a:moveTo>
                <a:lnTo>
                  <a:pt x="9068" y="1221"/>
                </a:lnTo>
                <a:cubicBezTo>
                  <a:pt x="10325" y="1790"/>
                  <a:pt x="11224" y="3020"/>
                  <a:pt x="11317" y="4465"/>
                </a:cubicBezTo>
                <a:lnTo>
                  <a:pt x="10349" y="4465"/>
                </a:lnTo>
                <a:cubicBezTo>
                  <a:pt x="10289" y="3284"/>
                  <a:pt x="9833" y="2123"/>
                  <a:pt x="9068" y="1221"/>
                </a:cubicBezTo>
                <a:close/>
                <a:moveTo>
                  <a:pt x="14109" y="10157"/>
                </a:moveTo>
                <a:lnTo>
                  <a:pt x="14109" y="11695"/>
                </a:lnTo>
                <a:lnTo>
                  <a:pt x="9275" y="11695"/>
                </a:lnTo>
                <a:cubicBezTo>
                  <a:pt x="9035" y="11326"/>
                  <a:pt x="8750" y="10987"/>
                  <a:pt x="8429" y="10690"/>
                </a:cubicBezTo>
                <a:cubicBezTo>
                  <a:pt x="8981" y="10343"/>
                  <a:pt x="9626" y="10157"/>
                  <a:pt x="10286" y="10157"/>
                </a:cubicBezTo>
                <a:close/>
                <a:moveTo>
                  <a:pt x="4855" y="10166"/>
                </a:moveTo>
                <a:cubicBezTo>
                  <a:pt x="6504" y="10166"/>
                  <a:pt x="8010" y="11131"/>
                  <a:pt x="8777" y="12574"/>
                </a:cubicBezTo>
                <a:lnTo>
                  <a:pt x="14100" y="12574"/>
                </a:lnTo>
                <a:lnTo>
                  <a:pt x="14100" y="14106"/>
                </a:lnTo>
                <a:lnTo>
                  <a:pt x="879" y="14106"/>
                </a:lnTo>
                <a:lnTo>
                  <a:pt x="879" y="10166"/>
                </a:lnTo>
                <a:close/>
                <a:moveTo>
                  <a:pt x="7491" y="0"/>
                </a:moveTo>
                <a:cubicBezTo>
                  <a:pt x="4891" y="0"/>
                  <a:pt x="2777" y="2117"/>
                  <a:pt x="2777" y="4717"/>
                </a:cubicBezTo>
                <a:lnTo>
                  <a:pt x="2777" y="5344"/>
                </a:lnTo>
                <a:lnTo>
                  <a:pt x="7050" y="5344"/>
                </a:lnTo>
                <a:lnTo>
                  <a:pt x="7050" y="9767"/>
                </a:lnTo>
                <a:cubicBezTo>
                  <a:pt x="6366" y="9452"/>
                  <a:pt x="5617" y="9287"/>
                  <a:pt x="4855" y="9287"/>
                </a:cubicBezTo>
                <a:lnTo>
                  <a:pt x="0" y="9287"/>
                </a:lnTo>
                <a:lnTo>
                  <a:pt x="0" y="14985"/>
                </a:lnTo>
                <a:lnTo>
                  <a:pt x="14978" y="14985"/>
                </a:lnTo>
                <a:lnTo>
                  <a:pt x="14984" y="9278"/>
                </a:lnTo>
                <a:lnTo>
                  <a:pt x="10286" y="9278"/>
                </a:lnTo>
                <a:cubicBezTo>
                  <a:pt x="9446" y="9278"/>
                  <a:pt x="8627" y="9521"/>
                  <a:pt x="7929" y="9968"/>
                </a:cubicBezTo>
                <a:lnTo>
                  <a:pt x="7929" y="5344"/>
                </a:lnTo>
                <a:lnTo>
                  <a:pt x="12202" y="5344"/>
                </a:lnTo>
                <a:lnTo>
                  <a:pt x="12202" y="4717"/>
                </a:lnTo>
                <a:cubicBezTo>
                  <a:pt x="12202" y="2117"/>
                  <a:pt x="10088" y="0"/>
                  <a:pt x="7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53" name="Google Shape;5153;p75"/>
          <p:cNvSpPr/>
          <p:nvPr/>
        </p:nvSpPr>
        <p:spPr>
          <a:xfrm>
            <a:off x="1808518" y="3237459"/>
            <a:ext cx="332193" cy="448441"/>
          </a:xfrm>
          <a:custGeom>
            <a:avLst/>
            <a:gdLst/>
            <a:ahLst/>
            <a:cxnLst/>
            <a:rect l="l" t="t" r="r" b="b"/>
            <a:pathLst>
              <a:path w="11099" h="14983" extrusionOk="0">
                <a:moveTo>
                  <a:pt x="3173" y="876"/>
                </a:moveTo>
                <a:cubicBezTo>
                  <a:pt x="4402" y="876"/>
                  <a:pt x="5215" y="1967"/>
                  <a:pt x="5119" y="3137"/>
                </a:cubicBezTo>
                <a:cubicBezTo>
                  <a:pt x="5008" y="3146"/>
                  <a:pt x="4897" y="3155"/>
                  <a:pt x="4786" y="3170"/>
                </a:cubicBezTo>
                <a:cubicBezTo>
                  <a:pt x="4495" y="2660"/>
                  <a:pt x="4051" y="2252"/>
                  <a:pt x="3518" y="2009"/>
                </a:cubicBezTo>
                <a:cubicBezTo>
                  <a:pt x="3389" y="1577"/>
                  <a:pt x="3161" y="1191"/>
                  <a:pt x="2861" y="876"/>
                </a:cubicBezTo>
                <a:close/>
                <a:moveTo>
                  <a:pt x="8238" y="876"/>
                </a:moveTo>
                <a:cubicBezTo>
                  <a:pt x="7938" y="1191"/>
                  <a:pt x="7710" y="1577"/>
                  <a:pt x="7584" y="2009"/>
                </a:cubicBezTo>
                <a:cubicBezTo>
                  <a:pt x="7047" y="2252"/>
                  <a:pt x="6603" y="2660"/>
                  <a:pt x="6312" y="3170"/>
                </a:cubicBezTo>
                <a:cubicBezTo>
                  <a:pt x="6204" y="3155"/>
                  <a:pt x="6094" y="3146"/>
                  <a:pt x="5983" y="3137"/>
                </a:cubicBezTo>
                <a:cubicBezTo>
                  <a:pt x="5884" y="1967"/>
                  <a:pt x="6699" y="876"/>
                  <a:pt x="7929" y="876"/>
                </a:cubicBezTo>
                <a:close/>
                <a:moveTo>
                  <a:pt x="2348" y="2630"/>
                </a:moveTo>
                <a:cubicBezTo>
                  <a:pt x="2927" y="2630"/>
                  <a:pt x="3527" y="2927"/>
                  <a:pt x="3881" y="3386"/>
                </a:cubicBezTo>
                <a:cubicBezTo>
                  <a:pt x="3476" y="3532"/>
                  <a:pt x="3095" y="3739"/>
                  <a:pt x="2753" y="3997"/>
                </a:cubicBezTo>
                <a:cubicBezTo>
                  <a:pt x="2645" y="3476"/>
                  <a:pt x="2393" y="3005"/>
                  <a:pt x="2039" y="2630"/>
                </a:cubicBezTo>
                <a:close/>
                <a:moveTo>
                  <a:pt x="9062" y="2630"/>
                </a:moveTo>
                <a:cubicBezTo>
                  <a:pt x="8708" y="3005"/>
                  <a:pt x="8456" y="3476"/>
                  <a:pt x="8349" y="3997"/>
                </a:cubicBezTo>
                <a:cubicBezTo>
                  <a:pt x="8007" y="3739"/>
                  <a:pt x="7623" y="3532"/>
                  <a:pt x="7221" y="3386"/>
                </a:cubicBezTo>
                <a:cubicBezTo>
                  <a:pt x="7575" y="2927"/>
                  <a:pt x="8172" y="2630"/>
                  <a:pt x="8753" y="2630"/>
                </a:cubicBezTo>
                <a:close/>
                <a:moveTo>
                  <a:pt x="5608" y="4006"/>
                </a:moveTo>
                <a:cubicBezTo>
                  <a:pt x="6110" y="4006"/>
                  <a:pt x="6597" y="4083"/>
                  <a:pt x="7059" y="4276"/>
                </a:cubicBezTo>
                <a:cubicBezTo>
                  <a:pt x="6837" y="4429"/>
                  <a:pt x="5743" y="5194"/>
                  <a:pt x="5551" y="5329"/>
                </a:cubicBezTo>
                <a:cubicBezTo>
                  <a:pt x="5356" y="5194"/>
                  <a:pt x="4261" y="4429"/>
                  <a:pt x="4039" y="4276"/>
                </a:cubicBezTo>
                <a:cubicBezTo>
                  <a:pt x="4505" y="4083"/>
                  <a:pt x="4992" y="4006"/>
                  <a:pt x="5493" y="4006"/>
                </a:cubicBezTo>
                <a:cubicBezTo>
                  <a:pt x="5513" y="4006"/>
                  <a:pt x="5532" y="4006"/>
                  <a:pt x="5551" y="4006"/>
                </a:cubicBezTo>
                <a:cubicBezTo>
                  <a:pt x="5570" y="4006"/>
                  <a:pt x="5589" y="4006"/>
                  <a:pt x="5608" y="4006"/>
                </a:cubicBezTo>
                <a:close/>
                <a:moveTo>
                  <a:pt x="3206" y="4768"/>
                </a:moveTo>
                <a:cubicBezTo>
                  <a:pt x="3407" y="4906"/>
                  <a:pt x="4684" y="5793"/>
                  <a:pt x="4789" y="5865"/>
                </a:cubicBezTo>
                <a:cubicBezTo>
                  <a:pt x="4147" y="6318"/>
                  <a:pt x="3560" y="6732"/>
                  <a:pt x="3236" y="6957"/>
                </a:cubicBezTo>
                <a:cubicBezTo>
                  <a:pt x="3083" y="6852"/>
                  <a:pt x="2270" y="6291"/>
                  <a:pt x="2102" y="6177"/>
                </a:cubicBezTo>
                <a:cubicBezTo>
                  <a:pt x="2351" y="5629"/>
                  <a:pt x="2729" y="5140"/>
                  <a:pt x="3206" y="4768"/>
                </a:cubicBezTo>
                <a:close/>
                <a:moveTo>
                  <a:pt x="7896" y="4768"/>
                </a:moveTo>
                <a:cubicBezTo>
                  <a:pt x="8370" y="5140"/>
                  <a:pt x="8750" y="5629"/>
                  <a:pt x="8999" y="6177"/>
                </a:cubicBezTo>
                <a:cubicBezTo>
                  <a:pt x="8831" y="6291"/>
                  <a:pt x="8019" y="6852"/>
                  <a:pt x="7863" y="6957"/>
                </a:cubicBezTo>
                <a:cubicBezTo>
                  <a:pt x="7542" y="6732"/>
                  <a:pt x="6954" y="6318"/>
                  <a:pt x="6312" y="5865"/>
                </a:cubicBezTo>
                <a:cubicBezTo>
                  <a:pt x="6417" y="5793"/>
                  <a:pt x="7692" y="4906"/>
                  <a:pt x="7896" y="4768"/>
                </a:cubicBezTo>
                <a:close/>
                <a:moveTo>
                  <a:pt x="5551" y="6405"/>
                </a:moveTo>
                <a:cubicBezTo>
                  <a:pt x="6067" y="6768"/>
                  <a:pt x="6600" y="7143"/>
                  <a:pt x="7095" y="7491"/>
                </a:cubicBezTo>
                <a:cubicBezTo>
                  <a:pt x="6798" y="7698"/>
                  <a:pt x="5737" y="8435"/>
                  <a:pt x="5551" y="8564"/>
                </a:cubicBezTo>
                <a:cubicBezTo>
                  <a:pt x="5362" y="8435"/>
                  <a:pt x="4303" y="7698"/>
                  <a:pt x="4006" y="7491"/>
                </a:cubicBezTo>
                <a:cubicBezTo>
                  <a:pt x="4498" y="7143"/>
                  <a:pt x="5035" y="6768"/>
                  <a:pt x="5551" y="6405"/>
                </a:cubicBezTo>
                <a:close/>
                <a:moveTo>
                  <a:pt x="1826" y="7053"/>
                </a:moveTo>
                <a:cubicBezTo>
                  <a:pt x="2444" y="7476"/>
                  <a:pt x="3572" y="8258"/>
                  <a:pt x="4786" y="9104"/>
                </a:cubicBezTo>
                <a:cubicBezTo>
                  <a:pt x="4111" y="9572"/>
                  <a:pt x="3539" y="9974"/>
                  <a:pt x="3227" y="10189"/>
                </a:cubicBezTo>
                <a:cubicBezTo>
                  <a:pt x="2999" y="10031"/>
                  <a:pt x="1787" y="9200"/>
                  <a:pt x="1758" y="9179"/>
                </a:cubicBezTo>
                <a:lnTo>
                  <a:pt x="1758" y="7791"/>
                </a:lnTo>
                <a:cubicBezTo>
                  <a:pt x="1758" y="7542"/>
                  <a:pt x="1781" y="7293"/>
                  <a:pt x="1826" y="7053"/>
                </a:cubicBezTo>
                <a:close/>
                <a:moveTo>
                  <a:pt x="9275" y="7053"/>
                </a:moveTo>
                <a:cubicBezTo>
                  <a:pt x="9320" y="7293"/>
                  <a:pt x="9344" y="7542"/>
                  <a:pt x="9344" y="7791"/>
                </a:cubicBezTo>
                <a:lnTo>
                  <a:pt x="9344" y="9179"/>
                </a:lnTo>
                <a:cubicBezTo>
                  <a:pt x="9314" y="9200"/>
                  <a:pt x="8103" y="10031"/>
                  <a:pt x="7872" y="10189"/>
                </a:cubicBezTo>
                <a:cubicBezTo>
                  <a:pt x="7563" y="9974"/>
                  <a:pt x="6987" y="9572"/>
                  <a:pt x="6315" y="9104"/>
                </a:cubicBezTo>
                <a:cubicBezTo>
                  <a:pt x="7527" y="8258"/>
                  <a:pt x="8657" y="7476"/>
                  <a:pt x="9275" y="7053"/>
                </a:cubicBezTo>
                <a:close/>
                <a:moveTo>
                  <a:pt x="5551" y="9641"/>
                </a:moveTo>
                <a:cubicBezTo>
                  <a:pt x="6082" y="10010"/>
                  <a:pt x="6609" y="10378"/>
                  <a:pt x="7104" y="10723"/>
                </a:cubicBezTo>
                <a:cubicBezTo>
                  <a:pt x="6834" y="10909"/>
                  <a:pt x="5776" y="11644"/>
                  <a:pt x="5551" y="11803"/>
                </a:cubicBezTo>
                <a:lnTo>
                  <a:pt x="5548" y="11803"/>
                </a:lnTo>
                <a:cubicBezTo>
                  <a:pt x="5323" y="11644"/>
                  <a:pt x="4264" y="10909"/>
                  <a:pt x="3997" y="10723"/>
                </a:cubicBezTo>
                <a:cubicBezTo>
                  <a:pt x="4492" y="10378"/>
                  <a:pt x="5020" y="10010"/>
                  <a:pt x="5551" y="9641"/>
                </a:cubicBezTo>
                <a:close/>
                <a:moveTo>
                  <a:pt x="1758" y="10240"/>
                </a:moveTo>
                <a:lnTo>
                  <a:pt x="1758" y="10240"/>
                </a:lnTo>
                <a:cubicBezTo>
                  <a:pt x="2441" y="10711"/>
                  <a:pt x="3578" y="11500"/>
                  <a:pt x="4783" y="12339"/>
                </a:cubicBezTo>
                <a:cubicBezTo>
                  <a:pt x="4138" y="12786"/>
                  <a:pt x="3593" y="13170"/>
                  <a:pt x="3275" y="13395"/>
                </a:cubicBezTo>
                <a:cubicBezTo>
                  <a:pt x="2294" y="12660"/>
                  <a:pt x="1737" y="11458"/>
                  <a:pt x="1758" y="10240"/>
                </a:cubicBezTo>
                <a:close/>
                <a:moveTo>
                  <a:pt x="9344" y="10243"/>
                </a:moveTo>
                <a:cubicBezTo>
                  <a:pt x="9365" y="11458"/>
                  <a:pt x="8804" y="12660"/>
                  <a:pt x="7827" y="13395"/>
                </a:cubicBezTo>
                <a:cubicBezTo>
                  <a:pt x="7509" y="13170"/>
                  <a:pt x="6960" y="12786"/>
                  <a:pt x="6318" y="12339"/>
                </a:cubicBezTo>
                <a:cubicBezTo>
                  <a:pt x="7524" y="11500"/>
                  <a:pt x="8660" y="10711"/>
                  <a:pt x="9344" y="10243"/>
                </a:cubicBezTo>
                <a:close/>
                <a:moveTo>
                  <a:pt x="5551" y="12873"/>
                </a:moveTo>
                <a:cubicBezTo>
                  <a:pt x="6034" y="13212"/>
                  <a:pt x="6516" y="13548"/>
                  <a:pt x="6972" y="13869"/>
                </a:cubicBezTo>
                <a:cubicBezTo>
                  <a:pt x="6565" y="14026"/>
                  <a:pt x="6125" y="14105"/>
                  <a:pt x="5687" y="14105"/>
                </a:cubicBezTo>
                <a:cubicBezTo>
                  <a:pt x="5641" y="14105"/>
                  <a:pt x="5596" y="14104"/>
                  <a:pt x="5551" y="14103"/>
                </a:cubicBezTo>
                <a:cubicBezTo>
                  <a:pt x="5505" y="14104"/>
                  <a:pt x="5460" y="14105"/>
                  <a:pt x="5414" y="14105"/>
                </a:cubicBezTo>
                <a:cubicBezTo>
                  <a:pt x="4974" y="14105"/>
                  <a:pt x="4537" y="14026"/>
                  <a:pt x="4126" y="13869"/>
                </a:cubicBezTo>
                <a:cubicBezTo>
                  <a:pt x="4582" y="13548"/>
                  <a:pt x="5065" y="13212"/>
                  <a:pt x="5551" y="12873"/>
                </a:cubicBezTo>
                <a:close/>
                <a:moveTo>
                  <a:pt x="825" y="0"/>
                </a:moveTo>
                <a:lnTo>
                  <a:pt x="825" y="876"/>
                </a:lnTo>
                <a:cubicBezTo>
                  <a:pt x="1491" y="876"/>
                  <a:pt x="2093" y="1221"/>
                  <a:pt x="2444" y="1754"/>
                </a:cubicBezTo>
                <a:lnTo>
                  <a:pt x="0" y="1754"/>
                </a:lnTo>
                <a:lnTo>
                  <a:pt x="0" y="2630"/>
                </a:lnTo>
                <a:cubicBezTo>
                  <a:pt x="1173" y="2630"/>
                  <a:pt x="2012" y="3664"/>
                  <a:pt x="1931" y="4798"/>
                </a:cubicBezTo>
                <a:cubicBezTo>
                  <a:pt x="1245" y="5644"/>
                  <a:pt x="879" y="6705"/>
                  <a:pt x="879" y="7791"/>
                </a:cubicBezTo>
                <a:lnTo>
                  <a:pt x="879" y="10318"/>
                </a:lnTo>
                <a:cubicBezTo>
                  <a:pt x="879" y="12831"/>
                  <a:pt x="2905" y="14983"/>
                  <a:pt x="5432" y="14983"/>
                </a:cubicBezTo>
                <a:cubicBezTo>
                  <a:pt x="5471" y="14983"/>
                  <a:pt x="5511" y="14982"/>
                  <a:pt x="5551" y="14981"/>
                </a:cubicBezTo>
                <a:cubicBezTo>
                  <a:pt x="5591" y="14982"/>
                  <a:pt x="5630" y="14983"/>
                  <a:pt x="5670" y="14983"/>
                </a:cubicBezTo>
                <a:cubicBezTo>
                  <a:pt x="8197" y="14983"/>
                  <a:pt x="10223" y="12831"/>
                  <a:pt x="10223" y="10318"/>
                </a:cubicBezTo>
                <a:lnTo>
                  <a:pt x="10223" y="7791"/>
                </a:lnTo>
                <a:cubicBezTo>
                  <a:pt x="10223" y="6705"/>
                  <a:pt x="9857" y="5644"/>
                  <a:pt x="9170" y="4798"/>
                </a:cubicBezTo>
                <a:cubicBezTo>
                  <a:pt x="9089" y="3664"/>
                  <a:pt x="9926" y="2630"/>
                  <a:pt x="11098" y="2630"/>
                </a:cubicBezTo>
                <a:lnTo>
                  <a:pt x="11098" y="1754"/>
                </a:lnTo>
                <a:lnTo>
                  <a:pt x="8657" y="1754"/>
                </a:lnTo>
                <a:cubicBezTo>
                  <a:pt x="9005" y="1221"/>
                  <a:pt x="9608" y="876"/>
                  <a:pt x="10274" y="876"/>
                </a:cubicBezTo>
                <a:lnTo>
                  <a:pt x="10274" y="0"/>
                </a:lnTo>
                <a:lnTo>
                  <a:pt x="7929" y="0"/>
                </a:lnTo>
                <a:cubicBezTo>
                  <a:pt x="6930" y="0"/>
                  <a:pt x="6061" y="516"/>
                  <a:pt x="5560" y="1295"/>
                </a:cubicBezTo>
                <a:cubicBezTo>
                  <a:pt x="5056" y="516"/>
                  <a:pt x="4168" y="0"/>
                  <a:pt x="3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154" name="Google Shape;5154;p75"/>
          <p:cNvGrpSpPr/>
          <p:nvPr/>
        </p:nvGrpSpPr>
        <p:grpSpPr>
          <a:xfrm>
            <a:off x="1750364" y="2561639"/>
            <a:ext cx="448501" cy="364308"/>
            <a:chOff x="1750356" y="2637839"/>
            <a:chExt cx="448501" cy="364308"/>
          </a:xfrm>
        </p:grpSpPr>
        <p:sp>
          <p:nvSpPr>
            <p:cNvPr id="5155" name="Google Shape;5155;p75"/>
            <p:cNvSpPr/>
            <p:nvPr/>
          </p:nvSpPr>
          <p:spPr>
            <a:xfrm>
              <a:off x="1927961" y="2846422"/>
              <a:ext cx="93382" cy="39687"/>
            </a:xfrm>
            <a:custGeom>
              <a:avLst/>
              <a:gdLst/>
              <a:ahLst/>
              <a:cxnLst/>
              <a:rect l="l" t="t" r="r" b="b"/>
              <a:pathLst>
                <a:path w="3120" h="1326" extrusionOk="0">
                  <a:moveTo>
                    <a:pt x="0" y="0"/>
                  </a:moveTo>
                  <a:cubicBezTo>
                    <a:pt x="0" y="732"/>
                    <a:pt x="699" y="1326"/>
                    <a:pt x="1560" y="1326"/>
                  </a:cubicBezTo>
                  <a:cubicBezTo>
                    <a:pt x="2420" y="1326"/>
                    <a:pt x="3119" y="732"/>
                    <a:pt x="3119" y="0"/>
                  </a:cubicBezTo>
                  <a:lnTo>
                    <a:pt x="2240" y="0"/>
                  </a:lnTo>
                  <a:cubicBezTo>
                    <a:pt x="2240" y="210"/>
                    <a:pt x="1962" y="447"/>
                    <a:pt x="1560" y="447"/>
                  </a:cubicBezTo>
                  <a:cubicBezTo>
                    <a:pt x="1158" y="447"/>
                    <a:pt x="879" y="210"/>
                    <a:pt x="8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56" name="Google Shape;5156;p75"/>
            <p:cNvSpPr/>
            <p:nvPr/>
          </p:nvSpPr>
          <p:spPr>
            <a:xfrm>
              <a:off x="1750356" y="2637839"/>
              <a:ext cx="448501" cy="364308"/>
            </a:xfrm>
            <a:custGeom>
              <a:avLst/>
              <a:gdLst/>
              <a:ahLst/>
              <a:cxnLst/>
              <a:rect l="l" t="t" r="r" b="b"/>
              <a:pathLst>
                <a:path w="14985" h="12172" extrusionOk="0">
                  <a:moveTo>
                    <a:pt x="11548" y="3818"/>
                  </a:moveTo>
                  <a:cubicBezTo>
                    <a:pt x="11998" y="3956"/>
                    <a:pt x="12328" y="4372"/>
                    <a:pt x="12328" y="4864"/>
                  </a:cubicBezTo>
                  <a:cubicBezTo>
                    <a:pt x="12328" y="5359"/>
                    <a:pt x="11998" y="5776"/>
                    <a:pt x="11548" y="5911"/>
                  </a:cubicBezTo>
                  <a:lnTo>
                    <a:pt x="11548" y="3818"/>
                  </a:lnTo>
                  <a:close/>
                  <a:moveTo>
                    <a:pt x="3437" y="3815"/>
                  </a:moveTo>
                  <a:lnTo>
                    <a:pt x="3437" y="5917"/>
                  </a:lnTo>
                  <a:cubicBezTo>
                    <a:pt x="2981" y="5785"/>
                    <a:pt x="2648" y="5362"/>
                    <a:pt x="2648" y="4864"/>
                  </a:cubicBezTo>
                  <a:cubicBezTo>
                    <a:pt x="2648" y="4381"/>
                    <a:pt x="2975" y="3950"/>
                    <a:pt x="3437" y="3815"/>
                  </a:cubicBezTo>
                  <a:close/>
                  <a:moveTo>
                    <a:pt x="7494" y="879"/>
                  </a:moveTo>
                  <a:cubicBezTo>
                    <a:pt x="9245" y="879"/>
                    <a:pt x="10669" y="2303"/>
                    <a:pt x="10669" y="4054"/>
                  </a:cubicBezTo>
                  <a:lnTo>
                    <a:pt x="10669" y="6064"/>
                  </a:lnTo>
                  <a:cubicBezTo>
                    <a:pt x="10669" y="7815"/>
                    <a:pt x="9245" y="9242"/>
                    <a:pt x="7494" y="9242"/>
                  </a:cubicBezTo>
                  <a:cubicBezTo>
                    <a:pt x="5740" y="9242"/>
                    <a:pt x="4315" y="7815"/>
                    <a:pt x="4315" y="6064"/>
                  </a:cubicBezTo>
                  <a:lnTo>
                    <a:pt x="4315" y="4054"/>
                  </a:lnTo>
                  <a:cubicBezTo>
                    <a:pt x="4315" y="2303"/>
                    <a:pt x="5740" y="879"/>
                    <a:pt x="7494" y="879"/>
                  </a:cubicBezTo>
                  <a:close/>
                  <a:moveTo>
                    <a:pt x="4243" y="8486"/>
                  </a:moveTo>
                  <a:cubicBezTo>
                    <a:pt x="4984" y="9476"/>
                    <a:pt x="6165" y="10118"/>
                    <a:pt x="7494" y="10118"/>
                  </a:cubicBezTo>
                  <a:cubicBezTo>
                    <a:pt x="7662" y="10118"/>
                    <a:pt x="7830" y="10109"/>
                    <a:pt x="7995" y="10088"/>
                  </a:cubicBezTo>
                  <a:lnTo>
                    <a:pt x="7995" y="10088"/>
                  </a:lnTo>
                  <a:cubicBezTo>
                    <a:pt x="7290" y="10789"/>
                    <a:pt x="6354" y="11221"/>
                    <a:pt x="5344" y="11293"/>
                  </a:cubicBezTo>
                  <a:lnTo>
                    <a:pt x="879" y="11293"/>
                  </a:lnTo>
                  <a:lnTo>
                    <a:pt x="879" y="10385"/>
                  </a:lnTo>
                  <a:lnTo>
                    <a:pt x="4243" y="8486"/>
                  </a:lnTo>
                  <a:close/>
                  <a:moveTo>
                    <a:pt x="10735" y="8495"/>
                  </a:moveTo>
                  <a:lnTo>
                    <a:pt x="14106" y="10529"/>
                  </a:lnTo>
                  <a:lnTo>
                    <a:pt x="14106" y="11293"/>
                  </a:lnTo>
                  <a:lnTo>
                    <a:pt x="7914" y="11293"/>
                  </a:lnTo>
                  <a:cubicBezTo>
                    <a:pt x="8534" y="10864"/>
                    <a:pt x="9062" y="10298"/>
                    <a:pt x="9446" y="9617"/>
                  </a:cubicBezTo>
                  <a:cubicBezTo>
                    <a:pt x="9953" y="9338"/>
                    <a:pt x="10390" y="8954"/>
                    <a:pt x="10735" y="8495"/>
                  </a:cubicBezTo>
                  <a:close/>
                  <a:moveTo>
                    <a:pt x="7494" y="0"/>
                  </a:moveTo>
                  <a:cubicBezTo>
                    <a:pt x="5680" y="0"/>
                    <a:pt x="4168" y="1215"/>
                    <a:pt x="3605" y="2903"/>
                  </a:cubicBezTo>
                  <a:cubicBezTo>
                    <a:pt x="2594" y="2945"/>
                    <a:pt x="1769" y="3866"/>
                    <a:pt x="1769" y="4864"/>
                  </a:cubicBezTo>
                  <a:cubicBezTo>
                    <a:pt x="1769" y="5875"/>
                    <a:pt x="2531" y="6708"/>
                    <a:pt x="3509" y="6822"/>
                  </a:cubicBezTo>
                  <a:cubicBezTo>
                    <a:pt x="3569" y="7140"/>
                    <a:pt x="3668" y="7443"/>
                    <a:pt x="3796" y="7731"/>
                  </a:cubicBezTo>
                  <a:lnTo>
                    <a:pt x="0" y="9872"/>
                  </a:lnTo>
                  <a:lnTo>
                    <a:pt x="0" y="12172"/>
                  </a:lnTo>
                  <a:lnTo>
                    <a:pt x="14984" y="12172"/>
                  </a:lnTo>
                  <a:lnTo>
                    <a:pt x="14984" y="10031"/>
                  </a:lnTo>
                  <a:lnTo>
                    <a:pt x="11185" y="7740"/>
                  </a:lnTo>
                  <a:cubicBezTo>
                    <a:pt x="11317" y="7452"/>
                    <a:pt x="11416" y="7143"/>
                    <a:pt x="11479" y="6822"/>
                  </a:cubicBezTo>
                  <a:cubicBezTo>
                    <a:pt x="12451" y="6699"/>
                    <a:pt x="13206" y="5869"/>
                    <a:pt x="13206" y="4864"/>
                  </a:cubicBezTo>
                  <a:cubicBezTo>
                    <a:pt x="13206" y="3827"/>
                    <a:pt x="12400" y="2975"/>
                    <a:pt x="11380" y="2900"/>
                  </a:cubicBezTo>
                  <a:cubicBezTo>
                    <a:pt x="10882" y="1224"/>
                    <a:pt x="9329" y="0"/>
                    <a:pt x="74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157" name="Google Shape;5157;p75"/>
          <p:cNvGrpSpPr/>
          <p:nvPr/>
        </p:nvGrpSpPr>
        <p:grpSpPr>
          <a:xfrm>
            <a:off x="1780504" y="1816442"/>
            <a:ext cx="388282" cy="448501"/>
            <a:chOff x="1780495" y="1892642"/>
            <a:chExt cx="388282" cy="448501"/>
          </a:xfrm>
        </p:grpSpPr>
        <p:sp>
          <p:nvSpPr>
            <p:cNvPr id="5158" name="Google Shape;5158;p75"/>
            <p:cNvSpPr/>
            <p:nvPr/>
          </p:nvSpPr>
          <p:spPr>
            <a:xfrm>
              <a:off x="1780495" y="1892642"/>
              <a:ext cx="388282" cy="448501"/>
            </a:xfrm>
            <a:custGeom>
              <a:avLst/>
              <a:gdLst/>
              <a:ahLst/>
              <a:cxnLst/>
              <a:rect l="l" t="t" r="r" b="b"/>
              <a:pathLst>
                <a:path w="12973" h="14985" extrusionOk="0">
                  <a:moveTo>
                    <a:pt x="6487" y="840"/>
                  </a:moveTo>
                  <a:cubicBezTo>
                    <a:pt x="6883" y="840"/>
                    <a:pt x="7257" y="1203"/>
                    <a:pt x="7257" y="1602"/>
                  </a:cubicBezTo>
                  <a:lnTo>
                    <a:pt x="7257" y="7485"/>
                  </a:lnTo>
                  <a:lnTo>
                    <a:pt x="8133" y="7485"/>
                  </a:lnTo>
                  <a:lnTo>
                    <a:pt x="8133" y="2672"/>
                  </a:lnTo>
                  <a:cubicBezTo>
                    <a:pt x="8133" y="2262"/>
                    <a:pt x="8487" y="1887"/>
                    <a:pt x="8904" y="1887"/>
                  </a:cubicBezTo>
                  <a:cubicBezTo>
                    <a:pt x="9330" y="1887"/>
                    <a:pt x="9674" y="2232"/>
                    <a:pt x="9674" y="2657"/>
                  </a:cubicBezTo>
                  <a:lnTo>
                    <a:pt x="9674" y="7485"/>
                  </a:lnTo>
                  <a:lnTo>
                    <a:pt x="10553" y="7485"/>
                  </a:lnTo>
                  <a:cubicBezTo>
                    <a:pt x="10538" y="6538"/>
                    <a:pt x="11141" y="5653"/>
                    <a:pt x="12094" y="5440"/>
                  </a:cubicBezTo>
                  <a:lnTo>
                    <a:pt x="12094" y="8499"/>
                  </a:lnTo>
                  <a:cubicBezTo>
                    <a:pt x="12094" y="9281"/>
                    <a:pt x="11935" y="10040"/>
                    <a:pt x="11623" y="10751"/>
                  </a:cubicBezTo>
                  <a:cubicBezTo>
                    <a:pt x="10730" y="12790"/>
                    <a:pt x="8712" y="14106"/>
                    <a:pt x="6487" y="14106"/>
                  </a:cubicBezTo>
                  <a:cubicBezTo>
                    <a:pt x="4259" y="14106"/>
                    <a:pt x="2244" y="12790"/>
                    <a:pt x="1347" y="10751"/>
                  </a:cubicBezTo>
                  <a:cubicBezTo>
                    <a:pt x="1035" y="10040"/>
                    <a:pt x="876" y="9281"/>
                    <a:pt x="876" y="8499"/>
                  </a:cubicBezTo>
                  <a:lnTo>
                    <a:pt x="876" y="5440"/>
                  </a:lnTo>
                  <a:cubicBezTo>
                    <a:pt x="1833" y="5653"/>
                    <a:pt x="2436" y="6538"/>
                    <a:pt x="2418" y="7485"/>
                  </a:cubicBezTo>
                  <a:lnTo>
                    <a:pt x="3296" y="7485"/>
                  </a:lnTo>
                  <a:lnTo>
                    <a:pt x="3296" y="2657"/>
                  </a:lnTo>
                  <a:cubicBezTo>
                    <a:pt x="3296" y="2232"/>
                    <a:pt x="3641" y="1887"/>
                    <a:pt x="4067" y="1887"/>
                  </a:cubicBezTo>
                  <a:cubicBezTo>
                    <a:pt x="4484" y="1887"/>
                    <a:pt x="4838" y="2262"/>
                    <a:pt x="4838" y="2672"/>
                  </a:cubicBezTo>
                  <a:lnTo>
                    <a:pt x="4838" y="7485"/>
                  </a:lnTo>
                  <a:lnTo>
                    <a:pt x="5716" y="7485"/>
                  </a:lnTo>
                  <a:lnTo>
                    <a:pt x="5716" y="1602"/>
                  </a:lnTo>
                  <a:cubicBezTo>
                    <a:pt x="5716" y="1203"/>
                    <a:pt x="6088" y="840"/>
                    <a:pt x="6487" y="840"/>
                  </a:cubicBezTo>
                  <a:close/>
                  <a:moveTo>
                    <a:pt x="6487" y="1"/>
                  </a:moveTo>
                  <a:cubicBezTo>
                    <a:pt x="5737" y="13"/>
                    <a:pt x="5038" y="507"/>
                    <a:pt x="4874" y="1263"/>
                  </a:cubicBezTo>
                  <a:cubicBezTo>
                    <a:pt x="4626" y="1129"/>
                    <a:pt x="4360" y="1067"/>
                    <a:pt x="4097" y="1067"/>
                  </a:cubicBezTo>
                  <a:cubicBezTo>
                    <a:pt x="3239" y="1067"/>
                    <a:pt x="2418" y="1725"/>
                    <a:pt x="2418" y="2672"/>
                  </a:cubicBezTo>
                  <a:lnTo>
                    <a:pt x="2418" y="5308"/>
                  </a:lnTo>
                  <a:cubicBezTo>
                    <a:pt x="1884" y="4795"/>
                    <a:pt x="1182" y="4514"/>
                    <a:pt x="439" y="4514"/>
                  </a:cubicBezTo>
                  <a:lnTo>
                    <a:pt x="1" y="4514"/>
                  </a:lnTo>
                  <a:lnTo>
                    <a:pt x="1" y="8499"/>
                  </a:lnTo>
                  <a:cubicBezTo>
                    <a:pt x="1" y="9404"/>
                    <a:pt x="184" y="10280"/>
                    <a:pt x="543" y="11105"/>
                  </a:cubicBezTo>
                  <a:cubicBezTo>
                    <a:pt x="1578" y="13462"/>
                    <a:pt x="3911" y="14985"/>
                    <a:pt x="6487" y="14985"/>
                  </a:cubicBezTo>
                  <a:cubicBezTo>
                    <a:pt x="9060" y="14985"/>
                    <a:pt x="11393" y="13462"/>
                    <a:pt x="12427" y="11105"/>
                  </a:cubicBezTo>
                  <a:cubicBezTo>
                    <a:pt x="12790" y="10280"/>
                    <a:pt x="12973" y="9404"/>
                    <a:pt x="12973" y="8499"/>
                  </a:cubicBezTo>
                  <a:lnTo>
                    <a:pt x="12973" y="4514"/>
                  </a:lnTo>
                  <a:lnTo>
                    <a:pt x="12535" y="4514"/>
                  </a:lnTo>
                  <a:cubicBezTo>
                    <a:pt x="11788" y="4514"/>
                    <a:pt x="11090" y="4795"/>
                    <a:pt x="10553" y="5308"/>
                  </a:cubicBezTo>
                  <a:lnTo>
                    <a:pt x="10553" y="2672"/>
                  </a:lnTo>
                  <a:cubicBezTo>
                    <a:pt x="10553" y="1725"/>
                    <a:pt x="9733" y="1067"/>
                    <a:pt x="8875" y="1067"/>
                  </a:cubicBezTo>
                  <a:cubicBezTo>
                    <a:pt x="8612" y="1067"/>
                    <a:pt x="8345" y="1129"/>
                    <a:pt x="8097" y="1263"/>
                  </a:cubicBezTo>
                  <a:cubicBezTo>
                    <a:pt x="7935" y="507"/>
                    <a:pt x="7233" y="13"/>
                    <a:pt x="6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59" name="Google Shape;5159;p75"/>
            <p:cNvSpPr/>
            <p:nvPr/>
          </p:nvSpPr>
          <p:spPr>
            <a:xfrm>
              <a:off x="1875463" y="2142049"/>
              <a:ext cx="198376" cy="140761"/>
            </a:xfrm>
            <a:custGeom>
              <a:avLst/>
              <a:gdLst/>
              <a:ahLst/>
              <a:cxnLst/>
              <a:rect l="l" t="t" r="r" b="b"/>
              <a:pathLst>
                <a:path w="6628" h="4703" extrusionOk="0">
                  <a:moveTo>
                    <a:pt x="3314" y="1707"/>
                  </a:moveTo>
                  <a:cubicBezTo>
                    <a:pt x="3668" y="1707"/>
                    <a:pt x="3959" y="1995"/>
                    <a:pt x="3959" y="2352"/>
                  </a:cubicBezTo>
                  <a:cubicBezTo>
                    <a:pt x="3959" y="2706"/>
                    <a:pt x="3668" y="2996"/>
                    <a:pt x="3314" y="2996"/>
                  </a:cubicBezTo>
                  <a:cubicBezTo>
                    <a:pt x="2957" y="2996"/>
                    <a:pt x="2669" y="2706"/>
                    <a:pt x="2669" y="2352"/>
                  </a:cubicBezTo>
                  <a:cubicBezTo>
                    <a:pt x="2669" y="1995"/>
                    <a:pt x="2957" y="1707"/>
                    <a:pt x="3314" y="1707"/>
                  </a:cubicBezTo>
                  <a:close/>
                  <a:moveTo>
                    <a:pt x="2762" y="933"/>
                  </a:moveTo>
                  <a:lnTo>
                    <a:pt x="2762" y="933"/>
                  </a:lnTo>
                  <a:cubicBezTo>
                    <a:pt x="2195" y="1152"/>
                    <a:pt x="1790" y="1707"/>
                    <a:pt x="1790" y="2352"/>
                  </a:cubicBezTo>
                  <a:cubicBezTo>
                    <a:pt x="1790" y="2996"/>
                    <a:pt x="2195" y="3551"/>
                    <a:pt x="2762" y="3770"/>
                  </a:cubicBezTo>
                  <a:cubicBezTo>
                    <a:pt x="1940" y="3608"/>
                    <a:pt x="1251" y="3083"/>
                    <a:pt x="936" y="2352"/>
                  </a:cubicBezTo>
                  <a:cubicBezTo>
                    <a:pt x="1251" y="1623"/>
                    <a:pt x="1940" y="1095"/>
                    <a:pt x="2762" y="933"/>
                  </a:cubicBezTo>
                  <a:close/>
                  <a:moveTo>
                    <a:pt x="3863" y="933"/>
                  </a:moveTo>
                  <a:cubicBezTo>
                    <a:pt x="4687" y="1095"/>
                    <a:pt x="5377" y="1623"/>
                    <a:pt x="5692" y="2352"/>
                  </a:cubicBezTo>
                  <a:cubicBezTo>
                    <a:pt x="5377" y="3083"/>
                    <a:pt x="4687" y="3608"/>
                    <a:pt x="3863" y="3770"/>
                  </a:cubicBezTo>
                  <a:cubicBezTo>
                    <a:pt x="4432" y="3551"/>
                    <a:pt x="4834" y="2996"/>
                    <a:pt x="4834" y="2352"/>
                  </a:cubicBezTo>
                  <a:cubicBezTo>
                    <a:pt x="4834" y="1707"/>
                    <a:pt x="4432" y="1152"/>
                    <a:pt x="3863" y="933"/>
                  </a:cubicBezTo>
                  <a:close/>
                  <a:moveTo>
                    <a:pt x="3314" y="1"/>
                  </a:moveTo>
                  <a:cubicBezTo>
                    <a:pt x="1823" y="1"/>
                    <a:pt x="465" y="927"/>
                    <a:pt x="0" y="2352"/>
                  </a:cubicBezTo>
                  <a:cubicBezTo>
                    <a:pt x="477" y="3773"/>
                    <a:pt x="1814" y="4703"/>
                    <a:pt x="3314" y="4703"/>
                  </a:cubicBezTo>
                  <a:cubicBezTo>
                    <a:pt x="4813" y="4703"/>
                    <a:pt x="6151" y="3773"/>
                    <a:pt x="6627" y="2352"/>
                  </a:cubicBezTo>
                  <a:cubicBezTo>
                    <a:pt x="6163" y="927"/>
                    <a:pt x="4804" y="1"/>
                    <a:pt x="3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160" name="Google Shape;5160;p75"/>
          <p:cNvSpPr/>
          <p:nvPr/>
        </p:nvSpPr>
        <p:spPr>
          <a:xfrm>
            <a:off x="1782838" y="1159569"/>
            <a:ext cx="383613" cy="448411"/>
          </a:xfrm>
          <a:custGeom>
            <a:avLst/>
            <a:gdLst/>
            <a:ahLst/>
            <a:cxnLst/>
            <a:rect l="l" t="t" r="r" b="b"/>
            <a:pathLst>
              <a:path w="12817" h="14982" extrusionOk="0">
                <a:moveTo>
                  <a:pt x="6409" y="876"/>
                </a:moveTo>
                <a:cubicBezTo>
                  <a:pt x="6820" y="876"/>
                  <a:pt x="7161" y="1170"/>
                  <a:pt x="7230" y="1566"/>
                </a:cubicBezTo>
                <a:cubicBezTo>
                  <a:pt x="7119" y="1785"/>
                  <a:pt x="7077" y="2007"/>
                  <a:pt x="7048" y="2250"/>
                </a:cubicBezTo>
                <a:cubicBezTo>
                  <a:pt x="6889" y="2435"/>
                  <a:pt x="6658" y="2546"/>
                  <a:pt x="6409" y="2546"/>
                </a:cubicBezTo>
                <a:cubicBezTo>
                  <a:pt x="6160" y="2546"/>
                  <a:pt x="5926" y="2435"/>
                  <a:pt x="5770" y="2250"/>
                </a:cubicBezTo>
                <a:cubicBezTo>
                  <a:pt x="5740" y="2007"/>
                  <a:pt x="5695" y="1785"/>
                  <a:pt x="5587" y="1566"/>
                </a:cubicBezTo>
                <a:cubicBezTo>
                  <a:pt x="5653" y="1170"/>
                  <a:pt x="5995" y="876"/>
                  <a:pt x="6409" y="876"/>
                </a:cubicBezTo>
                <a:close/>
                <a:moveTo>
                  <a:pt x="4058" y="1505"/>
                </a:moveTo>
                <a:cubicBezTo>
                  <a:pt x="4336" y="1505"/>
                  <a:pt x="4607" y="1644"/>
                  <a:pt x="4766" y="1896"/>
                </a:cubicBezTo>
                <a:cubicBezTo>
                  <a:pt x="4852" y="2034"/>
                  <a:pt x="4900" y="2208"/>
                  <a:pt x="4894" y="2372"/>
                </a:cubicBezTo>
                <a:cubicBezTo>
                  <a:pt x="4861" y="2651"/>
                  <a:pt x="4727" y="2918"/>
                  <a:pt x="4478" y="3062"/>
                </a:cubicBezTo>
                <a:cubicBezTo>
                  <a:pt x="4348" y="3138"/>
                  <a:pt x="4205" y="3176"/>
                  <a:pt x="4061" y="3176"/>
                </a:cubicBezTo>
                <a:cubicBezTo>
                  <a:pt x="3965" y="3176"/>
                  <a:pt x="3868" y="3159"/>
                  <a:pt x="3776" y="3125"/>
                </a:cubicBezTo>
                <a:cubicBezTo>
                  <a:pt x="3662" y="2927"/>
                  <a:pt x="3467" y="2741"/>
                  <a:pt x="3275" y="2624"/>
                </a:cubicBezTo>
                <a:cubicBezTo>
                  <a:pt x="3137" y="2250"/>
                  <a:pt x="3287" y="1824"/>
                  <a:pt x="3641" y="1617"/>
                </a:cubicBezTo>
                <a:cubicBezTo>
                  <a:pt x="3773" y="1541"/>
                  <a:pt x="3917" y="1505"/>
                  <a:pt x="4058" y="1505"/>
                </a:cubicBezTo>
                <a:close/>
                <a:moveTo>
                  <a:pt x="8757" y="1505"/>
                </a:moveTo>
                <a:cubicBezTo>
                  <a:pt x="8898" y="1505"/>
                  <a:pt x="9042" y="1541"/>
                  <a:pt x="9174" y="1617"/>
                </a:cubicBezTo>
                <a:cubicBezTo>
                  <a:pt x="9530" y="1824"/>
                  <a:pt x="9677" y="2250"/>
                  <a:pt x="9542" y="2624"/>
                </a:cubicBezTo>
                <a:cubicBezTo>
                  <a:pt x="9347" y="2741"/>
                  <a:pt x="9153" y="2927"/>
                  <a:pt x="9042" y="3125"/>
                </a:cubicBezTo>
                <a:cubicBezTo>
                  <a:pt x="8949" y="3159"/>
                  <a:pt x="8853" y="3176"/>
                  <a:pt x="8757" y="3176"/>
                </a:cubicBezTo>
                <a:cubicBezTo>
                  <a:pt x="8613" y="3176"/>
                  <a:pt x="8469" y="3138"/>
                  <a:pt x="8340" y="3062"/>
                </a:cubicBezTo>
                <a:cubicBezTo>
                  <a:pt x="8088" y="2918"/>
                  <a:pt x="7956" y="2651"/>
                  <a:pt x="7923" y="2372"/>
                </a:cubicBezTo>
                <a:cubicBezTo>
                  <a:pt x="7917" y="2208"/>
                  <a:pt x="7962" y="2034"/>
                  <a:pt x="8052" y="1896"/>
                </a:cubicBezTo>
                <a:cubicBezTo>
                  <a:pt x="8211" y="1644"/>
                  <a:pt x="8480" y="1505"/>
                  <a:pt x="8757" y="1505"/>
                </a:cubicBezTo>
                <a:close/>
                <a:moveTo>
                  <a:pt x="2342" y="3225"/>
                </a:moveTo>
                <a:cubicBezTo>
                  <a:pt x="2473" y="3225"/>
                  <a:pt x="2605" y="3256"/>
                  <a:pt x="2729" y="3320"/>
                </a:cubicBezTo>
                <a:cubicBezTo>
                  <a:pt x="3125" y="3530"/>
                  <a:pt x="3287" y="4088"/>
                  <a:pt x="3062" y="4478"/>
                </a:cubicBezTo>
                <a:cubicBezTo>
                  <a:pt x="2939" y="4693"/>
                  <a:pt x="2729" y="4837"/>
                  <a:pt x="2487" y="4879"/>
                </a:cubicBezTo>
                <a:cubicBezTo>
                  <a:pt x="2265" y="4783"/>
                  <a:pt x="2049" y="4711"/>
                  <a:pt x="1803" y="4696"/>
                </a:cubicBezTo>
                <a:cubicBezTo>
                  <a:pt x="1497" y="4442"/>
                  <a:pt x="1413" y="3998"/>
                  <a:pt x="1617" y="3644"/>
                </a:cubicBezTo>
                <a:cubicBezTo>
                  <a:pt x="1772" y="3375"/>
                  <a:pt x="2052" y="3225"/>
                  <a:pt x="2342" y="3225"/>
                </a:cubicBezTo>
                <a:close/>
                <a:moveTo>
                  <a:pt x="10474" y="3225"/>
                </a:moveTo>
                <a:cubicBezTo>
                  <a:pt x="10764" y="3225"/>
                  <a:pt x="11043" y="3375"/>
                  <a:pt x="11198" y="3644"/>
                </a:cubicBezTo>
                <a:cubicBezTo>
                  <a:pt x="11405" y="3998"/>
                  <a:pt x="11321" y="4442"/>
                  <a:pt x="11012" y="4696"/>
                </a:cubicBezTo>
                <a:cubicBezTo>
                  <a:pt x="10769" y="4711"/>
                  <a:pt x="10553" y="4783"/>
                  <a:pt x="10328" y="4879"/>
                </a:cubicBezTo>
                <a:cubicBezTo>
                  <a:pt x="10088" y="4837"/>
                  <a:pt x="9878" y="4693"/>
                  <a:pt x="9752" y="4478"/>
                </a:cubicBezTo>
                <a:cubicBezTo>
                  <a:pt x="9527" y="4088"/>
                  <a:pt x="9692" y="3530"/>
                  <a:pt x="10085" y="3320"/>
                </a:cubicBezTo>
                <a:cubicBezTo>
                  <a:pt x="10210" y="3256"/>
                  <a:pt x="10343" y="3225"/>
                  <a:pt x="10474" y="3225"/>
                </a:cubicBezTo>
                <a:close/>
                <a:moveTo>
                  <a:pt x="1674" y="5575"/>
                </a:moveTo>
                <a:cubicBezTo>
                  <a:pt x="2130" y="5602"/>
                  <a:pt x="2547" y="5899"/>
                  <a:pt x="2547" y="6409"/>
                </a:cubicBezTo>
                <a:cubicBezTo>
                  <a:pt x="2547" y="6658"/>
                  <a:pt x="2436" y="6888"/>
                  <a:pt x="2250" y="7044"/>
                </a:cubicBezTo>
                <a:cubicBezTo>
                  <a:pt x="2016" y="7044"/>
                  <a:pt x="1773" y="7125"/>
                  <a:pt x="1566" y="7227"/>
                </a:cubicBezTo>
                <a:cubicBezTo>
                  <a:pt x="1170" y="7161"/>
                  <a:pt x="876" y="6819"/>
                  <a:pt x="876" y="6409"/>
                </a:cubicBezTo>
                <a:cubicBezTo>
                  <a:pt x="876" y="5959"/>
                  <a:pt x="1227" y="5593"/>
                  <a:pt x="1674" y="5575"/>
                </a:cubicBezTo>
                <a:close/>
                <a:moveTo>
                  <a:pt x="11141" y="5575"/>
                </a:moveTo>
                <a:cubicBezTo>
                  <a:pt x="11587" y="5593"/>
                  <a:pt x="11938" y="5959"/>
                  <a:pt x="11938" y="6409"/>
                </a:cubicBezTo>
                <a:cubicBezTo>
                  <a:pt x="11938" y="6819"/>
                  <a:pt x="11644" y="7161"/>
                  <a:pt x="11252" y="7227"/>
                </a:cubicBezTo>
                <a:cubicBezTo>
                  <a:pt x="11045" y="7125"/>
                  <a:pt x="10799" y="7044"/>
                  <a:pt x="10568" y="7044"/>
                </a:cubicBezTo>
                <a:cubicBezTo>
                  <a:pt x="10379" y="6888"/>
                  <a:pt x="10271" y="6658"/>
                  <a:pt x="10271" y="6409"/>
                </a:cubicBezTo>
                <a:cubicBezTo>
                  <a:pt x="10271" y="5899"/>
                  <a:pt x="10688" y="5602"/>
                  <a:pt x="11141" y="5575"/>
                </a:cubicBezTo>
                <a:close/>
                <a:moveTo>
                  <a:pt x="2311" y="7949"/>
                </a:moveTo>
                <a:cubicBezTo>
                  <a:pt x="2849" y="7949"/>
                  <a:pt x="3345" y="8433"/>
                  <a:pt x="3125" y="9038"/>
                </a:cubicBezTo>
                <a:cubicBezTo>
                  <a:pt x="2918" y="9155"/>
                  <a:pt x="2756" y="9350"/>
                  <a:pt x="2625" y="9539"/>
                </a:cubicBezTo>
                <a:cubicBezTo>
                  <a:pt x="2531" y="9574"/>
                  <a:pt x="2435" y="9590"/>
                  <a:pt x="2340" y="9590"/>
                </a:cubicBezTo>
                <a:cubicBezTo>
                  <a:pt x="2051" y="9590"/>
                  <a:pt x="1772" y="9439"/>
                  <a:pt x="1617" y="9173"/>
                </a:cubicBezTo>
                <a:cubicBezTo>
                  <a:pt x="1395" y="8790"/>
                  <a:pt x="1512" y="8304"/>
                  <a:pt x="1881" y="8061"/>
                </a:cubicBezTo>
                <a:cubicBezTo>
                  <a:pt x="2019" y="7984"/>
                  <a:pt x="2166" y="7949"/>
                  <a:pt x="2311" y="7949"/>
                </a:cubicBezTo>
                <a:close/>
                <a:moveTo>
                  <a:pt x="10506" y="7948"/>
                </a:moveTo>
                <a:cubicBezTo>
                  <a:pt x="10651" y="7948"/>
                  <a:pt x="10799" y="7983"/>
                  <a:pt x="10937" y="8061"/>
                </a:cubicBezTo>
                <a:cubicBezTo>
                  <a:pt x="11306" y="8304"/>
                  <a:pt x="11420" y="8790"/>
                  <a:pt x="11198" y="9173"/>
                </a:cubicBezTo>
                <a:cubicBezTo>
                  <a:pt x="11044" y="9439"/>
                  <a:pt x="10766" y="9590"/>
                  <a:pt x="10478" y="9590"/>
                </a:cubicBezTo>
                <a:cubicBezTo>
                  <a:pt x="10383" y="9590"/>
                  <a:pt x="10286" y="9574"/>
                  <a:pt x="10193" y="9539"/>
                </a:cubicBezTo>
                <a:cubicBezTo>
                  <a:pt x="10058" y="9350"/>
                  <a:pt x="9896" y="9155"/>
                  <a:pt x="9689" y="9038"/>
                </a:cubicBezTo>
                <a:cubicBezTo>
                  <a:pt x="9472" y="8434"/>
                  <a:pt x="9967" y="7948"/>
                  <a:pt x="10506" y="7948"/>
                </a:cubicBezTo>
                <a:close/>
                <a:moveTo>
                  <a:pt x="4077" y="9647"/>
                </a:moveTo>
                <a:cubicBezTo>
                  <a:pt x="4216" y="9647"/>
                  <a:pt x="4355" y="9681"/>
                  <a:pt x="4478" y="9752"/>
                </a:cubicBezTo>
                <a:cubicBezTo>
                  <a:pt x="4855" y="9971"/>
                  <a:pt x="5011" y="10493"/>
                  <a:pt x="4781" y="10892"/>
                </a:cubicBezTo>
                <a:cubicBezTo>
                  <a:pt x="4631" y="11149"/>
                  <a:pt x="4343" y="11305"/>
                  <a:pt x="4047" y="11305"/>
                </a:cubicBezTo>
                <a:cubicBezTo>
                  <a:pt x="3909" y="11305"/>
                  <a:pt x="3769" y="11271"/>
                  <a:pt x="3641" y="11197"/>
                </a:cubicBezTo>
                <a:cubicBezTo>
                  <a:pt x="3251" y="10973"/>
                  <a:pt x="3110" y="10484"/>
                  <a:pt x="3323" y="10085"/>
                </a:cubicBezTo>
                <a:cubicBezTo>
                  <a:pt x="3465" y="9809"/>
                  <a:pt x="3772" y="9647"/>
                  <a:pt x="4077" y="9647"/>
                </a:cubicBezTo>
                <a:close/>
                <a:moveTo>
                  <a:pt x="8740" y="9647"/>
                </a:moveTo>
                <a:cubicBezTo>
                  <a:pt x="9046" y="9647"/>
                  <a:pt x="9352" y="9809"/>
                  <a:pt x="9494" y="10085"/>
                </a:cubicBezTo>
                <a:cubicBezTo>
                  <a:pt x="9704" y="10484"/>
                  <a:pt x="9563" y="10973"/>
                  <a:pt x="9174" y="11197"/>
                </a:cubicBezTo>
                <a:cubicBezTo>
                  <a:pt x="9047" y="11271"/>
                  <a:pt x="8907" y="11305"/>
                  <a:pt x="8769" y="11305"/>
                </a:cubicBezTo>
                <a:cubicBezTo>
                  <a:pt x="8473" y="11305"/>
                  <a:pt x="8183" y="11149"/>
                  <a:pt x="8034" y="10892"/>
                </a:cubicBezTo>
                <a:cubicBezTo>
                  <a:pt x="7803" y="10493"/>
                  <a:pt x="7962" y="9971"/>
                  <a:pt x="8340" y="9752"/>
                </a:cubicBezTo>
                <a:cubicBezTo>
                  <a:pt x="8463" y="9681"/>
                  <a:pt x="8601" y="9647"/>
                  <a:pt x="8740" y="9647"/>
                </a:cubicBezTo>
                <a:close/>
                <a:moveTo>
                  <a:pt x="7269" y="3191"/>
                </a:moveTo>
                <a:cubicBezTo>
                  <a:pt x="7566" y="3710"/>
                  <a:pt x="8166" y="4055"/>
                  <a:pt x="8763" y="4055"/>
                </a:cubicBezTo>
                <a:cubicBezTo>
                  <a:pt x="8772" y="4352"/>
                  <a:pt x="8844" y="4654"/>
                  <a:pt x="8994" y="4915"/>
                </a:cubicBezTo>
                <a:cubicBezTo>
                  <a:pt x="9147" y="5182"/>
                  <a:pt x="9365" y="5398"/>
                  <a:pt x="9623" y="5545"/>
                </a:cubicBezTo>
                <a:cubicBezTo>
                  <a:pt x="9473" y="5803"/>
                  <a:pt x="9392" y="6097"/>
                  <a:pt x="9392" y="6409"/>
                </a:cubicBezTo>
                <a:cubicBezTo>
                  <a:pt x="9392" y="6718"/>
                  <a:pt x="9473" y="7011"/>
                  <a:pt x="9623" y="7269"/>
                </a:cubicBezTo>
                <a:cubicBezTo>
                  <a:pt x="9365" y="7416"/>
                  <a:pt x="9147" y="7632"/>
                  <a:pt x="8994" y="7899"/>
                </a:cubicBezTo>
                <a:cubicBezTo>
                  <a:pt x="8838" y="8166"/>
                  <a:pt x="8763" y="8463"/>
                  <a:pt x="8763" y="8763"/>
                </a:cubicBezTo>
                <a:cubicBezTo>
                  <a:pt x="8757" y="8763"/>
                  <a:pt x="8752" y="8763"/>
                  <a:pt x="8746" y="8763"/>
                </a:cubicBezTo>
                <a:cubicBezTo>
                  <a:pt x="8455" y="8763"/>
                  <a:pt x="8164" y="8840"/>
                  <a:pt x="7899" y="8990"/>
                </a:cubicBezTo>
                <a:cubicBezTo>
                  <a:pt x="7503" y="9221"/>
                  <a:pt x="7221" y="9590"/>
                  <a:pt x="7101" y="10031"/>
                </a:cubicBezTo>
                <a:cubicBezTo>
                  <a:pt x="6964" y="10553"/>
                  <a:pt x="7113" y="11197"/>
                  <a:pt x="7470" y="11605"/>
                </a:cubicBezTo>
                <a:cubicBezTo>
                  <a:pt x="7218" y="11926"/>
                  <a:pt x="6829" y="12118"/>
                  <a:pt x="6409" y="12118"/>
                </a:cubicBezTo>
                <a:cubicBezTo>
                  <a:pt x="5986" y="12118"/>
                  <a:pt x="5599" y="11926"/>
                  <a:pt x="5344" y="11605"/>
                </a:cubicBezTo>
                <a:cubicBezTo>
                  <a:pt x="5701" y="11197"/>
                  <a:pt x="5854" y="10553"/>
                  <a:pt x="5713" y="10031"/>
                </a:cubicBezTo>
                <a:cubicBezTo>
                  <a:pt x="5596" y="9590"/>
                  <a:pt x="5311" y="9221"/>
                  <a:pt x="4915" y="8990"/>
                </a:cubicBezTo>
                <a:cubicBezTo>
                  <a:pt x="4654" y="8840"/>
                  <a:pt x="4363" y="8763"/>
                  <a:pt x="4071" y="8763"/>
                </a:cubicBezTo>
                <a:cubicBezTo>
                  <a:pt x="4066" y="8763"/>
                  <a:pt x="4060" y="8763"/>
                  <a:pt x="4055" y="8763"/>
                </a:cubicBezTo>
                <a:cubicBezTo>
                  <a:pt x="4055" y="8463"/>
                  <a:pt x="3977" y="8166"/>
                  <a:pt x="3824" y="7899"/>
                </a:cubicBezTo>
                <a:cubicBezTo>
                  <a:pt x="3668" y="7632"/>
                  <a:pt x="3449" y="7416"/>
                  <a:pt x="3191" y="7269"/>
                </a:cubicBezTo>
                <a:cubicBezTo>
                  <a:pt x="3341" y="7011"/>
                  <a:pt x="3422" y="6718"/>
                  <a:pt x="3422" y="6409"/>
                </a:cubicBezTo>
                <a:cubicBezTo>
                  <a:pt x="3422" y="6097"/>
                  <a:pt x="3341" y="5803"/>
                  <a:pt x="3191" y="5545"/>
                </a:cubicBezTo>
                <a:cubicBezTo>
                  <a:pt x="3449" y="5398"/>
                  <a:pt x="3668" y="5182"/>
                  <a:pt x="3824" y="4915"/>
                </a:cubicBezTo>
                <a:cubicBezTo>
                  <a:pt x="3974" y="4654"/>
                  <a:pt x="4046" y="4352"/>
                  <a:pt x="4055" y="4055"/>
                </a:cubicBezTo>
                <a:cubicBezTo>
                  <a:pt x="4652" y="4055"/>
                  <a:pt x="5248" y="3710"/>
                  <a:pt x="5545" y="3191"/>
                </a:cubicBezTo>
                <a:cubicBezTo>
                  <a:pt x="5803" y="3341"/>
                  <a:pt x="6097" y="3422"/>
                  <a:pt x="6409" y="3422"/>
                </a:cubicBezTo>
                <a:cubicBezTo>
                  <a:pt x="6718" y="3422"/>
                  <a:pt x="7015" y="3341"/>
                  <a:pt x="7269" y="3191"/>
                </a:cubicBezTo>
                <a:close/>
                <a:moveTo>
                  <a:pt x="6409" y="1"/>
                </a:moveTo>
                <a:cubicBezTo>
                  <a:pt x="5770" y="1"/>
                  <a:pt x="5215" y="342"/>
                  <a:pt x="4921" y="858"/>
                </a:cubicBezTo>
                <a:cubicBezTo>
                  <a:pt x="4661" y="706"/>
                  <a:pt x="4365" y="626"/>
                  <a:pt x="4064" y="626"/>
                </a:cubicBezTo>
                <a:cubicBezTo>
                  <a:pt x="3772" y="626"/>
                  <a:pt x="3475" y="702"/>
                  <a:pt x="3203" y="858"/>
                </a:cubicBezTo>
                <a:cubicBezTo>
                  <a:pt x="2651" y="1176"/>
                  <a:pt x="2343" y="1752"/>
                  <a:pt x="2346" y="2346"/>
                </a:cubicBezTo>
                <a:cubicBezTo>
                  <a:pt x="2343" y="2345"/>
                  <a:pt x="2340" y="2345"/>
                  <a:pt x="2337" y="2345"/>
                </a:cubicBezTo>
                <a:cubicBezTo>
                  <a:pt x="1746" y="2345"/>
                  <a:pt x="1175" y="2654"/>
                  <a:pt x="858" y="3203"/>
                </a:cubicBezTo>
                <a:cubicBezTo>
                  <a:pt x="540" y="3755"/>
                  <a:pt x="558" y="4409"/>
                  <a:pt x="858" y="4921"/>
                </a:cubicBezTo>
                <a:cubicBezTo>
                  <a:pt x="343" y="5215"/>
                  <a:pt x="1" y="5770"/>
                  <a:pt x="1" y="6409"/>
                </a:cubicBezTo>
                <a:cubicBezTo>
                  <a:pt x="1" y="7044"/>
                  <a:pt x="343" y="7599"/>
                  <a:pt x="858" y="7893"/>
                </a:cubicBezTo>
                <a:cubicBezTo>
                  <a:pt x="561" y="8409"/>
                  <a:pt x="540" y="9059"/>
                  <a:pt x="858" y="9611"/>
                </a:cubicBezTo>
                <a:cubicBezTo>
                  <a:pt x="1164" y="10142"/>
                  <a:pt x="1734" y="10469"/>
                  <a:pt x="2346" y="10469"/>
                </a:cubicBezTo>
                <a:cubicBezTo>
                  <a:pt x="2343" y="11063"/>
                  <a:pt x="2651" y="11638"/>
                  <a:pt x="3203" y="11956"/>
                </a:cubicBezTo>
                <a:cubicBezTo>
                  <a:pt x="3466" y="12108"/>
                  <a:pt x="3763" y="12185"/>
                  <a:pt x="4062" y="12185"/>
                </a:cubicBezTo>
                <a:cubicBezTo>
                  <a:pt x="4248" y="12185"/>
                  <a:pt x="4434" y="12155"/>
                  <a:pt x="4613" y="12094"/>
                </a:cubicBezTo>
                <a:cubicBezTo>
                  <a:pt x="4942" y="12538"/>
                  <a:pt x="5425" y="12844"/>
                  <a:pt x="5968" y="12955"/>
                </a:cubicBezTo>
                <a:lnTo>
                  <a:pt x="5968" y="14982"/>
                </a:lnTo>
                <a:lnTo>
                  <a:pt x="6847" y="14982"/>
                </a:lnTo>
                <a:lnTo>
                  <a:pt x="6847" y="12955"/>
                </a:lnTo>
                <a:cubicBezTo>
                  <a:pt x="7392" y="12844"/>
                  <a:pt x="7875" y="12538"/>
                  <a:pt x="8202" y="12094"/>
                </a:cubicBezTo>
                <a:cubicBezTo>
                  <a:pt x="8380" y="12155"/>
                  <a:pt x="8567" y="12185"/>
                  <a:pt x="8753" y="12185"/>
                </a:cubicBezTo>
                <a:cubicBezTo>
                  <a:pt x="9052" y="12185"/>
                  <a:pt x="9350" y="12108"/>
                  <a:pt x="9614" y="11956"/>
                </a:cubicBezTo>
                <a:cubicBezTo>
                  <a:pt x="10166" y="11638"/>
                  <a:pt x="10472" y="11063"/>
                  <a:pt x="10472" y="10469"/>
                </a:cubicBezTo>
                <a:cubicBezTo>
                  <a:pt x="11081" y="10469"/>
                  <a:pt x="11653" y="10142"/>
                  <a:pt x="11959" y="9611"/>
                </a:cubicBezTo>
                <a:cubicBezTo>
                  <a:pt x="12277" y="9059"/>
                  <a:pt x="12256" y="8409"/>
                  <a:pt x="11956" y="7893"/>
                </a:cubicBezTo>
                <a:cubicBezTo>
                  <a:pt x="12472" y="7599"/>
                  <a:pt x="12817" y="7044"/>
                  <a:pt x="12817" y="6409"/>
                </a:cubicBezTo>
                <a:cubicBezTo>
                  <a:pt x="12817" y="5770"/>
                  <a:pt x="12472" y="5215"/>
                  <a:pt x="11956" y="4921"/>
                </a:cubicBezTo>
                <a:cubicBezTo>
                  <a:pt x="12256" y="4409"/>
                  <a:pt x="12277" y="3755"/>
                  <a:pt x="11959" y="3203"/>
                </a:cubicBezTo>
                <a:cubicBezTo>
                  <a:pt x="11643" y="2654"/>
                  <a:pt x="11071" y="2345"/>
                  <a:pt x="10481" y="2345"/>
                </a:cubicBezTo>
                <a:cubicBezTo>
                  <a:pt x="10478" y="2345"/>
                  <a:pt x="10475" y="2345"/>
                  <a:pt x="10472" y="2346"/>
                </a:cubicBezTo>
                <a:cubicBezTo>
                  <a:pt x="10472" y="1752"/>
                  <a:pt x="10163" y="1176"/>
                  <a:pt x="9611" y="858"/>
                </a:cubicBezTo>
                <a:cubicBezTo>
                  <a:pt x="9341" y="702"/>
                  <a:pt x="9045" y="626"/>
                  <a:pt x="8753" y="626"/>
                </a:cubicBezTo>
                <a:cubicBezTo>
                  <a:pt x="8453" y="626"/>
                  <a:pt x="8156" y="706"/>
                  <a:pt x="7896" y="858"/>
                </a:cubicBezTo>
                <a:cubicBezTo>
                  <a:pt x="7599" y="342"/>
                  <a:pt x="7045" y="1"/>
                  <a:pt x="64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61" name="Google Shape;5161;p75"/>
          <p:cNvSpPr/>
          <p:nvPr/>
        </p:nvSpPr>
        <p:spPr>
          <a:xfrm>
            <a:off x="981732" y="3972210"/>
            <a:ext cx="448531" cy="401571"/>
          </a:xfrm>
          <a:custGeom>
            <a:avLst/>
            <a:gdLst/>
            <a:ahLst/>
            <a:cxnLst/>
            <a:rect l="l" t="t" r="r" b="b"/>
            <a:pathLst>
              <a:path w="14986" h="13417" extrusionOk="0">
                <a:moveTo>
                  <a:pt x="6088" y="4175"/>
                </a:moveTo>
                <a:cubicBezTo>
                  <a:pt x="5677" y="5860"/>
                  <a:pt x="4163" y="7078"/>
                  <a:pt x="2382" y="7078"/>
                </a:cubicBezTo>
                <a:cubicBezTo>
                  <a:pt x="1992" y="7078"/>
                  <a:pt x="1611" y="7018"/>
                  <a:pt x="1245" y="6904"/>
                </a:cubicBezTo>
                <a:cubicBezTo>
                  <a:pt x="1938" y="5300"/>
                  <a:pt x="3533" y="4175"/>
                  <a:pt x="5389" y="4175"/>
                </a:cubicBezTo>
                <a:close/>
                <a:moveTo>
                  <a:pt x="9596" y="4175"/>
                </a:moveTo>
                <a:cubicBezTo>
                  <a:pt x="11450" y="4175"/>
                  <a:pt x="13048" y="5300"/>
                  <a:pt x="13738" y="6904"/>
                </a:cubicBezTo>
                <a:cubicBezTo>
                  <a:pt x="13372" y="7018"/>
                  <a:pt x="12991" y="7078"/>
                  <a:pt x="12601" y="7078"/>
                </a:cubicBezTo>
                <a:cubicBezTo>
                  <a:pt x="10823" y="7078"/>
                  <a:pt x="9309" y="5860"/>
                  <a:pt x="8898" y="4175"/>
                </a:cubicBezTo>
                <a:close/>
                <a:moveTo>
                  <a:pt x="7491" y="3389"/>
                </a:moveTo>
                <a:cubicBezTo>
                  <a:pt x="7713" y="3392"/>
                  <a:pt x="7932" y="3608"/>
                  <a:pt x="7932" y="3830"/>
                </a:cubicBezTo>
                <a:lnTo>
                  <a:pt x="7932" y="7459"/>
                </a:lnTo>
                <a:lnTo>
                  <a:pt x="7054" y="7459"/>
                </a:lnTo>
                <a:lnTo>
                  <a:pt x="7054" y="3830"/>
                </a:lnTo>
                <a:cubicBezTo>
                  <a:pt x="7054" y="3608"/>
                  <a:pt x="7269" y="3392"/>
                  <a:pt x="7491" y="3389"/>
                </a:cubicBezTo>
                <a:close/>
                <a:moveTo>
                  <a:pt x="6190" y="6007"/>
                </a:moveTo>
                <a:cubicBezTo>
                  <a:pt x="6190" y="6007"/>
                  <a:pt x="6184" y="6499"/>
                  <a:pt x="6175" y="6574"/>
                </a:cubicBezTo>
                <a:cubicBezTo>
                  <a:pt x="6037" y="7938"/>
                  <a:pt x="4883" y="9006"/>
                  <a:pt x="3485" y="9006"/>
                </a:cubicBezTo>
                <a:lnTo>
                  <a:pt x="1755" y="9006"/>
                </a:lnTo>
                <a:lnTo>
                  <a:pt x="1755" y="10733"/>
                </a:lnTo>
                <a:cubicBezTo>
                  <a:pt x="1755" y="10976"/>
                  <a:pt x="1560" y="11174"/>
                  <a:pt x="1317" y="11174"/>
                </a:cubicBezTo>
                <a:cubicBezTo>
                  <a:pt x="1074" y="11174"/>
                  <a:pt x="879" y="10976"/>
                  <a:pt x="879" y="10733"/>
                </a:cubicBezTo>
                <a:lnTo>
                  <a:pt x="879" y="8685"/>
                </a:lnTo>
                <a:cubicBezTo>
                  <a:pt x="879" y="8361"/>
                  <a:pt x="912" y="8046"/>
                  <a:pt x="978" y="7740"/>
                </a:cubicBezTo>
                <a:cubicBezTo>
                  <a:pt x="1428" y="7881"/>
                  <a:pt x="1899" y="7953"/>
                  <a:pt x="2382" y="7953"/>
                </a:cubicBezTo>
                <a:cubicBezTo>
                  <a:pt x="3806" y="7953"/>
                  <a:pt x="5404" y="7240"/>
                  <a:pt x="6190" y="6007"/>
                </a:cubicBezTo>
                <a:close/>
                <a:moveTo>
                  <a:pt x="8796" y="6007"/>
                </a:moveTo>
                <a:lnTo>
                  <a:pt x="8796" y="6007"/>
                </a:lnTo>
                <a:cubicBezTo>
                  <a:pt x="9578" y="7240"/>
                  <a:pt x="11177" y="7953"/>
                  <a:pt x="12601" y="7953"/>
                </a:cubicBezTo>
                <a:cubicBezTo>
                  <a:pt x="13084" y="7953"/>
                  <a:pt x="13555" y="7881"/>
                  <a:pt x="14007" y="7740"/>
                </a:cubicBezTo>
                <a:cubicBezTo>
                  <a:pt x="14070" y="8046"/>
                  <a:pt x="14106" y="8361"/>
                  <a:pt x="14106" y="8685"/>
                </a:cubicBezTo>
                <a:lnTo>
                  <a:pt x="14106" y="10733"/>
                </a:lnTo>
                <a:cubicBezTo>
                  <a:pt x="14106" y="10976"/>
                  <a:pt x="13908" y="11174"/>
                  <a:pt x="13666" y="11174"/>
                </a:cubicBezTo>
                <a:cubicBezTo>
                  <a:pt x="13426" y="11174"/>
                  <a:pt x="13228" y="10976"/>
                  <a:pt x="13228" y="10733"/>
                </a:cubicBezTo>
                <a:lnTo>
                  <a:pt x="13228" y="9006"/>
                </a:lnTo>
                <a:lnTo>
                  <a:pt x="11501" y="9006"/>
                </a:lnTo>
                <a:cubicBezTo>
                  <a:pt x="10100" y="9006"/>
                  <a:pt x="8946" y="7938"/>
                  <a:pt x="8808" y="6574"/>
                </a:cubicBezTo>
                <a:cubicBezTo>
                  <a:pt x="8802" y="6499"/>
                  <a:pt x="8796" y="6007"/>
                  <a:pt x="8796" y="6007"/>
                </a:cubicBezTo>
                <a:close/>
                <a:moveTo>
                  <a:pt x="6175" y="8664"/>
                </a:moveTo>
                <a:lnTo>
                  <a:pt x="6175" y="10040"/>
                </a:lnTo>
                <a:cubicBezTo>
                  <a:pt x="6175" y="11267"/>
                  <a:pt x="5557" y="12292"/>
                  <a:pt x="4388" y="12499"/>
                </a:cubicBezTo>
                <a:lnTo>
                  <a:pt x="4388" y="9768"/>
                </a:lnTo>
                <a:cubicBezTo>
                  <a:pt x="5089" y="9585"/>
                  <a:pt x="5710" y="9192"/>
                  <a:pt x="6175" y="8664"/>
                </a:cubicBezTo>
                <a:close/>
                <a:moveTo>
                  <a:pt x="8808" y="8664"/>
                </a:moveTo>
                <a:cubicBezTo>
                  <a:pt x="9273" y="9192"/>
                  <a:pt x="9893" y="9585"/>
                  <a:pt x="10595" y="9768"/>
                </a:cubicBezTo>
                <a:lnTo>
                  <a:pt x="10595" y="12499"/>
                </a:lnTo>
                <a:cubicBezTo>
                  <a:pt x="9426" y="12292"/>
                  <a:pt x="8808" y="11267"/>
                  <a:pt x="8808" y="10040"/>
                </a:cubicBezTo>
                <a:lnTo>
                  <a:pt x="8808" y="8664"/>
                </a:lnTo>
                <a:close/>
                <a:moveTo>
                  <a:pt x="5392" y="1"/>
                </a:moveTo>
                <a:lnTo>
                  <a:pt x="5009" y="790"/>
                </a:lnTo>
                <a:lnTo>
                  <a:pt x="6007" y="1278"/>
                </a:lnTo>
                <a:cubicBezTo>
                  <a:pt x="6535" y="1536"/>
                  <a:pt x="6910" y="2034"/>
                  <a:pt x="7018" y="2601"/>
                </a:cubicBezTo>
                <a:cubicBezTo>
                  <a:pt x="6694" y="2727"/>
                  <a:pt x="6427" y="2979"/>
                  <a:pt x="6286" y="3296"/>
                </a:cubicBezTo>
                <a:lnTo>
                  <a:pt x="5389" y="3296"/>
                </a:lnTo>
                <a:cubicBezTo>
                  <a:pt x="2418" y="3296"/>
                  <a:pt x="1" y="5713"/>
                  <a:pt x="1" y="8685"/>
                </a:cubicBezTo>
                <a:lnTo>
                  <a:pt x="1" y="10733"/>
                </a:lnTo>
                <a:cubicBezTo>
                  <a:pt x="1" y="11462"/>
                  <a:pt x="592" y="12052"/>
                  <a:pt x="1317" y="12052"/>
                </a:cubicBezTo>
                <a:cubicBezTo>
                  <a:pt x="2043" y="12052"/>
                  <a:pt x="2634" y="11462"/>
                  <a:pt x="2634" y="10733"/>
                </a:cubicBezTo>
                <a:lnTo>
                  <a:pt x="2634" y="9884"/>
                </a:lnTo>
                <a:lnTo>
                  <a:pt x="3512" y="9884"/>
                </a:lnTo>
                <a:lnTo>
                  <a:pt x="3512" y="13417"/>
                </a:lnTo>
                <a:lnTo>
                  <a:pt x="3950" y="13417"/>
                </a:lnTo>
                <a:cubicBezTo>
                  <a:pt x="5812" y="13417"/>
                  <a:pt x="7054" y="11903"/>
                  <a:pt x="7054" y="10040"/>
                </a:cubicBezTo>
                <a:lnTo>
                  <a:pt x="7054" y="8334"/>
                </a:lnTo>
                <a:lnTo>
                  <a:pt x="7932" y="8334"/>
                </a:lnTo>
                <a:lnTo>
                  <a:pt x="7932" y="10040"/>
                </a:lnTo>
                <a:cubicBezTo>
                  <a:pt x="7932" y="11903"/>
                  <a:pt x="9171" y="13417"/>
                  <a:pt x="11033" y="13417"/>
                </a:cubicBezTo>
                <a:lnTo>
                  <a:pt x="11474" y="13417"/>
                </a:lnTo>
                <a:lnTo>
                  <a:pt x="11474" y="9884"/>
                </a:lnTo>
                <a:lnTo>
                  <a:pt x="12349" y="9884"/>
                </a:lnTo>
                <a:lnTo>
                  <a:pt x="12349" y="10733"/>
                </a:lnTo>
                <a:cubicBezTo>
                  <a:pt x="12349" y="11462"/>
                  <a:pt x="12940" y="12052"/>
                  <a:pt x="13666" y="12052"/>
                </a:cubicBezTo>
                <a:cubicBezTo>
                  <a:pt x="14394" y="12052"/>
                  <a:pt x="14985" y="11462"/>
                  <a:pt x="14985" y="10733"/>
                </a:cubicBezTo>
                <a:lnTo>
                  <a:pt x="14985" y="8685"/>
                </a:lnTo>
                <a:cubicBezTo>
                  <a:pt x="14985" y="5713"/>
                  <a:pt x="12568" y="3296"/>
                  <a:pt x="9596" y="3296"/>
                </a:cubicBezTo>
                <a:lnTo>
                  <a:pt x="8697" y="3296"/>
                </a:lnTo>
                <a:cubicBezTo>
                  <a:pt x="8556" y="2979"/>
                  <a:pt x="8292" y="2727"/>
                  <a:pt x="7965" y="2601"/>
                </a:cubicBezTo>
                <a:cubicBezTo>
                  <a:pt x="8076" y="2034"/>
                  <a:pt x="8448" y="1536"/>
                  <a:pt x="8976" y="1278"/>
                </a:cubicBezTo>
                <a:lnTo>
                  <a:pt x="9977" y="790"/>
                </a:lnTo>
                <a:lnTo>
                  <a:pt x="9590" y="1"/>
                </a:lnTo>
                <a:lnTo>
                  <a:pt x="8589" y="490"/>
                </a:lnTo>
                <a:cubicBezTo>
                  <a:pt x="8142" y="709"/>
                  <a:pt x="7761" y="1041"/>
                  <a:pt x="7491" y="1458"/>
                </a:cubicBezTo>
                <a:cubicBezTo>
                  <a:pt x="7222" y="1041"/>
                  <a:pt x="6841" y="709"/>
                  <a:pt x="6394" y="490"/>
                </a:cubicBezTo>
                <a:lnTo>
                  <a:pt x="53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162" name="Google Shape;5162;p75"/>
          <p:cNvGrpSpPr/>
          <p:nvPr/>
        </p:nvGrpSpPr>
        <p:grpSpPr>
          <a:xfrm>
            <a:off x="981732" y="3237459"/>
            <a:ext cx="448531" cy="448411"/>
            <a:chOff x="981724" y="3313659"/>
            <a:chExt cx="448531" cy="448411"/>
          </a:xfrm>
        </p:grpSpPr>
        <p:sp>
          <p:nvSpPr>
            <p:cNvPr id="5163" name="Google Shape;5163;p75"/>
            <p:cNvSpPr/>
            <p:nvPr/>
          </p:nvSpPr>
          <p:spPr>
            <a:xfrm>
              <a:off x="1166511" y="3503834"/>
              <a:ext cx="78836" cy="78806"/>
            </a:xfrm>
            <a:custGeom>
              <a:avLst/>
              <a:gdLst/>
              <a:ahLst/>
              <a:cxnLst/>
              <a:rect l="l" t="t" r="r" b="b"/>
              <a:pathLst>
                <a:path w="2634" h="2633" extrusionOk="0">
                  <a:moveTo>
                    <a:pt x="1317" y="879"/>
                  </a:moveTo>
                  <a:cubicBezTo>
                    <a:pt x="1560" y="879"/>
                    <a:pt x="1758" y="1077"/>
                    <a:pt x="1758" y="1317"/>
                  </a:cubicBezTo>
                  <a:cubicBezTo>
                    <a:pt x="1758" y="1559"/>
                    <a:pt x="1560" y="1757"/>
                    <a:pt x="1317" y="1757"/>
                  </a:cubicBezTo>
                  <a:cubicBezTo>
                    <a:pt x="1074" y="1757"/>
                    <a:pt x="880" y="1559"/>
                    <a:pt x="880" y="1317"/>
                  </a:cubicBezTo>
                  <a:cubicBezTo>
                    <a:pt x="880" y="1077"/>
                    <a:pt x="1074" y="879"/>
                    <a:pt x="1317" y="879"/>
                  </a:cubicBezTo>
                  <a:close/>
                  <a:moveTo>
                    <a:pt x="1317" y="0"/>
                  </a:moveTo>
                  <a:cubicBezTo>
                    <a:pt x="592" y="0"/>
                    <a:pt x="1" y="591"/>
                    <a:pt x="1" y="1317"/>
                  </a:cubicBezTo>
                  <a:cubicBezTo>
                    <a:pt x="1" y="2042"/>
                    <a:pt x="592" y="2633"/>
                    <a:pt x="1317" y="2633"/>
                  </a:cubicBezTo>
                  <a:cubicBezTo>
                    <a:pt x="2043" y="2633"/>
                    <a:pt x="2634" y="2042"/>
                    <a:pt x="2634" y="1317"/>
                  </a:cubicBezTo>
                  <a:cubicBezTo>
                    <a:pt x="2634" y="591"/>
                    <a:pt x="2043" y="0"/>
                    <a:pt x="1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64" name="Google Shape;5164;p75"/>
            <p:cNvSpPr/>
            <p:nvPr/>
          </p:nvSpPr>
          <p:spPr>
            <a:xfrm>
              <a:off x="981724" y="3313659"/>
              <a:ext cx="448531" cy="448411"/>
            </a:xfrm>
            <a:custGeom>
              <a:avLst/>
              <a:gdLst/>
              <a:ahLst/>
              <a:cxnLst/>
              <a:rect l="l" t="t" r="r" b="b"/>
              <a:pathLst>
                <a:path w="14986" h="14982" extrusionOk="0">
                  <a:moveTo>
                    <a:pt x="7491" y="927"/>
                  </a:moveTo>
                  <a:cubicBezTo>
                    <a:pt x="8619" y="1349"/>
                    <a:pt x="9390" y="2405"/>
                    <a:pt x="9447" y="3613"/>
                  </a:cubicBezTo>
                  <a:cubicBezTo>
                    <a:pt x="9153" y="4015"/>
                    <a:pt x="8943" y="4480"/>
                    <a:pt x="8841" y="4984"/>
                  </a:cubicBezTo>
                  <a:cubicBezTo>
                    <a:pt x="8556" y="4834"/>
                    <a:pt x="8250" y="4735"/>
                    <a:pt x="7932" y="4687"/>
                  </a:cubicBezTo>
                  <a:lnTo>
                    <a:pt x="7932" y="2495"/>
                  </a:lnTo>
                  <a:lnTo>
                    <a:pt x="7054" y="2495"/>
                  </a:lnTo>
                  <a:lnTo>
                    <a:pt x="7054" y="4687"/>
                  </a:lnTo>
                  <a:cubicBezTo>
                    <a:pt x="6733" y="4735"/>
                    <a:pt x="6427" y="4834"/>
                    <a:pt x="6145" y="4984"/>
                  </a:cubicBezTo>
                  <a:cubicBezTo>
                    <a:pt x="6043" y="4480"/>
                    <a:pt x="5830" y="4015"/>
                    <a:pt x="5536" y="3613"/>
                  </a:cubicBezTo>
                  <a:cubicBezTo>
                    <a:pt x="5593" y="2405"/>
                    <a:pt x="6364" y="1349"/>
                    <a:pt x="7491" y="927"/>
                  </a:cubicBezTo>
                  <a:close/>
                  <a:moveTo>
                    <a:pt x="2745" y="3077"/>
                  </a:moveTo>
                  <a:cubicBezTo>
                    <a:pt x="4148" y="3077"/>
                    <a:pt x="5293" y="4201"/>
                    <a:pt x="5332" y="5593"/>
                  </a:cubicBezTo>
                  <a:cubicBezTo>
                    <a:pt x="5332" y="5596"/>
                    <a:pt x="5329" y="5599"/>
                    <a:pt x="5329" y="5599"/>
                  </a:cubicBezTo>
                  <a:cubicBezTo>
                    <a:pt x="5236" y="5701"/>
                    <a:pt x="5152" y="5808"/>
                    <a:pt x="5074" y="5922"/>
                  </a:cubicBezTo>
                  <a:lnTo>
                    <a:pt x="3290" y="4603"/>
                  </a:lnTo>
                  <a:lnTo>
                    <a:pt x="2769" y="5308"/>
                  </a:lnTo>
                  <a:lnTo>
                    <a:pt x="4685" y="6726"/>
                  </a:lnTo>
                  <a:cubicBezTo>
                    <a:pt x="4676" y="6762"/>
                    <a:pt x="4664" y="6798"/>
                    <a:pt x="4655" y="6831"/>
                  </a:cubicBezTo>
                  <a:cubicBezTo>
                    <a:pt x="4382" y="6831"/>
                    <a:pt x="4101" y="6843"/>
                    <a:pt x="3820" y="6843"/>
                  </a:cubicBezTo>
                  <a:cubicBezTo>
                    <a:pt x="3383" y="6843"/>
                    <a:pt x="2946" y="6813"/>
                    <a:pt x="2541" y="6660"/>
                  </a:cubicBezTo>
                  <a:cubicBezTo>
                    <a:pt x="1545" y="6279"/>
                    <a:pt x="879" y="5311"/>
                    <a:pt x="879" y="4243"/>
                  </a:cubicBezTo>
                  <a:lnTo>
                    <a:pt x="879" y="3077"/>
                  </a:lnTo>
                  <a:close/>
                  <a:moveTo>
                    <a:pt x="14106" y="3077"/>
                  </a:moveTo>
                  <a:lnTo>
                    <a:pt x="14106" y="4243"/>
                  </a:lnTo>
                  <a:cubicBezTo>
                    <a:pt x="14106" y="5311"/>
                    <a:pt x="13438" y="6279"/>
                    <a:pt x="12442" y="6660"/>
                  </a:cubicBezTo>
                  <a:cubicBezTo>
                    <a:pt x="12037" y="6813"/>
                    <a:pt x="11601" y="6843"/>
                    <a:pt x="11164" y="6843"/>
                  </a:cubicBezTo>
                  <a:cubicBezTo>
                    <a:pt x="10883" y="6843"/>
                    <a:pt x="10602" y="6831"/>
                    <a:pt x="10328" y="6831"/>
                  </a:cubicBezTo>
                  <a:cubicBezTo>
                    <a:pt x="10319" y="6798"/>
                    <a:pt x="10310" y="6762"/>
                    <a:pt x="10298" y="6726"/>
                  </a:cubicBezTo>
                  <a:lnTo>
                    <a:pt x="12217" y="5308"/>
                  </a:lnTo>
                  <a:lnTo>
                    <a:pt x="11695" y="4603"/>
                  </a:lnTo>
                  <a:lnTo>
                    <a:pt x="9908" y="5922"/>
                  </a:lnTo>
                  <a:cubicBezTo>
                    <a:pt x="9833" y="5808"/>
                    <a:pt x="9746" y="5701"/>
                    <a:pt x="9656" y="5599"/>
                  </a:cubicBezTo>
                  <a:cubicBezTo>
                    <a:pt x="9653" y="5599"/>
                    <a:pt x="9653" y="5596"/>
                    <a:pt x="9650" y="5593"/>
                  </a:cubicBezTo>
                  <a:cubicBezTo>
                    <a:pt x="9689" y="4201"/>
                    <a:pt x="10838" y="3077"/>
                    <a:pt x="12241" y="3077"/>
                  </a:cubicBezTo>
                  <a:close/>
                  <a:moveTo>
                    <a:pt x="2412" y="7545"/>
                  </a:moveTo>
                  <a:cubicBezTo>
                    <a:pt x="2751" y="7656"/>
                    <a:pt x="3107" y="7710"/>
                    <a:pt x="3467" y="7710"/>
                  </a:cubicBezTo>
                  <a:lnTo>
                    <a:pt x="4484" y="7710"/>
                  </a:lnTo>
                  <a:lnTo>
                    <a:pt x="2769" y="8981"/>
                  </a:lnTo>
                  <a:lnTo>
                    <a:pt x="3290" y="9686"/>
                  </a:lnTo>
                  <a:lnTo>
                    <a:pt x="4748" y="8606"/>
                  </a:lnTo>
                  <a:cubicBezTo>
                    <a:pt x="4847" y="8876"/>
                    <a:pt x="5009" y="9161"/>
                    <a:pt x="5161" y="9410"/>
                  </a:cubicBezTo>
                  <a:cubicBezTo>
                    <a:pt x="4784" y="10402"/>
                    <a:pt x="3827" y="11074"/>
                    <a:pt x="2745" y="11074"/>
                  </a:cubicBezTo>
                  <a:lnTo>
                    <a:pt x="879" y="11074"/>
                  </a:lnTo>
                  <a:lnTo>
                    <a:pt x="879" y="9911"/>
                  </a:lnTo>
                  <a:cubicBezTo>
                    <a:pt x="879" y="8891"/>
                    <a:pt x="1488" y="7958"/>
                    <a:pt x="2412" y="7545"/>
                  </a:cubicBezTo>
                  <a:close/>
                  <a:moveTo>
                    <a:pt x="12574" y="7545"/>
                  </a:moveTo>
                  <a:cubicBezTo>
                    <a:pt x="13495" y="7958"/>
                    <a:pt x="14106" y="8891"/>
                    <a:pt x="14106" y="9911"/>
                  </a:cubicBezTo>
                  <a:lnTo>
                    <a:pt x="14106" y="11074"/>
                  </a:lnTo>
                  <a:lnTo>
                    <a:pt x="12241" y="11074"/>
                  </a:lnTo>
                  <a:cubicBezTo>
                    <a:pt x="11156" y="11074"/>
                    <a:pt x="10199" y="10402"/>
                    <a:pt x="9821" y="9410"/>
                  </a:cubicBezTo>
                  <a:cubicBezTo>
                    <a:pt x="9974" y="9161"/>
                    <a:pt x="10136" y="8876"/>
                    <a:pt x="10235" y="8606"/>
                  </a:cubicBezTo>
                  <a:lnTo>
                    <a:pt x="11695" y="9686"/>
                  </a:lnTo>
                  <a:lnTo>
                    <a:pt x="12217" y="8981"/>
                  </a:lnTo>
                  <a:lnTo>
                    <a:pt x="10499" y="7710"/>
                  </a:lnTo>
                  <a:lnTo>
                    <a:pt x="11516" y="7710"/>
                  </a:lnTo>
                  <a:cubicBezTo>
                    <a:pt x="11878" y="7710"/>
                    <a:pt x="12232" y="7656"/>
                    <a:pt x="12574" y="7545"/>
                  </a:cubicBezTo>
                  <a:close/>
                  <a:moveTo>
                    <a:pt x="7491" y="5536"/>
                  </a:moveTo>
                  <a:cubicBezTo>
                    <a:pt x="8508" y="5536"/>
                    <a:pt x="9393" y="6309"/>
                    <a:pt x="9518" y="7326"/>
                  </a:cubicBezTo>
                  <a:cubicBezTo>
                    <a:pt x="9578" y="7770"/>
                    <a:pt x="9476" y="8252"/>
                    <a:pt x="9255" y="8639"/>
                  </a:cubicBezTo>
                  <a:lnTo>
                    <a:pt x="7491" y="11680"/>
                  </a:lnTo>
                  <a:lnTo>
                    <a:pt x="5731" y="8639"/>
                  </a:lnTo>
                  <a:cubicBezTo>
                    <a:pt x="5506" y="8252"/>
                    <a:pt x="5407" y="7770"/>
                    <a:pt x="5467" y="7326"/>
                  </a:cubicBezTo>
                  <a:cubicBezTo>
                    <a:pt x="5590" y="6309"/>
                    <a:pt x="6475" y="5536"/>
                    <a:pt x="7491" y="5536"/>
                  </a:cubicBezTo>
                  <a:close/>
                  <a:moveTo>
                    <a:pt x="7491" y="0"/>
                  </a:moveTo>
                  <a:cubicBezTo>
                    <a:pt x="6157" y="414"/>
                    <a:pt x="5089" y="1475"/>
                    <a:pt x="4763" y="2849"/>
                  </a:cubicBezTo>
                  <a:cubicBezTo>
                    <a:pt x="4193" y="2441"/>
                    <a:pt x="3497" y="2201"/>
                    <a:pt x="2745" y="2201"/>
                  </a:cubicBezTo>
                  <a:lnTo>
                    <a:pt x="1" y="2201"/>
                  </a:lnTo>
                  <a:lnTo>
                    <a:pt x="1" y="4243"/>
                  </a:lnTo>
                  <a:cubicBezTo>
                    <a:pt x="1" y="4963"/>
                    <a:pt x="220" y="5653"/>
                    <a:pt x="633" y="6240"/>
                  </a:cubicBezTo>
                  <a:cubicBezTo>
                    <a:pt x="864" y="6567"/>
                    <a:pt x="1146" y="6849"/>
                    <a:pt x="1467" y="7077"/>
                  </a:cubicBezTo>
                  <a:cubicBezTo>
                    <a:pt x="1143" y="7305"/>
                    <a:pt x="858" y="7590"/>
                    <a:pt x="624" y="7922"/>
                  </a:cubicBezTo>
                  <a:cubicBezTo>
                    <a:pt x="217" y="8507"/>
                    <a:pt x="1" y="9194"/>
                    <a:pt x="1" y="9911"/>
                  </a:cubicBezTo>
                  <a:lnTo>
                    <a:pt x="1" y="11953"/>
                  </a:lnTo>
                  <a:lnTo>
                    <a:pt x="2745" y="11953"/>
                  </a:lnTo>
                  <a:cubicBezTo>
                    <a:pt x="3965" y="11953"/>
                    <a:pt x="5068" y="11314"/>
                    <a:pt x="5689" y="10318"/>
                  </a:cubicBezTo>
                  <a:lnTo>
                    <a:pt x="7054" y="12672"/>
                  </a:lnTo>
                  <a:lnTo>
                    <a:pt x="7054" y="14981"/>
                  </a:lnTo>
                  <a:lnTo>
                    <a:pt x="7932" y="14981"/>
                  </a:lnTo>
                  <a:lnTo>
                    <a:pt x="7932" y="12672"/>
                  </a:lnTo>
                  <a:lnTo>
                    <a:pt x="9297" y="10318"/>
                  </a:lnTo>
                  <a:cubicBezTo>
                    <a:pt x="9917" y="11314"/>
                    <a:pt x="11018" y="11953"/>
                    <a:pt x="12241" y="11953"/>
                  </a:cubicBezTo>
                  <a:lnTo>
                    <a:pt x="14985" y="11953"/>
                  </a:lnTo>
                  <a:lnTo>
                    <a:pt x="14985" y="9911"/>
                  </a:lnTo>
                  <a:cubicBezTo>
                    <a:pt x="14985" y="9194"/>
                    <a:pt x="14766" y="8507"/>
                    <a:pt x="14358" y="7922"/>
                  </a:cubicBezTo>
                  <a:cubicBezTo>
                    <a:pt x="14124" y="7590"/>
                    <a:pt x="13840" y="7305"/>
                    <a:pt x="13516" y="7077"/>
                  </a:cubicBezTo>
                  <a:cubicBezTo>
                    <a:pt x="13837" y="6849"/>
                    <a:pt x="14118" y="6567"/>
                    <a:pt x="14349" y="6240"/>
                  </a:cubicBezTo>
                  <a:cubicBezTo>
                    <a:pt x="14763" y="5653"/>
                    <a:pt x="14985" y="4963"/>
                    <a:pt x="14985" y="4243"/>
                  </a:cubicBezTo>
                  <a:lnTo>
                    <a:pt x="14985" y="2201"/>
                  </a:lnTo>
                  <a:lnTo>
                    <a:pt x="12241" y="2201"/>
                  </a:lnTo>
                  <a:cubicBezTo>
                    <a:pt x="11489" y="2201"/>
                    <a:pt x="10790" y="2441"/>
                    <a:pt x="10223" y="2849"/>
                  </a:cubicBezTo>
                  <a:cubicBezTo>
                    <a:pt x="9893" y="1475"/>
                    <a:pt x="8829" y="414"/>
                    <a:pt x="74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165" name="Google Shape;5165;p75"/>
          <p:cNvSpPr/>
          <p:nvPr/>
        </p:nvSpPr>
        <p:spPr>
          <a:xfrm>
            <a:off x="981732" y="2519618"/>
            <a:ext cx="448531" cy="448351"/>
          </a:xfrm>
          <a:custGeom>
            <a:avLst/>
            <a:gdLst/>
            <a:ahLst/>
            <a:cxnLst/>
            <a:rect l="l" t="t" r="r" b="b"/>
            <a:pathLst>
              <a:path w="14986" h="14980" extrusionOk="0">
                <a:moveTo>
                  <a:pt x="8385" y="7507"/>
                </a:moveTo>
                <a:cubicBezTo>
                  <a:pt x="8379" y="7992"/>
                  <a:pt x="7980" y="8385"/>
                  <a:pt x="7494" y="8385"/>
                </a:cubicBezTo>
                <a:cubicBezTo>
                  <a:pt x="7009" y="8385"/>
                  <a:pt x="6610" y="7992"/>
                  <a:pt x="6601" y="7507"/>
                </a:cubicBezTo>
                <a:close/>
                <a:moveTo>
                  <a:pt x="3620" y="877"/>
                </a:moveTo>
                <a:lnTo>
                  <a:pt x="3620" y="2613"/>
                </a:lnTo>
                <a:lnTo>
                  <a:pt x="1809" y="3845"/>
                </a:lnTo>
                <a:lnTo>
                  <a:pt x="1809" y="10757"/>
                </a:lnTo>
                <a:lnTo>
                  <a:pt x="876" y="10757"/>
                </a:lnTo>
                <a:lnTo>
                  <a:pt x="876" y="2754"/>
                </a:lnTo>
                <a:lnTo>
                  <a:pt x="3437" y="877"/>
                </a:lnTo>
                <a:close/>
                <a:moveTo>
                  <a:pt x="3620" y="3674"/>
                </a:moveTo>
                <a:lnTo>
                  <a:pt x="3620" y="10757"/>
                </a:lnTo>
                <a:lnTo>
                  <a:pt x="2688" y="10757"/>
                </a:lnTo>
                <a:lnTo>
                  <a:pt x="2688" y="4307"/>
                </a:lnTo>
                <a:lnTo>
                  <a:pt x="3620" y="3674"/>
                </a:lnTo>
                <a:close/>
                <a:moveTo>
                  <a:pt x="11366" y="3674"/>
                </a:moveTo>
                <a:lnTo>
                  <a:pt x="12295" y="4307"/>
                </a:lnTo>
                <a:lnTo>
                  <a:pt x="12295" y="10757"/>
                </a:lnTo>
                <a:lnTo>
                  <a:pt x="11366" y="10757"/>
                </a:lnTo>
                <a:lnTo>
                  <a:pt x="11366" y="3674"/>
                </a:lnTo>
                <a:close/>
                <a:moveTo>
                  <a:pt x="11549" y="877"/>
                </a:moveTo>
                <a:lnTo>
                  <a:pt x="14106" y="2754"/>
                </a:lnTo>
                <a:lnTo>
                  <a:pt x="14106" y="10757"/>
                </a:lnTo>
                <a:lnTo>
                  <a:pt x="13174" y="10757"/>
                </a:lnTo>
                <a:lnTo>
                  <a:pt x="13174" y="3845"/>
                </a:lnTo>
                <a:lnTo>
                  <a:pt x="11366" y="2613"/>
                </a:lnTo>
                <a:lnTo>
                  <a:pt x="11366" y="877"/>
                </a:lnTo>
                <a:close/>
                <a:moveTo>
                  <a:pt x="7641" y="9261"/>
                </a:moveTo>
                <a:cubicBezTo>
                  <a:pt x="8247" y="9261"/>
                  <a:pt x="8742" y="9756"/>
                  <a:pt x="8742" y="10361"/>
                </a:cubicBezTo>
                <a:lnTo>
                  <a:pt x="8742" y="12112"/>
                </a:lnTo>
                <a:lnTo>
                  <a:pt x="6247" y="12112"/>
                </a:lnTo>
                <a:lnTo>
                  <a:pt x="6247" y="10361"/>
                </a:lnTo>
                <a:cubicBezTo>
                  <a:pt x="6247" y="9756"/>
                  <a:pt x="6742" y="9261"/>
                  <a:pt x="7347" y="9261"/>
                </a:cubicBezTo>
                <a:close/>
                <a:moveTo>
                  <a:pt x="3620" y="11636"/>
                </a:moveTo>
                <a:lnTo>
                  <a:pt x="3620" y="14101"/>
                </a:lnTo>
                <a:lnTo>
                  <a:pt x="876" y="14101"/>
                </a:lnTo>
                <a:lnTo>
                  <a:pt x="876" y="11636"/>
                </a:lnTo>
                <a:close/>
                <a:moveTo>
                  <a:pt x="8742" y="12991"/>
                </a:moveTo>
                <a:lnTo>
                  <a:pt x="8742" y="14101"/>
                </a:lnTo>
                <a:lnTo>
                  <a:pt x="6247" y="14101"/>
                </a:lnTo>
                <a:lnTo>
                  <a:pt x="6247" y="12991"/>
                </a:lnTo>
                <a:close/>
                <a:moveTo>
                  <a:pt x="14106" y="11636"/>
                </a:moveTo>
                <a:lnTo>
                  <a:pt x="14106" y="14101"/>
                </a:lnTo>
                <a:lnTo>
                  <a:pt x="11366" y="14101"/>
                </a:lnTo>
                <a:lnTo>
                  <a:pt x="11366" y="11636"/>
                </a:lnTo>
                <a:close/>
                <a:moveTo>
                  <a:pt x="3149" y="1"/>
                </a:moveTo>
                <a:lnTo>
                  <a:pt x="1" y="2307"/>
                </a:lnTo>
                <a:lnTo>
                  <a:pt x="1" y="14979"/>
                </a:lnTo>
                <a:lnTo>
                  <a:pt x="14985" y="14979"/>
                </a:lnTo>
                <a:lnTo>
                  <a:pt x="14985" y="2307"/>
                </a:lnTo>
                <a:lnTo>
                  <a:pt x="11833" y="1"/>
                </a:lnTo>
                <a:lnTo>
                  <a:pt x="10487" y="1"/>
                </a:lnTo>
                <a:lnTo>
                  <a:pt x="10487" y="14101"/>
                </a:lnTo>
                <a:lnTo>
                  <a:pt x="9620" y="14101"/>
                </a:lnTo>
                <a:lnTo>
                  <a:pt x="9620" y="10361"/>
                </a:lnTo>
                <a:cubicBezTo>
                  <a:pt x="9620" y="9684"/>
                  <a:pt x="9279" y="9087"/>
                  <a:pt x="8757" y="8730"/>
                </a:cubicBezTo>
                <a:cubicBezTo>
                  <a:pt x="9072" y="8409"/>
                  <a:pt x="9264" y="7974"/>
                  <a:pt x="9264" y="7492"/>
                </a:cubicBezTo>
                <a:lnTo>
                  <a:pt x="9264" y="6628"/>
                </a:lnTo>
                <a:lnTo>
                  <a:pt x="7932" y="6628"/>
                </a:lnTo>
                <a:lnTo>
                  <a:pt x="7932" y="5911"/>
                </a:lnTo>
                <a:lnTo>
                  <a:pt x="8802" y="5911"/>
                </a:lnTo>
                <a:lnTo>
                  <a:pt x="8802" y="5033"/>
                </a:lnTo>
                <a:lnTo>
                  <a:pt x="6187" y="5033"/>
                </a:lnTo>
                <a:lnTo>
                  <a:pt x="6187" y="5911"/>
                </a:lnTo>
                <a:lnTo>
                  <a:pt x="7057" y="5911"/>
                </a:lnTo>
                <a:lnTo>
                  <a:pt x="7057" y="6628"/>
                </a:lnTo>
                <a:lnTo>
                  <a:pt x="5725" y="6628"/>
                </a:lnTo>
                <a:lnTo>
                  <a:pt x="5725" y="7492"/>
                </a:lnTo>
                <a:cubicBezTo>
                  <a:pt x="5725" y="7974"/>
                  <a:pt x="5917" y="8409"/>
                  <a:pt x="6232" y="8730"/>
                </a:cubicBezTo>
                <a:cubicBezTo>
                  <a:pt x="5710" y="9087"/>
                  <a:pt x="5368" y="9684"/>
                  <a:pt x="5368" y="10361"/>
                </a:cubicBezTo>
                <a:lnTo>
                  <a:pt x="5368" y="14101"/>
                </a:lnTo>
                <a:lnTo>
                  <a:pt x="4496" y="14101"/>
                </a:lnTo>
                <a:lnTo>
                  <a:pt x="44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66" name="Google Shape;5166;p75"/>
          <p:cNvSpPr/>
          <p:nvPr/>
        </p:nvSpPr>
        <p:spPr>
          <a:xfrm>
            <a:off x="980026" y="1816442"/>
            <a:ext cx="451823" cy="448501"/>
          </a:xfrm>
          <a:custGeom>
            <a:avLst/>
            <a:gdLst/>
            <a:ahLst/>
            <a:cxnLst/>
            <a:rect l="l" t="t" r="r" b="b"/>
            <a:pathLst>
              <a:path w="15096" h="14985" extrusionOk="0">
                <a:moveTo>
                  <a:pt x="7548" y="1821"/>
                </a:moveTo>
                <a:lnTo>
                  <a:pt x="7938" y="2531"/>
                </a:lnTo>
                <a:cubicBezTo>
                  <a:pt x="8094" y="2816"/>
                  <a:pt x="7848" y="3128"/>
                  <a:pt x="7548" y="3128"/>
                </a:cubicBezTo>
                <a:cubicBezTo>
                  <a:pt x="7252" y="3128"/>
                  <a:pt x="7003" y="2816"/>
                  <a:pt x="7159" y="2531"/>
                </a:cubicBezTo>
                <a:lnTo>
                  <a:pt x="7548" y="1821"/>
                </a:lnTo>
                <a:close/>
                <a:moveTo>
                  <a:pt x="1374" y="3614"/>
                </a:moveTo>
                <a:lnTo>
                  <a:pt x="1764" y="4325"/>
                </a:lnTo>
                <a:cubicBezTo>
                  <a:pt x="1914" y="4598"/>
                  <a:pt x="1695" y="4906"/>
                  <a:pt x="1398" y="4918"/>
                </a:cubicBezTo>
                <a:cubicBezTo>
                  <a:pt x="1391" y="4919"/>
                  <a:pt x="1384" y="4919"/>
                  <a:pt x="1377" y="4919"/>
                </a:cubicBezTo>
                <a:cubicBezTo>
                  <a:pt x="1083" y="4919"/>
                  <a:pt x="826" y="4609"/>
                  <a:pt x="984" y="4325"/>
                </a:cubicBezTo>
                <a:lnTo>
                  <a:pt x="1374" y="3614"/>
                </a:lnTo>
                <a:close/>
                <a:moveTo>
                  <a:pt x="13723" y="3614"/>
                </a:moveTo>
                <a:lnTo>
                  <a:pt x="14112" y="4325"/>
                </a:lnTo>
                <a:cubicBezTo>
                  <a:pt x="14271" y="4609"/>
                  <a:pt x="14014" y="4919"/>
                  <a:pt x="13719" y="4919"/>
                </a:cubicBezTo>
                <a:cubicBezTo>
                  <a:pt x="13712" y="4919"/>
                  <a:pt x="13706" y="4919"/>
                  <a:pt x="13699" y="4918"/>
                </a:cubicBezTo>
                <a:cubicBezTo>
                  <a:pt x="13405" y="4906"/>
                  <a:pt x="13183" y="4598"/>
                  <a:pt x="13333" y="4325"/>
                </a:cubicBezTo>
                <a:lnTo>
                  <a:pt x="13723" y="3614"/>
                </a:lnTo>
                <a:close/>
                <a:moveTo>
                  <a:pt x="8931" y="4007"/>
                </a:moveTo>
                <a:lnTo>
                  <a:pt x="8931" y="4921"/>
                </a:lnTo>
                <a:lnTo>
                  <a:pt x="6166" y="4921"/>
                </a:lnTo>
                <a:lnTo>
                  <a:pt x="6166" y="4007"/>
                </a:lnTo>
                <a:close/>
                <a:moveTo>
                  <a:pt x="13261" y="5797"/>
                </a:moveTo>
                <a:lnTo>
                  <a:pt x="13261" y="10424"/>
                </a:lnTo>
                <a:lnTo>
                  <a:pt x="1836" y="10424"/>
                </a:lnTo>
                <a:lnTo>
                  <a:pt x="1836" y="5797"/>
                </a:lnTo>
                <a:close/>
                <a:moveTo>
                  <a:pt x="8931" y="11302"/>
                </a:moveTo>
                <a:lnTo>
                  <a:pt x="8931" y="12169"/>
                </a:lnTo>
                <a:lnTo>
                  <a:pt x="6166" y="12169"/>
                </a:lnTo>
                <a:lnTo>
                  <a:pt x="6166" y="11302"/>
                </a:lnTo>
                <a:close/>
                <a:moveTo>
                  <a:pt x="1377" y="11302"/>
                </a:moveTo>
                <a:cubicBezTo>
                  <a:pt x="1384" y="11302"/>
                  <a:pt x="1391" y="11302"/>
                  <a:pt x="1398" y="11302"/>
                </a:cubicBezTo>
                <a:cubicBezTo>
                  <a:pt x="1695" y="11314"/>
                  <a:pt x="1914" y="11623"/>
                  <a:pt x="1764" y="11899"/>
                </a:cubicBezTo>
                <a:lnTo>
                  <a:pt x="1374" y="12607"/>
                </a:lnTo>
                <a:lnTo>
                  <a:pt x="984" y="11899"/>
                </a:lnTo>
                <a:cubicBezTo>
                  <a:pt x="826" y="11612"/>
                  <a:pt x="1083" y="11302"/>
                  <a:pt x="1377" y="11302"/>
                </a:cubicBezTo>
                <a:close/>
                <a:moveTo>
                  <a:pt x="13719" y="11302"/>
                </a:moveTo>
                <a:cubicBezTo>
                  <a:pt x="14014" y="11302"/>
                  <a:pt x="14271" y="11612"/>
                  <a:pt x="14112" y="11899"/>
                </a:cubicBezTo>
                <a:lnTo>
                  <a:pt x="13723" y="12607"/>
                </a:lnTo>
                <a:lnTo>
                  <a:pt x="13333" y="11899"/>
                </a:lnTo>
                <a:cubicBezTo>
                  <a:pt x="13183" y="11623"/>
                  <a:pt x="13405" y="11314"/>
                  <a:pt x="13699" y="11302"/>
                </a:cubicBezTo>
                <a:cubicBezTo>
                  <a:pt x="13706" y="11302"/>
                  <a:pt x="13712" y="11302"/>
                  <a:pt x="13719" y="11302"/>
                </a:cubicBezTo>
                <a:close/>
                <a:moveTo>
                  <a:pt x="7989" y="13057"/>
                </a:moveTo>
                <a:lnTo>
                  <a:pt x="7989" y="14106"/>
                </a:lnTo>
                <a:lnTo>
                  <a:pt x="7111" y="14106"/>
                </a:lnTo>
                <a:lnTo>
                  <a:pt x="7111" y="13057"/>
                </a:lnTo>
                <a:close/>
                <a:moveTo>
                  <a:pt x="7548" y="1"/>
                </a:moveTo>
                <a:lnTo>
                  <a:pt x="6391" y="2109"/>
                </a:lnTo>
                <a:cubicBezTo>
                  <a:pt x="6214" y="2427"/>
                  <a:pt x="6184" y="2792"/>
                  <a:pt x="6301" y="3128"/>
                </a:cubicBezTo>
                <a:lnTo>
                  <a:pt x="5290" y="3128"/>
                </a:lnTo>
                <a:lnTo>
                  <a:pt x="5290" y="4921"/>
                </a:lnTo>
                <a:lnTo>
                  <a:pt x="2622" y="4921"/>
                </a:lnTo>
                <a:cubicBezTo>
                  <a:pt x="2736" y="4586"/>
                  <a:pt x="2709" y="4217"/>
                  <a:pt x="2532" y="3899"/>
                </a:cubicBezTo>
                <a:lnTo>
                  <a:pt x="1374" y="1791"/>
                </a:lnTo>
                <a:lnTo>
                  <a:pt x="214" y="3899"/>
                </a:lnTo>
                <a:cubicBezTo>
                  <a:pt x="1" y="4286"/>
                  <a:pt x="4" y="4747"/>
                  <a:pt x="223" y="5134"/>
                </a:cubicBezTo>
                <a:cubicBezTo>
                  <a:pt x="385" y="5425"/>
                  <a:pt x="649" y="5635"/>
                  <a:pt x="957" y="5734"/>
                </a:cubicBezTo>
                <a:lnTo>
                  <a:pt x="957" y="10487"/>
                </a:lnTo>
                <a:cubicBezTo>
                  <a:pt x="649" y="10586"/>
                  <a:pt x="385" y="10799"/>
                  <a:pt x="223" y="11087"/>
                </a:cubicBezTo>
                <a:cubicBezTo>
                  <a:pt x="4" y="11473"/>
                  <a:pt x="1" y="11935"/>
                  <a:pt x="214" y="12322"/>
                </a:cubicBezTo>
                <a:lnTo>
                  <a:pt x="1374" y="14430"/>
                </a:lnTo>
                <a:lnTo>
                  <a:pt x="2532" y="12322"/>
                </a:lnTo>
                <a:cubicBezTo>
                  <a:pt x="2709" y="12004"/>
                  <a:pt x="2736" y="11635"/>
                  <a:pt x="2622" y="11302"/>
                </a:cubicBezTo>
                <a:lnTo>
                  <a:pt x="5290" y="11302"/>
                </a:lnTo>
                <a:lnTo>
                  <a:pt x="5290" y="13057"/>
                </a:lnTo>
                <a:lnTo>
                  <a:pt x="6232" y="13057"/>
                </a:lnTo>
                <a:lnTo>
                  <a:pt x="6232" y="14985"/>
                </a:lnTo>
                <a:lnTo>
                  <a:pt x="8865" y="14985"/>
                </a:lnTo>
                <a:lnTo>
                  <a:pt x="8865" y="13057"/>
                </a:lnTo>
                <a:lnTo>
                  <a:pt x="9809" y="13057"/>
                </a:lnTo>
                <a:lnTo>
                  <a:pt x="9809" y="11302"/>
                </a:lnTo>
                <a:lnTo>
                  <a:pt x="12475" y="11302"/>
                </a:lnTo>
                <a:cubicBezTo>
                  <a:pt x="12361" y="11635"/>
                  <a:pt x="12391" y="12004"/>
                  <a:pt x="12565" y="12322"/>
                </a:cubicBezTo>
                <a:lnTo>
                  <a:pt x="13723" y="14430"/>
                </a:lnTo>
                <a:lnTo>
                  <a:pt x="14883" y="12322"/>
                </a:lnTo>
                <a:cubicBezTo>
                  <a:pt x="15096" y="11935"/>
                  <a:pt x="15093" y="11473"/>
                  <a:pt x="14877" y="11087"/>
                </a:cubicBezTo>
                <a:cubicBezTo>
                  <a:pt x="14712" y="10799"/>
                  <a:pt x="14448" y="10586"/>
                  <a:pt x="14139" y="10487"/>
                </a:cubicBezTo>
                <a:lnTo>
                  <a:pt x="14139" y="5734"/>
                </a:lnTo>
                <a:cubicBezTo>
                  <a:pt x="14448" y="5635"/>
                  <a:pt x="14712" y="5425"/>
                  <a:pt x="14877" y="5134"/>
                </a:cubicBezTo>
                <a:cubicBezTo>
                  <a:pt x="15093" y="4747"/>
                  <a:pt x="15096" y="4286"/>
                  <a:pt x="14883" y="3899"/>
                </a:cubicBezTo>
                <a:lnTo>
                  <a:pt x="13723" y="1791"/>
                </a:lnTo>
                <a:lnTo>
                  <a:pt x="12565" y="3899"/>
                </a:lnTo>
                <a:cubicBezTo>
                  <a:pt x="12391" y="4217"/>
                  <a:pt x="12361" y="4586"/>
                  <a:pt x="12475" y="4921"/>
                </a:cubicBezTo>
                <a:lnTo>
                  <a:pt x="9809" y="4921"/>
                </a:lnTo>
                <a:lnTo>
                  <a:pt x="9809" y="3128"/>
                </a:lnTo>
                <a:lnTo>
                  <a:pt x="8796" y="3128"/>
                </a:lnTo>
                <a:cubicBezTo>
                  <a:pt x="8913" y="2792"/>
                  <a:pt x="8883" y="2427"/>
                  <a:pt x="8709" y="2109"/>
                </a:cubicBezTo>
                <a:lnTo>
                  <a:pt x="7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170"/>
        <p:cNvGrpSpPr/>
        <p:nvPr/>
      </p:nvGrpSpPr>
      <p:grpSpPr>
        <a:xfrm>
          <a:off x="0" y="0"/>
          <a:ext cx="0" cy="0"/>
          <a:chOff x="0" y="0"/>
          <a:chExt cx="0" cy="0"/>
        </a:xfrm>
      </p:grpSpPr>
      <p:grpSp>
        <p:nvGrpSpPr>
          <p:cNvPr id="5171" name="Google Shape;5171;p76"/>
          <p:cNvGrpSpPr/>
          <p:nvPr/>
        </p:nvGrpSpPr>
        <p:grpSpPr>
          <a:xfrm>
            <a:off x="3584732" y="1813707"/>
            <a:ext cx="1974525" cy="2580140"/>
            <a:chOff x="3858050" y="1605125"/>
            <a:chExt cx="2557675" cy="3342150"/>
          </a:xfrm>
        </p:grpSpPr>
        <p:sp>
          <p:nvSpPr>
            <p:cNvPr id="5172" name="Google Shape;5172;p76"/>
            <p:cNvSpPr/>
            <p:nvPr/>
          </p:nvSpPr>
          <p:spPr>
            <a:xfrm>
              <a:off x="5104300" y="1605125"/>
              <a:ext cx="64550" cy="187375"/>
            </a:xfrm>
            <a:custGeom>
              <a:avLst/>
              <a:gdLst/>
              <a:ahLst/>
              <a:cxnLst/>
              <a:rect l="l" t="t" r="r" b="b"/>
              <a:pathLst>
                <a:path w="2582" h="7495" extrusionOk="0">
                  <a:moveTo>
                    <a:pt x="0" y="7494"/>
                  </a:moveTo>
                  <a:lnTo>
                    <a:pt x="2582" y="7494"/>
                  </a:lnTo>
                  <a:lnTo>
                    <a:pt x="14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73" name="Google Shape;5173;p76"/>
            <p:cNvSpPr/>
            <p:nvPr/>
          </p:nvSpPr>
          <p:spPr>
            <a:xfrm>
              <a:off x="5077350" y="1792475"/>
              <a:ext cx="119075" cy="30100"/>
            </a:xfrm>
            <a:custGeom>
              <a:avLst/>
              <a:gdLst/>
              <a:ahLst/>
              <a:cxnLst/>
              <a:rect l="l" t="t" r="r" b="b"/>
              <a:pathLst>
                <a:path w="4763" h="1204" extrusionOk="0">
                  <a:moveTo>
                    <a:pt x="1078" y="0"/>
                  </a:moveTo>
                  <a:lnTo>
                    <a:pt x="1003" y="401"/>
                  </a:lnTo>
                  <a:lnTo>
                    <a:pt x="1" y="401"/>
                  </a:lnTo>
                  <a:lnTo>
                    <a:pt x="1" y="1203"/>
                  </a:lnTo>
                  <a:lnTo>
                    <a:pt x="4763" y="1203"/>
                  </a:lnTo>
                  <a:lnTo>
                    <a:pt x="4763" y="401"/>
                  </a:lnTo>
                  <a:lnTo>
                    <a:pt x="3735" y="401"/>
                  </a:lnTo>
                  <a:lnTo>
                    <a:pt x="36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74" name="Google Shape;5174;p76"/>
            <p:cNvSpPr/>
            <p:nvPr/>
          </p:nvSpPr>
          <p:spPr>
            <a:xfrm>
              <a:off x="5077350" y="1822550"/>
              <a:ext cx="119075" cy="35725"/>
            </a:xfrm>
            <a:custGeom>
              <a:avLst/>
              <a:gdLst/>
              <a:ahLst/>
              <a:cxnLst/>
              <a:rect l="l" t="t" r="r" b="b"/>
              <a:pathLst>
                <a:path w="4763" h="1429" extrusionOk="0">
                  <a:moveTo>
                    <a:pt x="1" y="1429"/>
                  </a:moveTo>
                  <a:lnTo>
                    <a:pt x="4763" y="1429"/>
                  </a:lnTo>
                  <a:lnTo>
                    <a:pt x="4763"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75" name="Google Shape;5175;p76"/>
            <p:cNvSpPr/>
            <p:nvPr/>
          </p:nvSpPr>
          <p:spPr>
            <a:xfrm>
              <a:off x="5051675" y="1858250"/>
              <a:ext cx="169825" cy="60175"/>
            </a:xfrm>
            <a:custGeom>
              <a:avLst/>
              <a:gdLst/>
              <a:ahLst/>
              <a:cxnLst/>
              <a:rect l="l" t="t" r="r" b="b"/>
              <a:pathLst>
                <a:path w="6793" h="2407" extrusionOk="0">
                  <a:moveTo>
                    <a:pt x="1028" y="1"/>
                  </a:moveTo>
                  <a:lnTo>
                    <a:pt x="1028" y="1179"/>
                  </a:lnTo>
                  <a:lnTo>
                    <a:pt x="0" y="1179"/>
                  </a:lnTo>
                  <a:lnTo>
                    <a:pt x="0" y="2407"/>
                  </a:lnTo>
                  <a:lnTo>
                    <a:pt x="6792" y="2407"/>
                  </a:lnTo>
                  <a:lnTo>
                    <a:pt x="6792" y="1179"/>
                  </a:lnTo>
                  <a:lnTo>
                    <a:pt x="5790" y="1179"/>
                  </a:lnTo>
                  <a:lnTo>
                    <a:pt x="57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76" name="Google Shape;5176;p76"/>
            <p:cNvSpPr/>
            <p:nvPr/>
          </p:nvSpPr>
          <p:spPr>
            <a:xfrm>
              <a:off x="5051675" y="1918400"/>
              <a:ext cx="169825" cy="43900"/>
            </a:xfrm>
            <a:custGeom>
              <a:avLst/>
              <a:gdLst/>
              <a:ahLst/>
              <a:cxnLst/>
              <a:rect l="l" t="t" r="r" b="b"/>
              <a:pathLst>
                <a:path w="6793" h="1756" extrusionOk="0">
                  <a:moveTo>
                    <a:pt x="0" y="1755"/>
                  </a:moveTo>
                  <a:lnTo>
                    <a:pt x="6792" y="1755"/>
                  </a:lnTo>
                  <a:lnTo>
                    <a:pt x="6792"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77" name="Google Shape;5177;p76"/>
            <p:cNvSpPr/>
            <p:nvPr/>
          </p:nvSpPr>
          <p:spPr>
            <a:xfrm>
              <a:off x="5023475" y="2016775"/>
              <a:ext cx="226850" cy="90875"/>
            </a:xfrm>
            <a:custGeom>
              <a:avLst/>
              <a:gdLst/>
              <a:ahLst/>
              <a:cxnLst/>
              <a:rect l="l" t="t" r="r" b="b"/>
              <a:pathLst>
                <a:path w="9074" h="3635" extrusionOk="0">
                  <a:moveTo>
                    <a:pt x="0" y="1"/>
                  </a:moveTo>
                  <a:lnTo>
                    <a:pt x="0" y="2557"/>
                  </a:lnTo>
                  <a:lnTo>
                    <a:pt x="802" y="3635"/>
                  </a:lnTo>
                  <a:lnTo>
                    <a:pt x="8246" y="3635"/>
                  </a:lnTo>
                  <a:lnTo>
                    <a:pt x="9073" y="2557"/>
                  </a:lnTo>
                  <a:lnTo>
                    <a:pt x="90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78" name="Google Shape;5178;p76"/>
            <p:cNvSpPr/>
            <p:nvPr/>
          </p:nvSpPr>
          <p:spPr>
            <a:xfrm>
              <a:off x="3858050" y="2107625"/>
              <a:ext cx="2557675" cy="2839650"/>
            </a:xfrm>
            <a:custGeom>
              <a:avLst/>
              <a:gdLst/>
              <a:ahLst/>
              <a:cxnLst/>
              <a:rect l="l" t="t" r="r" b="b"/>
              <a:pathLst>
                <a:path w="102307" h="113586" extrusionOk="0">
                  <a:moveTo>
                    <a:pt x="47419" y="1"/>
                  </a:moveTo>
                  <a:lnTo>
                    <a:pt x="47745" y="427"/>
                  </a:lnTo>
                  <a:cubicBezTo>
                    <a:pt x="47745" y="427"/>
                    <a:pt x="46166" y="1404"/>
                    <a:pt x="45489" y="3785"/>
                  </a:cubicBezTo>
                  <a:lnTo>
                    <a:pt x="45489" y="3785"/>
                  </a:lnTo>
                  <a:cubicBezTo>
                    <a:pt x="44788" y="6166"/>
                    <a:pt x="40026" y="7520"/>
                    <a:pt x="40026" y="11505"/>
                  </a:cubicBezTo>
                  <a:lnTo>
                    <a:pt x="40026" y="11505"/>
                  </a:lnTo>
                  <a:cubicBezTo>
                    <a:pt x="40026" y="15465"/>
                    <a:pt x="40602" y="19074"/>
                    <a:pt x="40602" y="19074"/>
                  </a:cubicBezTo>
                  <a:lnTo>
                    <a:pt x="40602" y="19074"/>
                  </a:lnTo>
                  <a:cubicBezTo>
                    <a:pt x="40602" y="19074"/>
                    <a:pt x="38798" y="20227"/>
                    <a:pt x="39124" y="21705"/>
                  </a:cubicBezTo>
                  <a:lnTo>
                    <a:pt x="39124" y="21705"/>
                  </a:lnTo>
                  <a:cubicBezTo>
                    <a:pt x="39474" y="23159"/>
                    <a:pt x="42181" y="30202"/>
                    <a:pt x="40953" y="33359"/>
                  </a:cubicBezTo>
                  <a:lnTo>
                    <a:pt x="40953" y="33359"/>
                  </a:lnTo>
                  <a:cubicBezTo>
                    <a:pt x="39700" y="36542"/>
                    <a:pt x="43334" y="35415"/>
                    <a:pt x="43209" y="32683"/>
                  </a:cubicBezTo>
                  <a:lnTo>
                    <a:pt x="43209" y="32683"/>
                  </a:lnTo>
                  <a:cubicBezTo>
                    <a:pt x="43109" y="29976"/>
                    <a:pt x="43209" y="29400"/>
                    <a:pt x="43209" y="29400"/>
                  </a:cubicBezTo>
                  <a:lnTo>
                    <a:pt x="43209" y="29400"/>
                  </a:lnTo>
                  <a:cubicBezTo>
                    <a:pt x="43209" y="29400"/>
                    <a:pt x="44236" y="29976"/>
                    <a:pt x="44337" y="32908"/>
                  </a:cubicBezTo>
                  <a:lnTo>
                    <a:pt x="44337" y="32908"/>
                  </a:lnTo>
                  <a:cubicBezTo>
                    <a:pt x="44462" y="35866"/>
                    <a:pt x="44462" y="36994"/>
                    <a:pt x="38221" y="37670"/>
                  </a:cubicBezTo>
                  <a:lnTo>
                    <a:pt x="38221" y="37670"/>
                  </a:lnTo>
                  <a:cubicBezTo>
                    <a:pt x="31981" y="38347"/>
                    <a:pt x="23484" y="38698"/>
                    <a:pt x="22131" y="52758"/>
                  </a:cubicBezTo>
                  <a:lnTo>
                    <a:pt x="22131" y="52758"/>
                  </a:lnTo>
                  <a:cubicBezTo>
                    <a:pt x="20778" y="66793"/>
                    <a:pt x="21454" y="72232"/>
                    <a:pt x="21454" y="72232"/>
                  </a:cubicBezTo>
                  <a:lnTo>
                    <a:pt x="21454" y="72232"/>
                  </a:lnTo>
                  <a:lnTo>
                    <a:pt x="11504" y="83285"/>
                  </a:lnTo>
                  <a:cubicBezTo>
                    <a:pt x="5339" y="84989"/>
                    <a:pt x="26" y="86994"/>
                    <a:pt x="26" y="89124"/>
                  </a:cubicBezTo>
                  <a:lnTo>
                    <a:pt x="26" y="89124"/>
                  </a:lnTo>
                  <a:cubicBezTo>
                    <a:pt x="0" y="99450"/>
                    <a:pt x="3735" y="98773"/>
                    <a:pt x="21554" y="105941"/>
                  </a:cubicBezTo>
                  <a:lnTo>
                    <a:pt x="21554" y="105941"/>
                  </a:lnTo>
                  <a:cubicBezTo>
                    <a:pt x="40527" y="113585"/>
                    <a:pt x="61780" y="113585"/>
                    <a:pt x="80728" y="105941"/>
                  </a:cubicBezTo>
                  <a:lnTo>
                    <a:pt x="80728" y="105941"/>
                  </a:lnTo>
                  <a:cubicBezTo>
                    <a:pt x="98572" y="98773"/>
                    <a:pt x="102307" y="99450"/>
                    <a:pt x="102257" y="89124"/>
                  </a:cubicBezTo>
                  <a:lnTo>
                    <a:pt x="102257" y="89124"/>
                  </a:lnTo>
                  <a:cubicBezTo>
                    <a:pt x="102257" y="86994"/>
                    <a:pt x="96943" y="84989"/>
                    <a:pt x="90778" y="83285"/>
                  </a:cubicBezTo>
                  <a:lnTo>
                    <a:pt x="90778" y="83285"/>
                  </a:lnTo>
                  <a:lnTo>
                    <a:pt x="80828" y="72232"/>
                  </a:lnTo>
                  <a:cubicBezTo>
                    <a:pt x="80828" y="72232"/>
                    <a:pt x="81530" y="66793"/>
                    <a:pt x="80151" y="52758"/>
                  </a:cubicBezTo>
                  <a:lnTo>
                    <a:pt x="80151" y="52758"/>
                  </a:lnTo>
                  <a:cubicBezTo>
                    <a:pt x="78798" y="38698"/>
                    <a:pt x="70302" y="38347"/>
                    <a:pt x="64061" y="37670"/>
                  </a:cubicBezTo>
                  <a:lnTo>
                    <a:pt x="64061" y="37670"/>
                  </a:lnTo>
                  <a:cubicBezTo>
                    <a:pt x="57820" y="36994"/>
                    <a:pt x="57820" y="35866"/>
                    <a:pt x="57946" y="32908"/>
                  </a:cubicBezTo>
                  <a:lnTo>
                    <a:pt x="57946" y="32908"/>
                  </a:lnTo>
                  <a:cubicBezTo>
                    <a:pt x="58071" y="29976"/>
                    <a:pt x="59074" y="29400"/>
                    <a:pt x="59074" y="29400"/>
                  </a:cubicBezTo>
                  <a:lnTo>
                    <a:pt x="59074" y="29400"/>
                  </a:lnTo>
                  <a:cubicBezTo>
                    <a:pt x="59074" y="29400"/>
                    <a:pt x="59199" y="29976"/>
                    <a:pt x="59074" y="32683"/>
                  </a:cubicBezTo>
                  <a:lnTo>
                    <a:pt x="59074" y="32683"/>
                  </a:lnTo>
                  <a:cubicBezTo>
                    <a:pt x="58973" y="35415"/>
                    <a:pt x="62582" y="36542"/>
                    <a:pt x="61354" y="33359"/>
                  </a:cubicBezTo>
                  <a:lnTo>
                    <a:pt x="61354" y="33359"/>
                  </a:lnTo>
                  <a:cubicBezTo>
                    <a:pt x="60101" y="30202"/>
                    <a:pt x="62808" y="23159"/>
                    <a:pt x="63159" y="21705"/>
                  </a:cubicBezTo>
                  <a:lnTo>
                    <a:pt x="63159" y="21705"/>
                  </a:lnTo>
                  <a:cubicBezTo>
                    <a:pt x="63510" y="20227"/>
                    <a:pt x="61680" y="19074"/>
                    <a:pt x="61680" y="19074"/>
                  </a:cubicBezTo>
                  <a:lnTo>
                    <a:pt x="61680" y="19074"/>
                  </a:lnTo>
                  <a:cubicBezTo>
                    <a:pt x="61680" y="19074"/>
                    <a:pt x="62256" y="15465"/>
                    <a:pt x="62256" y="11505"/>
                  </a:cubicBezTo>
                  <a:lnTo>
                    <a:pt x="62256" y="11505"/>
                  </a:lnTo>
                  <a:cubicBezTo>
                    <a:pt x="62256" y="7520"/>
                    <a:pt x="57495" y="6166"/>
                    <a:pt x="56818" y="3785"/>
                  </a:cubicBezTo>
                  <a:lnTo>
                    <a:pt x="56818" y="3785"/>
                  </a:lnTo>
                  <a:cubicBezTo>
                    <a:pt x="56141" y="1404"/>
                    <a:pt x="54537" y="427"/>
                    <a:pt x="54537" y="427"/>
                  </a:cubicBezTo>
                  <a:lnTo>
                    <a:pt x="54537" y="427"/>
                  </a:lnTo>
                  <a:lnTo>
                    <a:pt x="54863" y="1"/>
                  </a:lnTo>
                  <a:close/>
                  <a:moveTo>
                    <a:pt x="67695" y="78598"/>
                  </a:moveTo>
                  <a:cubicBezTo>
                    <a:pt x="67695" y="78598"/>
                    <a:pt x="65891" y="76467"/>
                    <a:pt x="64637" y="70803"/>
                  </a:cubicBezTo>
                  <a:lnTo>
                    <a:pt x="64637" y="70803"/>
                  </a:lnTo>
                  <a:cubicBezTo>
                    <a:pt x="63384" y="65139"/>
                    <a:pt x="67570" y="53209"/>
                    <a:pt x="67570" y="53209"/>
                  </a:cubicBezTo>
                  <a:lnTo>
                    <a:pt x="67570" y="53209"/>
                  </a:lnTo>
                  <a:lnTo>
                    <a:pt x="70252" y="73560"/>
                  </a:lnTo>
                  <a:lnTo>
                    <a:pt x="74988" y="79801"/>
                  </a:lnTo>
                  <a:cubicBezTo>
                    <a:pt x="70728" y="79024"/>
                    <a:pt x="67695" y="78598"/>
                    <a:pt x="67695" y="78598"/>
                  </a:cubicBezTo>
                  <a:moveTo>
                    <a:pt x="32031" y="73560"/>
                  </a:moveTo>
                  <a:lnTo>
                    <a:pt x="34712" y="53209"/>
                  </a:lnTo>
                  <a:cubicBezTo>
                    <a:pt x="34712" y="53209"/>
                    <a:pt x="38898" y="65139"/>
                    <a:pt x="37670" y="70803"/>
                  </a:cubicBezTo>
                  <a:lnTo>
                    <a:pt x="37670" y="70803"/>
                  </a:lnTo>
                  <a:cubicBezTo>
                    <a:pt x="36417" y="76467"/>
                    <a:pt x="34587" y="78598"/>
                    <a:pt x="34587" y="78598"/>
                  </a:cubicBezTo>
                  <a:lnTo>
                    <a:pt x="34587" y="78598"/>
                  </a:lnTo>
                  <a:cubicBezTo>
                    <a:pt x="34587" y="78598"/>
                    <a:pt x="31580" y="79024"/>
                    <a:pt x="27294" y="79801"/>
                  </a:cubicBezTo>
                  <a:lnTo>
                    <a:pt x="27294" y="7980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79" name="Google Shape;5179;p76"/>
            <p:cNvSpPr/>
            <p:nvPr/>
          </p:nvSpPr>
          <p:spPr>
            <a:xfrm>
              <a:off x="3858050" y="4182200"/>
              <a:ext cx="1489375" cy="740000"/>
            </a:xfrm>
            <a:custGeom>
              <a:avLst/>
              <a:gdLst/>
              <a:ahLst/>
              <a:cxnLst/>
              <a:rect l="l" t="t" r="r" b="b"/>
              <a:pathLst>
                <a:path w="59575" h="29600" extrusionOk="0">
                  <a:moveTo>
                    <a:pt x="11504" y="302"/>
                  </a:moveTo>
                  <a:cubicBezTo>
                    <a:pt x="5339" y="2006"/>
                    <a:pt x="26" y="4011"/>
                    <a:pt x="26" y="6141"/>
                  </a:cubicBezTo>
                  <a:lnTo>
                    <a:pt x="26" y="6141"/>
                  </a:lnTo>
                  <a:cubicBezTo>
                    <a:pt x="0" y="16467"/>
                    <a:pt x="3735" y="15790"/>
                    <a:pt x="21554" y="22958"/>
                  </a:cubicBezTo>
                  <a:lnTo>
                    <a:pt x="21554" y="22958"/>
                  </a:lnTo>
                  <a:cubicBezTo>
                    <a:pt x="33685" y="27846"/>
                    <a:pt x="46743" y="29600"/>
                    <a:pt x="59575" y="28247"/>
                  </a:cubicBezTo>
                  <a:lnTo>
                    <a:pt x="59575" y="28247"/>
                  </a:lnTo>
                  <a:cubicBezTo>
                    <a:pt x="56191" y="26743"/>
                    <a:pt x="52883" y="24913"/>
                    <a:pt x="49625" y="22783"/>
                  </a:cubicBezTo>
                  <a:lnTo>
                    <a:pt x="49625" y="22783"/>
                  </a:lnTo>
                  <a:cubicBezTo>
                    <a:pt x="37118" y="14462"/>
                    <a:pt x="26341" y="1479"/>
                    <a:pt x="11780" y="1"/>
                  </a:cubicBezTo>
                  <a:lnTo>
                    <a:pt x="117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80" name="Google Shape;5180;p76"/>
            <p:cNvSpPr/>
            <p:nvPr/>
          </p:nvSpPr>
          <p:spPr>
            <a:xfrm>
              <a:off x="4152550" y="2107625"/>
              <a:ext cx="2059550" cy="2500050"/>
            </a:xfrm>
            <a:custGeom>
              <a:avLst/>
              <a:gdLst/>
              <a:ahLst/>
              <a:cxnLst/>
              <a:rect l="l" t="t" r="r" b="b"/>
              <a:pathLst>
                <a:path w="82382" h="100002" extrusionOk="0">
                  <a:moveTo>
                    <a:pt x="35639" y="1"/>
                  </a:moveTo>
                  <a:lnTo>
                    <a:pt x="35965" y="427"/>
                  </a:lnTo>
                  <a:cubicBezTo>
                    <a:pt x="35965" y="427"/>
                    <a:pt x="34386" y="1404"/>
                    <a:pt x="33709" y="3785"/>
                  </a:cubicBezTo>
                  <a:lnTo>
                    <a:pt x="33709" y="3785"/>
                  </a:lnTo>
                  <a:cubicBezTo>
                    <a:pt x="33008" y="6166"/>
                    <a:pt x="28246" y="7520"/>
                    <a:pt x="28246" y="11505"/>
                  </a:cubicBezTo>
                  <a:lnTo>
                    <a:pt x="28246" y="11505"/>
                  </a:lnTo>
                  <a:cubicBezTo>
                    <a:pt x="28246" y="15465"/>
                    <a:pt x="28822" y="19074"/>
                    <a:pt x="28822" y="19074"/>
                  </a:cubicBezTo>
                  <a:lnTo>
                    <a:pt x="28822" y="19074"/>
                  </a:lnTo>
                  <a:cubicBezTo>
                    <a:pt x="28822" y="19074"/>
                    <a:pt x="27018" y="20227"/>
                    <a:pt x="27344" y="21705"/>
                  </a:cubicBezTo>
                  <a:lnTo>
                    <a:pt x="27344" y="21705"/>
                  </a:lnTo>
                  <a:cubicBezTo>
                    <a:pt x="27694" y="23159"/>
                    <a:pt x="30401" y="30202"/>
                    <a:pt x="29173" y="33359"/>
                  </a:cubicBezTo>
                  <a:lnTo>
                    <a:pt x="29173" y="33359"/>
                  </a:lnTo>
                  <a:cubicBezTo>
                    <a:pt x="27920" y="36542"/>
                    <a:pt x="31554" y="35415"/>
                    <a:pt x="31429" y="32683"/>
                  </a:cubicBezTo>
                  <a:lnTo>
                    <a:pt x="31429" y="32683"/>
                  </a:lnTo>
                  <a:cubicBezTo>
                    <a:pt x="31329" y="29976"/>
                    <a:pt x="31429" y="29400"/>
                    <a:pt x="31429" y="29400"/>
                  </a:cubicBezTo>
                  <a:lnTo>
                    <a:pt x="31429" y="29400"/>
                  </a:lnTo>
                  <a:cubicBezTo>
                    <a:pt x="31429" y="29400"/>
                    <a:pt x="32456" y="29976"/>
                    <a:pt x="32557" y="32908"/>
                  </a:cubicBezTo>
                  <a:lnTo>
                    <a:pt x="32557" y="32908"/>
                  </a:lnTo>
                  <a:cubicBezTo>
                    <a:pt x="32682" y="35866"/>
                    <a:pt x="32682" y="36994"/>
                    <a:pt x="26441" y="37670"/>
                  </a:cubicBezTo>
                  <a:lnTo>
                    <a:pt x="26441" y="37670"/>
                  </a:lnTo>
                  <a:cubicBezTo>
                    <a:pt x="20201" y="38347"/>
                    <a:pt x="11704" y="38698"/>
                    <a:pt x="10351" y="52758"/>
                  </a:cubicBezTo>
                  <a:lnTo>
                    <a:pt x="10351" y="52758"/>
                  </a:lnTo>
                  <a:cubicBezTo>
                    <a:pt x="8998" y="66793"/>
                    <a:pt x="9674" y="72232"/>
                    <a:pt x="9674" y="72232"/>
                  </a:cubicBezTo>
                  <a:lnTo>
                    <a:pt x="9674" y="72232"/>
                  </a:lnTo>
                  <a:lnTo>
                    <a:pt x="0" y="82984"/>
                  </a:lnTo>
                  <a:cubicBezTo>
                    <a:pt x="10827" y="84087"/>
                    <a:pt x="19574" y="91555"/>
                    <a:pt x="28471" y="98723"/>
                  </a:cubicBezTo>
                  <a:lnTo>
                    <a:pt x="28471" y="98723"/>
                  </a:lnTo>
                  <a:cubicBezTo>
                    <a:pt x="38020" y="100001"/>
                    <a:pt x="47669" y="99325"/>
                    <a:pt x="56216" y="95741"/>
                  </a:cubicBezTo>
                  <a:lnTo>
                    <a:pt x="56216" y="95741"/>
                  </a:lnTo>
                  <a:cubicBezTo>
                    <a:pt x="64787" y="92357"/>
                    <a:pt x="73509" y="87671"/>
                    <a:pt x="82381" y="84287"/>
                  </a:cubicBezTo>
                  <a:lnTo>
                    <a:pt x="82381" y="84287"/>
                  </a:lnTo>
                  <a:cubicBezTo>
                    <a:pt x="81304" y="83936"/>
                    <a:pt x="80176" y="83610"/>
                    <a:pt x="78998" y="83285"/>
                  </a:cubicBezTo>
                  <a:lnTo>
                    <a:pt x="78998" y="83285"/>
                  </a:lnTo>
                  <a:lnTo>
                    <a:pt x="69048" y="72232"/>
                  </a:lnTo>
                  <a:cubicBezTo>
                    <a:pt x="69048" y="72232"/>
                    <a:pt x="69750" y="66793"/>
                    <a:pt x="68371" y="52758"/>
                  </a:cubicBezTo>
                  <a:lnTo>
                    <a:pt x="68371" y="52758"/>
                  </a:lnTo>
                  <a:cubicBezTo>
                    <a:pt x="67043" y="38923"/>
                    <a:pt x="58797" y="38372"/>
                    <a:pt x="52607" y="37720"/>
                  </a:cubicBezTo>
                  <a:lnTo>
                    <a:pt x="52607" y="37720"/>
                  </a:lnTo>
                  <a:cubicBezTo>
                    <a:pt x="51955" y="44863"/>
                    <a:pt x="52431" y="51981"/>
                    <a:pt x="54086" y="58924"/>
                  </a:cubicBezTo>
                  <a:lnTo>
                    <a:pt x="54086" y="58924"/>
                  </a:lnTo>
                  <a:cubicBezTo>
                    <a:pt x="54938" y="55690"/>
                    <a:pt x="55790" y="53209"/>
                    <a:pt x="55790" y="53209"/>
                  </a:cubicBezTo>
                  <a:lnTo>
                    <a:pt x="55790" y="53209"/>
                  </a:lnTo>
                  <a:lnTo>
                    <a:pt x="58472" y="73560"/>
                  </a:lnTo>
                  <a:lnTo>
                    <a:pt x="63208" y="79801"/>
                  </a:lnTo>
                  <a:cubicBezTo>
                    <a:pt x="60953" y="79400"/>
                    <a:pt x="59048" y="79074"/>
                    <a:pt x="57745" y="78873"/>
                  </a:cubicBezTo>
                  <a:lnTo>
                    <a:pt x="57745" y="78873"/>
                  </a:lnTo>
                  <a:cubicBezTo>
                    <a:pt x="57669" y="78949"/>
                    <a:pt x="57569" y="78999"/>
                    <a:pt x="57469" y="79049"/>
                  </a:cubicBezTo>
                  <a:lnTo>
                    <a:pt x="57469" y="79049"/>
                  </a:lnTo>
                  <a:cubicBezTo>
                    <a:pt x="52883" y="81129"/>
                    <a:pt x="50802" y="88648"/>
                    <a:pt x="44938" y="87821"/>
                  </a:cubicBezTo>
                  <a:lnTo>
                    <a:pt x="44938" y="87821"/>
                  </a:lnTo>
                  <a:cubicBezTo>
                    <a:pt x="36993" y="86367"/>
                    <a:pt x="30902" y="80528"/>
                    <a:pt x="23459" y="77645"/>
                  </a:cubicBezTo>
                  <a:lnTo>
                    <a:pt x="23459" y="77645"/>
                  </a:lnTo>
                  <a:cubicBezTo>
                    <a:pt x="23058" y="78297"/>
                    <a:pt x="22807" y="78598"/>
                    <a:pt x="22807" y="78598"/>
                  </a:cubicBezTo>
                  <a:lnTo>
                    <a:pt x="22807" y="78598"/>
                  </a:lnTo>
                  <a:cubicBezTo>
                    <a:pt x="22807" y="78598"/>
                    <a:pt x="19800" y="79024"/>
                    <a:pt x="15514" y="79801"/>
                  </a:cubicBezTo>
                  <a:lnTo>
                    <a:pt x="15514" y="79801"/>
                  </a:lnTo>
                  <a:lnTo>
                    <a:pt x="20251" y="73560"/>
                  </a:lnTo>
                  <a:lnTo>
                    <a:pt x="22932" y="53209"/>
                  </a:lnTo>
                  <a:cubicBezTo>
                    <a:pt x="22932" y="53209"/>
                    <a:pt x="23985" y="56192"/>
                    <a:pt x="24862" y="59876"/>
                  </a:cubicBezTo>
                  <a:lnTo>
                    <a:pt x="24862" y="59876"/>
                  </a:lnTo>
                  <a:cubicBezTo>
                    <a:pt x="34136" y="53911"/>
                    <a:pt x="42557" y="46492"/>
                    <a:pt x="48196" y="36893"/>
                  </a:cubicBezTo>
                  <a:lnTo>
                    <a:pt x="48196" y="36893"/>
                  </a:lnTo>
                  <a:cubicBezTo>
                    <a:pt x="46065" y="36141"/>
                    <a:pt x="46090" y="34963"/>
                    <a:pt x="46166" y="32908"/>
                  </a:cubicBezTo>
                  <a:lnTo>
                    <a:pt x="46166" y="32908"/>
                  </a:lnTo>
                  <a:cubicBezTo>
                    <a:pt x="46291" y="29976"/>
                    <a:pt x="47294" y="29400"/>
                    <a:pt x="47294" y="29400"/>
                  </a:cubicBezTo>
                  <a:lnTo>
                    <a:pt x="47294" y="29400"/>
                  </a:lnTo>
                  <a:cubicBezTo>
                    <a:pt x="47294" y="29400"/>
                    <a:pt x="47419" y="29976"/>
                    <a:pt x="47294" y="32683"/>
                  </a:cubicBezTo>
                  <a:lnTo>
                    <a:pt x="47294" y="32683"/>
                  </a:lnTo>
                  <a:cubicBezTo>
                    <a:pt x="47193" y="35415"/>
                    <a:pt x="50802" y="36542"/>
                    <a:pt x="49574" y="33359"/>
                  </a:cubicBezTo>
                  <a:lnTo>
                    <a:pt x="49574" y="33359"/>
                  </a:lnTo>
                  <a:cubicBezTo>
                    <a:pt x="48321" y="30202"/>
                    <a:pt x="51028" y="23159"/>
                    <a:pt x="51379" y="21705"/>
                  </a:cubicBezTo>
                  <a:lnTo>
                    <a:pt x="51379" y="21705"/>
                  </a:lnTo>
                  <a:cubicBezTo>
                    <a:pt x="51730" y="20227"/>
                    <a:pt x="49900" y="19074"/>
                    <a:pt x="49900" y="19074"/>
                  </a:cubicBezTo>
                  <a:lnTo>
                    <a:pt x="49900" y="19074"/>
                  </a:lnTo>
                  <a:cubicBezTo>
                    <a:pt x="49900" y="19074"/>
                    <a:pt x="50476" y="15465"/>
                    <a:pt x="50476" y="11505"/>
                  </a:cubicBezTo>
                  <a:lnTo>
                    <a:pt x="50476" y="11505"/>
                  </a:lnTo>
                  <a:cubicBezTo>
                    <a:pt x="50476" y="7520"/>
                    <a:pt x="45715" y="6166"/>
                    <a:pt x="45038" y="3785"/>
                  </a:cubicBezTo>
                  <a:lnTo>
                    <a:pt x="45038" y="3785"/>
                  </a:lnTo>
                  <a:cubicBezTo>
                    <a:pt x="44361" y="1404"/>
                    <a:pt x="42757" y="427"/>
                    <a:pt x="42757" y="427"/>
                  </a:cubicBezTo>
                  <a:lnTo>
                    <a:pt x="42757" y="427"/>
                  </a:lnTo>
                  <a:lnTo>
                    <a:pt x="43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81" name="Google Shape;5181;p76"/>
            <p:cNvSpPr/>
            <p:nvPr/>
          </p:nvSpPr>
          <p:spPr>
            <a:xfrm>
              <a:off x="4864325" y="4214800"/>
              <a:ext cx="1551400" cy="673575"/>
            </a:xfrm>
            <a:custGeom>
              <a:avLst/>
              <a:gdLst/>
              <a:ahLst/>
              <a:cxnLst/>
              <a:rect l="l" t="t" r="r" b="b"/>
              <a:pathLst>
                <a:path w="62056" h="26943" extrusionOk="0">
                  <a:moveTo>
                    <a:pt x="27745" y="11454"/>
                  </a:moveTo>
                  <a:cubicBezTo>
                    <a:pt x="19198" y="15038"/>
                    <a:pt x="9549" y="15714"/>
                    <a:pt x="0" y="14436"/>
                  </a:cubicBezTo>
                  <a:lnTo>
                    <a:pt x="0" y="14436"/>
                  </a:lnTo>
                  <a:cubicBezTo>
                    <a:pt x="3083" y="16917"/>
                    <a:pt x="6166" y="19349"/>
                    <a:pt x="9374" y="21479"/>
                  </a:cubicBezTo>
                  <a:lnTo>
                    <a:pt x="9374" y="21479"/>
                  </a:lnTo>
                  <a:cubicBezTo>
                    <a:pt x="12632" y="23609"/>
                    <a:pt x="15940" y="25439"/>
                    <a:pt x="19324" y="26943"/>
                  </a:cubicBezTo>
                  <a:lnTo>
                    <a:pt x="19324" y="26943"/>
                  </a:lnTo>
                  <a:cubicBezTo>
                    <a:pt x="26517" y="26166"/>
                    <a:pt x="33660" y="24411"/>
                    <a:pt x="40477" y="21654"/>
                  </a:cubicBezTo>
                  <a:lnTo>
                    <a:pt x="40477" y="21654"/>
                  </a:lnTo>
                  <a:cubicBezTo>
                    <a:pt x="58321" y="14486"/>
                    <a:pt x="62056" y="15163"/>
                    <a:pt x="62006" y="4837"/>
                  </a:cubicBezTo>
                  <a:lnTo>
                    <a:pt x="62006" y="4837"/>
                  </a:lnTo>
                  <a:cubicBezTo>
                    <a:pt x="62006" y="3133"/>
                    <a:pt x="58522" y="1479"/>
                    <a:pt x="53910" y="0"/>
                  </a:cubicBezTo>
                  <a:lnTo>
                    <a:pt x="53910" y="0"/>
                  </a:lnTo>
                  <a:cubicBezTo>
                    <a:pt x="45038" y="3384"/>
                    <a:pt x="36316" y="8070"/>
                    <a:pt x="27745" y="11454"/>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82" name="Google Shape;5182;p76"/>
            <p:cNvSpPr/>
            <p:nvPr/>
          </p:nvSpPr>
          <p:spPr>
            <a:xfrm>
              <a:off x="4739000" y="3029950"/>
              <a:ext cx="857175" cy="1293875"/>
            </a:xfrm>
            <a:custGeom>
              <a:avLst/>
              <a:gdLst/>
              <a:ahLst/>
              <a:cxnLst/>
              <a:rect l="l" t="t" r="r" b="b"/>
              <a:pathLst>
                <a:path w="34287" h="51755" extrusionOk="0">
                  <a:moveTo>
                    <a:pt x="1404" y="22983"/>
                  </a:moveTo>
                  <a:cubicBezTo>
                    <a:pt x="2307" y="26667"/>
                    <a:pt x="3033" y="31078"/>
                    <a:pt x="2432" y="33910"/>
                  </a:cubicBezTo>
                  <a:lnTo>
                    <a:pt x="2432" y="33910"/>
                  </a:lnTo>
                  <a:cubicBezTo>
                    <a:pt x="1630" y="37469"/>
                    <a:pt x="627" y="39625"/>
                    <a:pt x="1" y="40752"/>
                  </a:cubicBezTo>
                  <a:lnTo>
                    <a:pt x="1" y="40752"/>
                  </a:lnTo>
                  <a:cubicBezTo>
                    <a:pt x="7444" y="43635"/>
                    <a:pt x="13535" y="49474"/>
                    <a:pt x="21480" y="50928"/>
                  </a:cubicBezTo>
                  <a:lnTo>
                    <a:pt x="21480" y="50928"/>
                  </a:lnTo>
                  <a:cubicBezTo>
                    <a:pt x="27344" y="51755"/>
                    <a:pt x="29425" y="44236"/>
                    <a:pt x="34011" y="42156"/>
                  </a:cubicBezTo>
                  <a:lnTo>
                    <a:pt x="34011" y="42156"/>
                  </a:lnTo>
                  <a:cubicBezTo>
                    <a:pt x="34111" y="42106"/>
                    <a:pt x="34211" y="42056"/>
                    <a:pt x="34287" y="41980"/>
                  </a:cubicBezTo>
                  <a:lnTo>
                    <a:pt x="34287" y="41980"/>
                  </a:lnTo>
                  <a:cubicBezTo>
                    <a:pt x="33134" y="41805"/>
                    <a:pt x="32457" y="41705"/>
                    <a:pt x="32457" y="41705"/>
                  </a:cubicBezTo>
                  <a:lnTo>
                    <a:pt x="32457" y="41705"/>
                  </a:lnTo>
                  <a:cubicBezTo>
                    <a:pt x="32457" y="41705"/>
                    <a:pt x="30653" y="39574"/>
                    <a:pt x="29399" y="33910"/>
                  </a:cubicBezTo>
                  <a:lnTo>
                    <a:pt x="29399" y="33910"/>
                  </a:lnTo>
                  <a:cubicBezTo>
                    <a:pt x="28723" y="30828"/>
                    <a:pt x="29650" y="25890"/>
                    <a:pt x="30628" y="22031"/>
                  </a:cubicBezTo>
                  <a:lnTo>
                    <a:pt x="30628" y="22031"/>
                  </a:lnTo>
                  <a:cubicBezTo>
                    <a:pt x="28973" y="15088"/>
                    <a:pt x="28497" y="7970"/>
                    <a:pt x="29149" y="827"/>
                  </a:cubicBezTo>
                  <a:lnTo>
                    <a:pt x="29149" y="827"/>
                  </a:lnTo>
                  <a:cubicBezTo>
                    <a:pt x="29049" y="802"/>
                    <a:pt x="28923" y="802"/>
                    <a:pt x="28823" y="777"/>
                  </a:cubicBezTo>
                  <a:lnTo>
                    <a:pt x="28823" y="777"/>
                  </a:lnTo>
                  <a:cubicBezTo>
                    <a:pt x="26943" y="577"/>
                    <a:pt x="25640" y="326"/>
                    <a:pt x="24738" y="0"/>
                  </a:cubicBezTo>
                  <a:lnTo>
                    <a:pt x="24738" y="0"/>
                  </a:lnTo>
                  <a:cubicBezTo>
                    <a:pt x="19099" y="9599"/>
                    <a:pt x="10678" y="17018"/>
                    <a:pt x="1404" y="229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83" name="Google Shape;5183;p76"/>
            <p:cNvSpPr/>
            <p:nvPr/>
          </p:nvSpPr>
          <p:spPr>
            <a:xfrm>
              <a:off x="5023475" y="1962275"/>
              <a:ext cx="226850" cy="54525"/>
            </a:xfrm>
            <a:custGeom>
              <a:avLst/>
              <a:gdLst/>
              <a:ahLst/>
              <a:cxnLst/>
              <a:rect l="l" t="t" r="r" b="b"/>
              <a:pathLst>
                <a:path w="9074" h="2181" extrusionOk="0">
                  <a:moveTo>
                    <a:pt x="1128" y="0"/>
                  </a:moveTo>
                  <a:lnTo>
                    <a:pt x="1128" y="201"/>
                  </a:lnTo>
                  <a:lnTo>
                    <a:pt x="0" y="201"/>
                  </a:lnTo>
                  <a:lnTo>
                    <a:pt x="0" y="2181"/>
                  </a:lnTo>
                  <a:lnTo>
                    <a:pt x="9073" y="2181"/>
                  </a:lnTo>
                  <a:lnTo>
                    <a:pt x="9073" y="201"/>
                  </a:lnTo>
                  <a:lnTo>
                    <a:pt x="7920" y="201"/>
                  </a:lnTo>
                  <a:lnTo>
                    <a:pt x="79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184" name="Google Shape;5184;p76"/>
          <p:cNvSpPr/>
          <p:nvPr/>
        </p:nvSpPr>
        <p:spPr>
          <a:xfrm>
            <a:off x="-9450" y="4272360"/>
            <a:ext cx="9162900" cy="87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185" name="Google Shape;5185;p76"/>
          <p:cNvGrpSpPr/>
          <p:nvPr/>
        </p:nvGrpSpPr>
        <p:grpSpPr>
          <a:xfrm rot="10800000" flipH="1">
            <a:off x="3584732" y="4194957"/>
            <a:ext cx="1974525" cy="2580140"/>
            <a:chOff x="3858050" y="1605125"/>
            <a:chExt cx="2557675" cy="3342150"/>
          </a:xfrm>
        </p:grpSpPr>
        <p:sp>
          <p:nvSpPr>
            <p:cNvPr id="5186" name="Google Shape;5186;p76"/>
            <p:cNvSpPr/>
            <p:nvPr/>
          </p:nvSpPr>
          <p:spPr>
            <a:xfrm>
              <a:off x="5104300" y="1605125"/>
              <a:ext cx="64550" cy="187375"/>
            </a:xfrm>
            <a:custGeom>
              <a:avLst/>
              <a:gdLst/>
              <a:ahLst/>
              <a:cxnLst/>
              <a:rect l="l" t="t" r="r" b="b"/>
              <a:pathLst>
                <a:path w="2582" h="7495" extrusionOk="0">
                  <a:moveTo>
                    <a:pt x="0" y="7494"/>
                  </a:moveTo>
                  <a:lnTo>
                    <a:pt x="2582" y="7494"/>
                  </a:lnTo>
                  <a:lnTo>
                    <a:pt x="1404"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87" name="Google Shape;5187;p76"/>
            <p:cNvSpPr/>
            <p:nvPr/>
          </p:nvSpPr>
          <p:spPr>
            <a:xfrm>
              <a:off x="5077350" y="1792475"/>
              <a:ext cx="119075" cy="30100"/>
            </a:xfrm>
            <a:custGeom>
              <a:avLst/>
              <a:gdLst/>
              <a:ahLst/>
              <a:cxnLst/>
              <a:rect l="l" t="t" r="r" b="b"/>
              <a:pathLst>
                <a:path w="4763" h="1204" extrusionOk="0">
                  <a:moveTo>
                    <a:pt x="1078" y="0"/>
                  </a:moveTo>
                  <a:lnTo>
                    <a:pt x="1003" y="401"/>
                  </a:lnTo>
                  <a:lnTo>
                    <a:pt x="1" y="401"/>
                  </a:lnTo>
                  <a:lnTo>
                    <a:pt x="1" y="1203"/>
                  </a:lnTo>
                  <a:lnTo>
                    <a:pt x="4763" y="1203"/>
                  </a:lnTo>
                  <a:lnTo>
                    <a:pt x="4763" y="401"/>
                  </a:lnTo>
                  <a:lnTo>
                    <a:pt x="3735" y="401"/>
                  </a:lnTo>
                  <a:lnTo>
                    <a:pt x="3660"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88" name="Google Shape;5188;p76"/>
            <p:cNvSpPr/>
            <p:nvPr/>
          </p:nvSpPr>
          <p:spPr>
            <a:xfrm>
              <a:off x="5077350" y="1822550"/>
              <a:ext cx="119075" cy="35725"/>
            </a:xfrm>
            <a:custGeom>
              <a:avLst/>
              <a:gdLst/>
              <a:ahLst/>
              <a:cxnLst/>
              <a:rect l="l" t="t" r="r" b="b"/>
              <a:pathLst>
                <a:path w="4763" h="1429" extrusionOk="0">
                  <a:moveTo>
                    <a:pt x="1" y="1429"/>
                  </a:moveTo>
                  <a:lnTo>
                    <a:pt x="4763" y="1429"/>
                  </a:lnTo>
                  <a:lnTo>
                    <a:pt x="4763" y="0"/>
                  </a:lnTo>
                  <a:lnTo>
                    <a:pt x="1"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89" name="Google Shape;5189;p76"/>
            <p:cNvSpPr/>
            <p:nvPr/>
          </p:nvSpPr>
          <p:spPr>
            <a:xfrm>
              <a:off x="5051675" y="1858250"/>
              <a:ext cx="169825" cy="60175"/>
            </a:xfrm>
            <a:custGeom>
              <a:avLst/>
              <a:gdLst/>
              <a:ahLst/>
              <a:cxnLst/>
              <a:rect l="l" t="t" r="r" b="b"/>
              <a:pathLst>
                <a:path w="6793" h="2407" extrusionOk="0">
                  <a:moveTo>
                    <a:pt x="1028" y="1"/>
                  </a:moveTo>
                  <a:lnTo>
                    <a:pt x="1028" y="1179"/>
                  </a:lnTo>
                  <a:lnTo>
                    <a:pt x="0" y="1179"/>
                  </a:lnTo>
                  <a:lnTo>
                    <a:pt x="0" y="2407"/>
                  </a:lnTo>
                  <a:lnTo>
                    <a:pt x="6792" y="2407"/>
                  </a:lnTo>
                  <a:lnTo>
                    <a:pt x="6792" y="1179"/>
                  </a:lnTo>
                  <a:lnTo>
                    <a:pt x="5790" y="1179"/>
                  </a:lnTo>
                  <a:lnTo>
                    <a:pt x="5790"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90" name="Google Shape;5190;p76"/>
            <p:cNvSpPr/>
            <p:nvPr/>
          </p:nvSpPr>
          <p:spPr>
            <a:xfrm>
              <a:off x="5051675" y="1918400"/>
              <a:ext cx="169825" cy="43900"/>
            </a:xfrm>
            <a:custGeom>
              <a:avLst/>
              <a:gdLst/>
              <a:ahLst/>
              <a:cxnLst/>
              <a:rect l="l" t="t" r="r" b="b"/>
              <a:pathLst>
                <a:path w="6793" h="1756" extrusionOk="0">
                  <a:moveTo>
                    <a:pt x="0" y="1755"/>
                  </a:moveTo>
                  <a:lnTo>
                    <a:pt x="6792" y="1755"/>
                  </a:lnTo>
                  <a:lnTo>
                    <a:pt x="6792" y="1"/>
                  </a:lnTo>
                  <a:lnTo>
                    <a:pt x="0"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91" name="Google Shape;5191;p76"/>
            <p:cNvSpPr/>
            <p:nvPr/>
          </p:nvSpPr>
          <p:spPr>
            <a:xfrm>
              <a:off x="5023475" y="2016775"/>
              <a:ext cx="226850" cy="90875"/>
            </a:xfrm>
            <a:custGeom>
              <a:avLst/>
              <a:gdLst/>
              <a:ahLst/>
              <a:cxnLst/>
              <a:rect l="l" t="t" r="r" b="b"/>
              <a:pathLst>
                <a:path w="9074" h="3635" extrusionOk="0">
                  <a:moveTo>
                    <a:pt x="0" y="1"/>
                  </a:moveTo>
                  <a:lnTo>
                    <a:pt x="0" y="2557"/>
                  </a:lnTo>
                  <a:lnTo>
                    <a:pt x="802" y="3635"/>
                  </a:lnTo>
                  <a:lnTo>
                    <a:pt x="8246" y="3635"/>
                  </a:lnTo>
                  <a:lnTo>
                    <a:pt x="9073" y="2557"/>
                  </a:lnTo>
                  <a:lnTo>
                    <a:pt x="9073"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92" name="Google Shape;5192;p76"/>
            <p:cNvSpPr/>
            <p:nvPr/>
          </p:nvSpPr>
          <p:spPr>
            <a:xfrm>
              <a:off x="3858050" y="2107625"/>
              <a:ext cx="2557675" cy="2839650"/>
            </a:xfrm>
            <a:custGeom>
              <a:avLst/>
              <a:gdLst/>
              <a:ahLst/>
              <a:cxnLst/>
              <a:rect l="l" t="t" r="r" b="b"/>
              <a:pathLst>
                <a:path w="102307" h="113586" extrusionOk="0">
                  <a:moveTo>
                    <a:pt x="47419" y="1"/>
                  </a:moveTo>
                  <a:lnTo>
                    <a:pt x="47745" y="427"/>
                  </a:lnTo>
                  <a:cubicBezTo>
                    <a:pt x="47745" y="427"/>
                    <a:pt x="46166" y="1404"/>
                    <a:pt x="45489" y="3785"/>
                  </a:cubicBezTo>
                  <a:lnTo>
                    <a:pt x="45489" y="3785"/>
                  </a:lnTo>
                  <a:cubicBezTo>
                    <a:pt x="44788" y="6166"/>
                    <a:pt x="40026" y="7520"/>
                    <a:pt x="40026" y="11505"/>
                  </a:cubicBezTo>
                  <a:lnTo>
                    <a:pt x="40026" y="11505"/>
                  </a:lnTo>
                  <a:cubicBezTo>
                    <a:pt x="40026" y="15465"/>
                    <a:pt x="40602" y="19074"/>
                    <a:pt x="40602" y="19074"/>
                  </a:cubicBezTo>
                  <a:lnTo>
                    <a:pt x="40602" y="19074"/>
                  </a:lnTo>
                  <a:cubicBezTo>
                    <a:pt x="40602" y="19074"/>
                    <a:pt x="38798" y="20227"/>
                    <a:pt x="39124" y="21705"/>
                  </a:cubicBezTo>
                  <a:lnTo>
                    <a:pt x="39124" y="21705"/>
                  </a:lnTo>
                  <a:cubicBezTo>
                    <a:pt x="39474" y="23159"/>
                    <a:pt x="42181" y="30202"/>
                    <a:pt x="40953" y="33359"/>
                  </a:cubicBezTo>
                  <a:lnTo>
                    <a:pt x="40953" y="33359"/>
                  </a:lnTo>
                  <a:cubicBezTo>
                    <a:pt x="39700" y="36542"/>
                    <a:pt x="43334" y="35415"/>
                    <a:pt x="43209" y="32683"/>
                  </a:cubicBezTo>
                  <a:lnTo>
                    <a:pt x="43209" y="32683"/>
                  </a:lnTo>
                  <a:cubicBezTo>
                    <a:pt x="43109" y="29976"/>
                    <a:pt x="43209" y="29400"/>
                    <a:pt x="43209" y="29400"/>
                  </a:cubicBezTo>
                  <a:lnTo>
                    <a:pt x="43209" y="29400"/>
                  </a:lnTo>
                  <a:cubicBezTo>
                    <a:pt x="43209" y="29400"/>
                    <a:pt x="44236" y="29976"/>
                    <a:pt x="44337" y="32908"/>
                  </a:cubicBezTo>
                  <a:lnTo>
                    <a:pt x="44337" y="32908"/>
                  </a:lnTo>
                  <a:cubicBezTo>
                    <a:pt x="44462" y="35866"/>
                    <a:pt x="44462" y="36994"/>
                    <a:pt x="38221" y="37670"/>
                  </a:cubicBezTo>
                  <a:lnTo>
                    <a:pt x="38221" y="37670"/>
                  </a:lnTo>
                  <a:cubicBezTo>
                    <a:pt x="31981" y="38347"/>
                    <a:pt x="23484" y="38698"/>
                    <a:pt x="22131" y="52758"/>
                  </a:cubicBezTo>
                  <a:lnTo>
                    <a:pt x="22131" y="52758"/>
                  </a:lnTo>
                  <a:cubicBezTo>
                    <a:pt x="20778" y="66793"/>
                    <a:pt x="21454" y="72232"/>
                    <a:pt x="21454" y="72232"/>
                  </a:cubicBezTo>
                  <a:lnTo>
                    <a:pt x="21454" y="72232"/>
                  </a:lnTo>
                  <a:lnTo>
                    <a:pt x="11504" y="83285"/>
                  </a:lnTo>
                  <a:cubicBezTo>
                    <a:pt x="5339" y="84989"/>
                    <a:pt x="26" y="86994"/>
                    <a:pt x="26" y="89124"/>
                  </a:cubicBezTo>
                  <a:lnTo>
                    <a:pt x="26" y="89124"/>
                  </a:lnTo>
                  <a:cubicBezTo>
                    <a:pt x="0" y="99450"/>
                    <a:pt x="3735" y="98773"/>
                    <a:pt x="21554" y="105941"/>
                  </a:cubicBezTo>
                  <a:lnTo>
                    <a:pt x="21554" y="105941"/>
                  </a:lnTo>
                  <a:cubicBezTo>
                    <a:pt x="40527" y="113585"/>
                    <a:pt x="61780" y="113585"/>
                    <a:pt x="80728" y="105941"/>
                  </a:cubicBezTo>
                  <a:lnTo>
                    <a:pt x="80728" y="105941"/>
                  </a:lnTo>
                  <a:cubicBezTo>
                    <a:pt x="98572" y="98773"/>
                    <a:pt x="102307" y="99450"/>
                    <a:pt x="102257" y="89124"/>
                  </a:cubicBezTo>
                  <a:lnTo>
                    <a:pt x="102257" y="89124"/>
                  </a:lnTo>
                  <a:cubicBezTo>
                    <a:pt x="102257" y="86994"/>
                    <a:pt x="96943" y="84989"/>
                    <a:pt x="90778" y="83285"/>
                  </a:cubicBezTo>
                  <a:lnTo>
                    <a:pt x="90778" y="83285"/>
                  </a:lnTo>
                  <a:lnTo>
                    <a:pt x="80828" y="72232"/>
                  </a:lnTo>
                  <a:cubicBezTo>
                    <a:pt x="80828" y="72232"/>
                    <a:pt x="81530" y="66793"/>
                    <a:pt x="80151" y="52758"/>
                  </a:cubicBezTo>
                  <a:lnTo>
                    <a:pt x="80151" y="52758"/>
                  </a:lnTo>
                  <a:cubicBezTo>
                    <a:pt x="78798" y="38698"/>
                    <a:pt x="70302" y="38347"/>
                    <a:pt x="64061" y="37670"/>
                  </a:cubicBezTo>
                  <a:lnTo>
                    <a:pt x="64061" y="37670"/>
                  </a:lnTo>
                  <a:cubicBezTo>
                    <a:pt x="57820" y="36994"/>
                    <a:pt x="57820" y="35866"/>
                    <a:pt x="57946" y="32908"/>
                  </a:cubicBezTo>
                  <a:lnTo>
                    <a:pt x="57946" y="32908"/>
                  </a:lnTo>
                  <a:cubicBezTo>
                    <a:pt x="58071" y="29976"/>
                    <a:pt x="59074" y="29400"/>
                    <a:pt x="59074" y="29400"/>
                  </a:cubicBezTo>
                  <a:lnTo>
                    <a:pt x="59074" y="29400"/>
                  </a:lnTo>
                  <a:cubicBezTo>
                    <a:pt x="59074" y="29400"/>
                    <a:pt x="59199" y="29976"/>
                    <a:pt x="59074" y="32683"/>
                  </a:cubicBezTo>
                  <a:lnTo>
                    <a:pt x="59074" y="32683"/>
                  </a:lnTo>
                  <a:cubicBezTo>
                    <a:pt x="58973" y="35415"/>
                    <a:pt x="62582" y="36542"/>
                    <a:pt x="61354" y="33359"/>
                  </a:cubicBezTo>
                  <a:lnTo>
                    <a:pt x="61354" y="33359"/>
                  </a:lnTo>
                  <a:cubicBezTo>
                    <a:pt x="60101" y="30202"/>
                    <a:pt x="62808" y="23159"/>
                    <a:pt x="63159" y="21705"/>
                  </a:cubicBezTo>
                  <a:lnTo>
                    <a:pt x="63159" y="21705"/>
                  </a:lnTo>
                  <a:cubicBezTo>
                    <a:pt x="63510" y="20227"/>
                    <a:pt x="61680" y="19074"/>
                    <a:pt x="61680" y="19074"/>
                  </a:cubicBezTo>
                  <a:lnTo>
                    <a:pt x="61680" y="19074"/>
                  </a:lnTo>
                  <a:cubicBezTo>
                    <a:pt x="61680" y="19074"/>
                    <a:pt x="62256" y="15465"/>
                    <a:pt x="62256" y="11505"/>
                  </a:cubicBezTo>
                  <a:lnTo>
                    <a:pt x="62256" y="11505"/>
                  </a:lnTo>
                  <a:cubicBezTo>
                    <a:pt x="62256" y="7520"/>
                    <a:pt x="57495" y="6166"/>
                    <a:pt x="56818" y="3785"/>
                  </a:cubicBezTo>
                  <a:lnTo>
                    <a:pt x="56818" y="3785"/>
                  </a:lnTo>
                  <a:cubicBezTo>
                    <a:pt x="56141" y="1404"/>
                    <a:pt x="54537" y="427"/>
                    <a:pt x="54537" y="427"/>
                  </a:cubicBezTo>
                  <a:lnTo>
                    <a:pt x="54537" y="427"/>
                  </a:lnTo>
                  <a:lnTo>
                    <a:pt x="54863" y="1"/>
                  </a:lnTo>
                  <a:close/>
                  <a:moveTo>
                    <a:pt x="67695" y="78598"/>
                  </a:moveTo>
                  <a:cubicBezTo>
                    <a:pt x="67695" y="78598"/>
                    <a:pt x="65891" y="76467"/>
                    <a:pt x="64637" y="70803"/>
                  </a:cubicBezTo>
                  <a:lnTo>
                    <a:pt x="64637" y="70803"/>
                  </a:lnTo>
                  <a:cubicBezTo>
                    <a:pt x="63384" y="65139"/>
                    <a:pt x="67570" y="53209"/>
                    <a:pt x="67570" y="53209"/>
                  </a:cubicBezTo>
                  <a:lnTo>
                    <a:pt x="67570" y="53209"/>
                  </a:lnTo>
                  <a:lnTo>
                    <a:pt x="70252" y="73560"/>
                  </a:lnTo>
                  <a:lnTo>
                    <a:pt x="74988" y="79801"/>
                  </a:lnTo>
                  <a:cubicBezTo>
                    <a:pt x="70728" y="79024"/>
                    <a:pt x="67695" y="78598"/>
                    <a:pt x="67695" y="78598"/>
                  </a:cubicBezTo>
                  <a:moveTo>
                    <a:pt x="32031" y="73560"/>
                  </a:moveTo>
                  <a:lnTo>
                    <a:pt x="34712" y="53209"/>
                  </a:lnTo>
                  <a:cubicBezTo>
                    <a:pt x="34712" y="53209"/>
                    <a:pt x="38898" y="65139"/>
                    <a:pt x="37670" y="70803"/>
                  </a:cubicBezTo>
                  <a:lnTo>
                    <a:pt x="37670" y="70803"/>
                  </a:lnTo>
                  <a:cubicBezTo>
                    <a:pt x="36417" y="76467"/>
                    <a:pt x="34587" y="78598"/>
                    <a:pt x="34587" y="78598"/>
                  </a:cubicBezTo>
                  <a:lnTo>
                    <a:pt x="34587" y="78598"/>
                  </a:lnTo>
                  <a:cubicBezTo>
                    <a:pt x="34587" y="78598"/>
                    <a:pt x="31580" y="79024"/>
                    <a:pt x="27294" y="79801"/>
                  </a:cubicBezTo>
                  <a:lnTo>
                    <a:pt x="27294" y="7980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93" name="Google Shape;5193;p76"/>
            <p:cNvSpPr/>
            <p:nvPr/>
          </p:nvSpPr>
          <p:spPr>
            <a:xfrm>
              <a:off x="3858050" y="4182200"/>
              <a:ext cx="1489375" cy="740000"/>
            </a:xfrm>
            <a:custGeom>
              <a:avLst/>
              <a:gdLst/>
              <a:ahLst/>
              <a:cxnLst/>
              <a:rect l="l" t="t" r="r" b="b"/>
              <a:pathLst>
                <a:path w="59575" h="29600" extrusionOk="0">
                  <a:moveTo>
                    <a:pt x="11504" y="302"/>
                  </a:moveTo>
                  <a:cubicBezTo>
                    <a:pt x="5339" y="2006"/>
                    <a:pt x="26" y="4011"/>
                    <a:pt x="26" y="6141"/>
                  </a:cubicBezTo>
                  <a:lnTo>
                    <a:pt x="26" y="6141"/>
                  </a:lnTo>
                  <a:cubicBezTo>
                    <a:pt x="0" y="16467"/>
                    <a:pt x="3735" y="15790"/>
                    <a:pt x="21554" y="22958"/>
                  </a:cubicBezTo>
                  <a:lnTo>
                    <a:pt x="21554" y="22958"/>
                  </a:lnTo>
                  <a:cubicBezTo>
                    <a:pt x="33685" y="27846"/>
                    <a:pt x="46743" y="29600"/>
                    <a:pt x="59575" y="28247"/>
                  </a:cubicBezTo>
                  <a:lnTo>
                    <a:pt x="59575" y="28247"/>
                  </a:lnTo>
                  <a:cubicBezTo>
                    <a:pt x="56191" y="26743"/>
                    <a:pt x="52883" y="24913"/>
                    <a:pt x="49625" y="22783"/>
                  </a:cubicBezTo>
                  <a:lnTo>
                    <a:pt x="49625" y="22783"/>
                  </a:lnTo>
                  <a:cubicBezTo>
                    <a:pt x="37118" y="14462"/>
                    <a:pt x="26341" y="1479"/>
                    <a:pt x="11780" y="1"/>
                  </a:cubicBezTo>
                  <a:lnTo>
                    <a:pt x="11780"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94" name="Google Shape;5194;p76"/>
            <p:cNvSpPr/>
            <p:nvPr/>
          </p:nvSpPr>
          <p:spPr>
            <a:xfrm>
              <a:off x="4152550" y="2107625"/>
              <a:ext cx="2059550" cy="2500050"/>
            </a:xfrm>
            <a:custGeom>
              <a:avLst/>
              <a:gdLst/>
              <a:ahLst/>
              <a:cxnLst/>
              <a:rect l="l" t="t" r="r" b="b"/>
              <a:pathLst>
                <a:path w="82382" h="100002" extrusionOk="0">
                  <a:moveTo>
                    <a:pt x="35639" y="1"/>
                  </a:moveTo>
                  <a:lnTo>
                    <a:pt x="35965" y="427"/>
                  </a:lnTo>
                  <a:cubicBezTo>
                    <a:pt x="35965" y="427"/>
                    <a:pt x="34386" y="1404"/>
                    <a:pt x="33709" y="3785"/>
                  </a:cubicBezTo>
                  <a:lnTo>
                    <a:pt x="33709" y="3785"/>
                  </a:lnTo>
                  <a:cubicBezTo>
                    <a:pt x="33008" y="6166"/>
                    <a:pt x="28246" y="7520"/>
                    <a:pt x="28246" y="11505"/>
                  </a:cubicBezTo>
                  <a:lnTo>
                    <a:pt x="28246" y="11505"/>
                  </a:lnTo>
                  <a:cubicBezTo>
                    <a:pt x="28246" y="15465"/>
                    <a:pt x="28822" y="19074"/>
                    <a:pt x="28822" y="19074"/>
                  </a:cubicBezTo>
                  <a:lnTo>
                    <a:pt x="28822" y="19074"/>
                  </a:lnTo>
                  <a:cubicBezTo>
                    <a:pt x="28822" y="19074"/>
                    <a:pt x="27018" y="20227"/>
                    <a:pt x="27344" y="21705"/>
                  </a:cubicBezTo>
                  <a:lnTo>
                    <a:pt x="27344" y="21705"/>
                  </a:lnTo>
                  <a:cubicBezTo>
                    <a:pt x="27694" y="23159"/>
                    <a:pt x="30401" y="30202"/>
                    <a:pt x="29173" y="33359"/>
                  </a:cubicBezTo>
                  <a:lnTo>
                    <a:pt x="29173" y="33359"/>
                  </a:lnTo>
                  <a:cubicBezTo>
                    <a:pt x="27920" y="36542"/>
                    <a:pt x="31554" y="35415"/>
                    <a:pt x="31429" y="32683"/>
                  </a:cubicBezTo>
                  <a:lnTo>
                    <a:pt x="31429" y="32683"/>
                  </a:lnTo>
                  <a:cubicBezTo>
                    <a:pt x="31329" y="29976"/>
                    <a:pt x="31429" y="29400"/>
                    <a:pt x="31429" y="29400"/>
                  </a:cubicBezTo>
                  <a:lnTo>
                    <a:pt x="31429" y="29400"/>
                  </a:lnTo>
                  <a:cubicBezTo>
                    <a:pt x="31429" y="29400"/>
                    <a:pt x="32456" y="29976"/>
                    <a:pt x="32557" y="32908"/>
                  </a:cubicBezTo>
                  <a:lnTo>
                    <a:pt x="32557" y="32908"/>
                  </a:lnTo>
                  <a:cubicBezTo>
                    <a:pt x="32682" y="35866"/>
                    <a:pt x="32682" y="36994"/>
                    <a:pt x="26441" y="37670"/>
                  </a:cubicBezTo>
                  <a:lnTo>
                    <a:pt x="26441" y="37670"/>
                  </a:lnTo>
                  <a:cubicBezTo>
                    <a:pt x="20201" y="38347"/>
                    <a:pt x="11704" y="38698"/>
                    <a:pt x="10351" y="52758"/>
                  </a:cubicBezTo>
                  <a:lnTo>
                    <a:pt x="10351" y="52758"/>
                  </a:lnTo>
                  <a:cubicBezTo>
                    <a:pt x="8998" y="66793"/>
                    <a:pt x="9674" y="72232"/>
                    <a:pt x="9674" y="72232"/>
                  </a:cubicBezTo>
                  <a:lnTo>
                    <a:pt x="9674" y="72232"/>
                  </a:lnTo>
                  <a:lnTo>
                    <a:pt x="0" y="82984"/>
                  </a:lnTo>
                  <a:cubicBezTo>
                    <a:pt x="10827" y="84087"/>
                    <a:pt x="19574" y="91555"/>
                    <a:pt x="28471" y="98723"/>
                  </a:cubicBezTo>
                  <a:lnTo>
                    <a:pt x="28471" y="98723"/>
                  </a:lnTo>
                  <a:cubicBezTo>
                    <a:pt x="38020" y="100001"/>
                    <a:pt x="47669" y="99325"/>
                    <a:pt x="56216" y="95741"/>
                  </a:cubicBezTo>
                  <a:lnTo>
                    <a:pt x="56216" y="95741"/>
                  </a:lnTo>
                  <a:cubicBezTo>
                    <a:pt x="64787" y="92357"/>
                    <a:pt x="73509" y="87671"/>
                    <a:pt x="82381" y="84287"/>
                  </a:cubicBezTo>
                  <a:lnTo>
                    <a:pt x="82381" y="84287"/>
                  </a:lnTo>
                  <a:cubicBezTo>
                    <a:pt x="81304" y="83936"/>
                    <a:pt x="80176" y="83610"/>
                    <a:pt x="78998" y="83285"/>
                  </a:cubicBezTo>
                  <a:lnTo>
                    <a:pt x="78998" y="83285"/>
                  </a:lnTo>
                  <a:lnTo>
                    <a:pt x="69048" y="72232"/>
                  </a:lnTo>
                  <a:cubicBezTo>
                    <a:pt x="69048" y="72232"/>
                    <a:pt x="69750" y="66793"/>
                    <a:pt x="68371" y="52758"/>
                  </a:cubicBezTo>
                  <a:lnTo>
                    <a:pt x="68371" y="52758"/>
                  </a:lnTo>
                  <a:cubicBezTo>
                    <a:pt x="67043" y="38923"/>
                    <a:pt x="58797" y="38372"/>
                    <a:pt x="52607" y="37720"/>
                  </a:cubicBezTo>
                  <a:lnTo>
                    <a:pt x="52607" y="37720"/>
                  </a:lnTo>
                  <a:cubicBezTo>
                    <a:pt x="51955" y="44863"/>
                    <a:pt x="52431" y="51981"/>
                    <a:pt x="54086" y="58924"/>
                  </a:cubicBezTo>
                  <a:lnTo>
                    <a:pt x="54086" y="58924"/>
                  </a:lnTo>
                  <a:cubicBezTo>
                    <a:pt x="54938" y="55690"/>
                    <a:pt x="55790" y="53209"/>
                    <a:pt x="55790" y="53209"/>
                  </a:cubicBezTo>
                  <a:lnTo>
                    <a:pt x="55790" y="53209"/>
                  </a:lnTo>
                  <a:lnTo>
                    <a:pt x="58472" y="73560"/>
                  </a:lnTo>
                  <a:lnTo>
                    <a:pt x="63208" y="79801"/>
                  </a:lnTo>
                  <a:cubicBezTo>
                    <a:pt x="60953" y="79400"/>
                    <a:pt x="59048" y="79074"/>
                    <a:pt x="57745" y="78873"/>
                  </a:cubicBezTo>
                  <a:lnTo>
                    <a:pt x="57745" y="78873"/>
                  </a:lnTo>
                  <a:cubicBezTo>
                    <a:pt x="57669" y="78949"/>
                    <a:pt x="57569" y="78999"/>
                    <a:pt x="57469" y="79049"/>
                  </a:cubicBezTo>
                  <a:lnTo>
                    <a:pt x="57469" y="79049"/>
                  </a:lnTo>
                  <a:cubicBezTo>
                    <a:pt x="52883" y="81129"/>
                    <a:pt x="50802" y="88648"/>
                    <a:pt x="44938" y="87821"/>
                  </a:cubicBezTo>
                  <a:lnTo>
                    <a:pt x="44938" y="87821"/>
                  </a:lnTo>
                  <a:cubicBezTo>
                    <a:pt x="36993" y="86367"/>
                    <a:pt x="30902" y="80528"/>
                    <a:pt x="23459" y="77645"/>
                  </a:cubicBezTo>
                  <a:lnTo>
                    <a:pt x="23459" y="77645"/>
                  </a:lnTo>
                  <a:cubicBezTo>
                    <a:pt x="23058" y="78297"/>
                    <a:pt x="22807" y="78598"/>
                    <a:pt x="22807" y="78598"/>
                  </a:cubicBezTo>
                  <a:lnTo>
                    <a:pt x="22807" y="78598"/>
                  </a:lnTo>
                  <a:cubicBezTo>
                    <a:pt x="22807" y="78598"/>
                    <a:pt x="19800" y="79024"/>
                    <a:pt x="15514" y="79801"/>
                  </a:cubicBezTo>
                  <a:lnTo>
                    <a:pt x="15514" y="79801"/>
                  </a:lnTo>
                  <a:lnTo>
                    <a:pt x="20251" y="73560"/>
                  </a:lnTo>
                  <a:lnTo>
                    <a:pt x="22932" y="53209"/>
                  </a:lnTo>
                  <a:cubicBezTo>
                    <a:pt x="22932" y="53209"/>
                    <a:pt x="23985" y="56192"/>
                    <a:pt x="24862" y="59876"/>
                  </a:cubicBezTo>
                  <a:lnTo>
                    <a:pt x="24862" y="59876"/>
                  </a:lnTo>
                  <a:cubicBezTo>
                    <a:pt x="34136" y="53911"/>
                    <a:pt x="42557" y="46492"/>
                    <a:pt x="48196" y="36893"/>
                  </a:cubicBezTo>
                  <a:lnTo>
                    <a:pt x="48196" y="36893"/>
                  </a:lnTo>
                  <a:cubicBezTo>
                    <a:pt x="46065" y="36141"/>
                    <a:pt x="46090" y="34963"/>
                    <a:pt x="46166" y="32908"/>
                  </a:cubicBezTo>
                  <a:lnTo>
                    <a:pt x="46166" y="32908"/>
                  </a:lnTo>
                  <a:cubicBezTo>
                    <a:pt x="46291" y="29976"/>
                    <a:pt x="47294" y="29400"/>
                    <a:pt x="47294" y="29400"/>
                  </a:cubicBezTo>
                  <a:lnTo>
                    <a:pt x="47294" y="29400"/>
                  </a:lnTo>
                  <a:cubicBezTo>
                    <a:pt x="47294" y="29400"/>
                    <a:pt x="47419" y="29976"/>
                    <a:pt x="47294" y="32683"/>
                  </a:cubicBezTo>
                  <a:lnTo>
                    <a:pt x="47294" y="32683"/>
                  </a:lnTo>
                  <a:cubicBezTo>
                    <a:pt x="47193" y="35415"/>
                    <a:pt x="50802" y="36542"/>
                    <a:pt x="49574" y="33359"/>
                  </a:cubicBezTo>
                  <a:lnTo>
                    <a:pt x="49574" y="33359"/>
                  </a:lnTo>
                  <a:cubicBezTo>
                    <a:pt x="48321" y="30202"/>
                    <a:pt x="51028" y="23159"/>
                    <a:pt x="51379" y="21705"/>
                  </a:cubicBezTo>
                  <a:lnTo>
                    <a:pt x="51379" y="21705"/>
                  </a:lnTo>
                  <a:cubicBezTo>
                    <a:pt x="51730" y="20227"/>
                    <a:pt x="49900" y="19074"/>
                    <a:pt x="49900" y="19074"/>
                  </a:cubicBezTo>
                  <a:lnTo>
                    <a:pt x="49900" y="19074"/>
                  </a:lnTo>
                  <a:cubicBezTo>
                    <a:pt x="49900" y="19074"/>
                    <a:pt x="50476" y="15465"/>
                    <a:pt x="50476" y="11505"/>
                  </a:cubicBezTo>
                  <a:lnTo>
                    <a:pt x="50476" y="11505"/>
                  </a:lnTo>
                  <a:cubicBezTo>
                    <a:pt x="50476" y="7520"/>
                    <a:pt x="45715" y="6166"/>
                    <a:pt x="45038" y="3785"/>
                  </a:cubicBezTo>
                  <a:lnTo>
                    <a:pt x="45038" y="3785"/>
                  </a:lnTo>
                  <a:cubicBezTo>
                    <a:pt x="44361" y="1404"/>
                    <a:pt x="42757" y="427"/>
                    <a:pt x="42757" y="427"/>
                  </a:cubicBezTo>
                  <a:lnTo>
                    <a:pt x="42757" y="427"/>
                  </a:lnTo>
                  <a:lnTo>
                    <a:pt x="43083"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95" name="Google Shape;5195;p76"/>
            <p:cNvSpPr/>
            <p:nvPr/>
          </p:nvSpPr>
          <p:spPr>
            <a:xfrm>
              <a:off x="4864325" y="4214800"/>
              <a:ext cx="1551400" cy="673575"/>
            </a:xfrm>
            <a:custGeom>
              <a:avLst/>
              <a:gdLst/>
              <a:ahLst/>
              <a:cxnLst/>
              <a:rect l="l" t="t" r="r" b="b"/>
              <a:pathLst>
                <a:path w="62056" h="26943" extrusionOk="0">
                  <a:moveTo>
                    <a:pt x="27745" y="11454"/>
                  </a:moveTo>
                  <a:cubicBezTo>
                    <a:pt x="19198" y="15038"/>
                    <a:pt x="9549" y="15714"/>
                    <a:pt x="0" y="14436"/>
                  </a:cubicBezTo>
                  <a:lnTo>
                    <a:pt x="0" y="14436"/>
                  </a:lnTo>
                  <a:cubicBezTo>
                    <a:pt x="3083" y="16917"/>
                    <a:pt x="6166" y="19349"/>
                    <a:pt x="9374" y="21479"/>
                  </a:cubicBezTo>
                  <a:lnTo>
                    <a:pt x="9374" y="21479"/>
                  </a:lnTo>
                  <a:cubicBezTo>
                    <a:pt x="12632" y="23609"/>
                    <a:pt x="15940" y="25439"/>
                    <a:pt x="19324" y="26943"/>
                  </a:cubicBezTo>
                  <a:lnTo>
                    <a:pt x="19324" y="26943"/>
                  </a:lnTo>
                  <a:cubicBezTo>
                    <a:pt x="26517" y="26166"/>
                    <a:pt x="33660" y="24411"/>
                    <a:pt x="40477" y="21654"/>
                  </a:cubicBezTo>
                  <a:lnTo>
                    <a:pt x="40477" y="21654"/>
                  </a:lnTo>
                  <a:cubicBezTo>
                    <a:pt x="58321" y="14486"/>
                    <a:pt x="62056" y="15163"/>
                    <a:pt x="62006" y="4837"/>
                  </a:cubicBezTo>
                  <a:lnTo>
                    <a:pt x="62006" y="4837"/>
                  </a:lnTo>
                  <a:cubicBezTo>
                    <a:pt x="62006" y="3133"/>
                    <a:pt x="58522" y="1479"/>
                    <a:pt x="53910" y="0"/>
                  </a:cubicBezTo>
                  <a:lnTo>
                    <a:pt x="53910" y="0"/>
                  </a:lnTo>
                  <a:cubicBezTo>
                    <a:pt x="45038" y="3384"/>
                    <a:pt x="36316" y="8070"/>
                    <a:pt x="27745" y="11454"/>
                  </a:cubicBezTo>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96" name="Google Shape;5196;p76"/>
            <p:cNvSpPr/>
            <p:nvPr/>
          </p:nvSpPr>
          <p:spPr>
            <a:xfrm>
              <a:off x="4739000" y="3029950"/>
              <a:ext cx="857175" cy="1293875"/>
            </a:xfrm>
            <a:custGeom>
              <a:avLst/>
              <a:gdLst/>
              <a:ahLst/>
              <a:cxnLst/>
              <a:rect l="l" t="t" r="r" b="b"/>
              <a:pathLst>
                <a:path w="34287" h="51755" extrusionOk="0">
                  <a:moveTo>
                    <a:pt x="1404" y="22983"/>
                  </a:moveTo>
                  <a:cubicBezTo>
                    <a:pt x="2307" y="26667"/>
                    <a:pt x="3033" y="31078"/>
                    <a:pt x="2432" y="33910"/>
                  </a:cubicBezTo>
                  <a:lnTo>
                    <a:pt x="2432" y="33910"/>
                  </a:lnTo>
                  <a:cubicBezTo>
                    <a:pt x="1630" y="37469"/>
                    <a:pt x="627" y="39625"/>
                    <a:pt x="1" y="40752"/>
                  </a:cubicBezTo>
                  <a:lnTo>
                    <a:pt x="1" y="40752"/>
                  </a:lnTo>
                  <a:cubicBezTo>
                    <a:pt x="7444" y="43635"/>
                    <a:pt x="13535" y="49474"/>
                    <a:pt x="21480" y="50928"/>
                  </a:cubicBezTo>
                  <a:lnTo>
                    <a:pt x="21480" y="50928"/>
                  </a:lnTo>
                  <a:cubicBezTo>
                    <a:pt x="27344" y="51755"/>
                    <a:pt x="29425" y="44236"/>
                    <a:pt x="34011" y="42156"/>
                  </a:cubicBezTo>
                  <a:lnTo>
                    <a:pt x="34011" y="42156"/>
                  </a:lnTo>
                  <a:cubicBezTo>
                    <a:pt x="34111" y="42106"/>
                    <a:pt x="34211" y="42056"/>
                    <a:pt x="34287" y="41980"/>
                  </a:cubicBezTo>
                  <a:lnTo>
                    <a:pt x="34287" y="41980"/>
                  </a:lnTo>
                  <a:cubicBezTo>
                    <a:pt x="33134" y="41805"/>
                    <a:pt x="32457" y="41705"/>
                    <a:pt x="32457" y="41705"/>
                  </a:cubicBezTo>
                  <a:lnTo>
                    <a:pt x="32457" y="41705"/>
                  </a:lnTo>
                  <a:cubicBezTo>
                    <a:pt x="32457" y="41705"/>
                    <a:pt x="30653" y="39574"/>
                    <a:pt x="29399" y="33910"/>
                  </a:cubicBezTo>
                  <a:lnTo>
                    <a:pt x="29399" y="33910"/>
                  </a:lnTo>
                  <a:cubicBezTo>
                    <a:pt x="28723" y="30828"/>
                    <a:pt x="29650" y="25890"/>
                    <a:pt x="30628" y="22031"/>
                  </a:cubicBezTo>
                  <a:lnTo>
                    <a:pt x="30628" y="22031"/>
                  </a:lnTo>
                  <a:cubicBezTo>
                    <a:pt x="28973" y="15088"/>
                    <a:pt x="28497" y="7970"/>
                    <a:pt x="29149" y="827"/>
                  </a:cubicBezTo>
                  <a:lnTo>
                    <a:pt x="29149" y="827"/>
                  </a:lnTo>
                  <a:cubicBezTo>
                    <a:pt x="29049" y="802"/>
                    <a:pt x="28923" y="802"/>
                    <a:pt x="28823" y="777"/>
                  </a:cubicBezTo>
                  <a:lnTo>
                    <a:pt x="28823" y="777"/>
                  </a:lnTo>
                  <a:cubicBezTo>
                    <a:pt x="26943" y="577"/>
                    <a:pt x="25640" y="326"/>
                    <a:pt x="24738" y="0"/>
                  </a:cubicBezTo>
                  <a:lnTo>
                    <a:pt x="24738" y="0"/>
                  </a:lnTo>
                  <a:cubicBezTo>
                    <a:pt x="19099" y="9599"/>
                    <a:pt x="10678" y="17018"/>
                    <a:pt x="1404" y="22983"/>
                  </a:cubicBez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97" name="Google Shape;5197;p76"/>
            <p:cNvSpPr/>
            <p:nvPr/>
          </p:nvSpPr>
          <p:spPr>
            <a:xfrm>
              <a:off x="5023475" y="1962275"/>
              <a:ext cx="226850" cy="54525"/>
            </a:xfrm>
            <a:custGeom>
              <a:avLst/>
              <a:gdLst/>
              <a:ahLst/>
              <a:cxnLst/>
              <a:rect l="l" t="t" r="r" b="b"/>
              <a:pathLst>
                <a:path w="9074" h="2181" extrusionOk="0">
                  <a:moveTo>
                    <a:pt x="1128" y="0"/>
                  </a:moveTo>
                  <a:lnTo>
                    <a:pt x="1128" y="201"/>
                  </a:lnTo>
                  <a:lnTo>
                    <a:pt x="0" y="201"/>
                  </a:lnTo>
                  <a:lnTo>
                    <a:pt x="0" y="2181"/>
                  </a:lnTo>
                  <a:lnTo>
                    <a:pt x="9073" y="2181"/>
                  </a:lnTo>
                  <a:lnTo>
                    <a:pt x="9073" y="201"/>
                  </a:lnTo>
                  <a:lnTo>
                    <a:pt x="7920" y="201"/>
                  </a:lnTo>
                  <a:lnTo>
                    <a:pt x="7920"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198" name="Google Shape;5198;p76"/>
          <p:cNvGrpSpPr/>
          <p:nvPr/>
        </p:nvGrpSpPr>
        <p:grpSpPr>
          <a:xfrm>
            <a:off x="5117275" y="1074300"/>
            <a:ext cx="2644500" cy="2644500"/>
            <a:chOff x="5269675" y="1150500"/>
            <a:chExt cx="2644500" cy="2644500"/>
          </a:xfrm>
        </p:grpSpPr>
        <p:sp>
          <p:nvSpPr>
            <p:cNvPr id="5199" name="Google Shape;5199;p76"/>
            <p:cNvSpPr/>
            <p:nvPr/>
          </p:nvSpPr>
          <p:spPr>
            <a:xfrm>
              <a:off x="5269675" y="1150500"/>
              <a:ext cx="2644500" cy="2644500"/>
            </a:xfrm>
            <a:prstGeom prst="ellipse">
              <a:avLst/>
            </a:prstGeom>
            <a:gradFill>
              <a:gsLst>
                <a:gs pos="0">
                  <a:schemeClr val="accent4"/>
                </a:gs>
                <a:gs pos="64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00" name="Google Shape;5200;p76"/>
            <p:cNvSpPr/>
            <p:nvPr/>
          </p:nvSpPr>
          <p:spPr>
            <a:xfrm>
              <a:off x="5778325" y="1648500"/>
              <a:ext cx="1648500" cy="1648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201" name="Google Shape;5201;p76"/>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Alternative</a:t>
            </a:r>
            <a:r>
              <a:rPr lang="id-ID" noProof="0" dirty="0"/>
              <a:t> </a:t>
            </a:r>
            <a:r>
              <a:rPr lang="id-ID" noProof="0" dirty="0" err="1"/>
              <a:t>resources</a:t>
            </a:r>
            <a:endParaRPr lang="id-ID" noProof="0" dirty="0"/>
          </a:p>
        </p:txBody>
      </p:sp>
      <p:sp>
        <p:nvSpPr>
          <p:cNvPr id="5202" name="Google Shape;5202;p76"/>
          <p:cNvSpPr txBox="1">
            <a:spLocks noGrp="1"/>
          </p:cNvSpPr>
          <p:nvPr>
            <p:ph type="body" idx="4294967295"/>
          </p:nvPr>
        </p:nvSpPr>
        <p:spPr>
          <a:xfrm>
            <a:off x="713250" y="1153400"/>
            <a:ext cx="3506400" cy="214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t>Here’s</a:t>
            </a:r>
            <a:r>
              <a:rPr lang="id-ID" noProof="0" dirty="0"/>
              <a:t> </a:t>
            </a:r>
            <a:r>
              <a:rPr lang="id-ID" noProof="0" dirty="0" err="1"/>
              <a:t>an</a:t>
            </a:r>
            <a:r>
              <a:rPr lang="id-ID" noProof="0" dirty="0"/>
              <a:t> </a:t>
            </a:r>
            <a:r>
              <a:rPr lang="id-ID" noProof="0" dirty="0" err="1"/>
              <a:t>assortment</a:t>
            </a:r>
            <a:r>
              <a:rPr lang="id-ID" noProof="0" dirty="0"/>
              <a:t> </a:t>
            </a:r>
            <a:r>
              <a:rPr lang="id-ID" noProof="0" dirty="0" err="1"/>
              <a:t>of</a:t>
            </a:r>
            <a:r>
              <a:rPr lang="id-ID" noProof="0" dirty="0"/>
              <a:t> </a:t>
            </a:r>
            <a:r>
              <a:rPr lang="id-ID" noProof="0" dirty="0" err="1"/>
              <a:t>alternative</a:t>
            </a:r>
            <a:r>
              <a:rPr lang="id-ID" noProof="0" dirty="0"/>
              <a:t> </a:t>
            </a:r>
            <a:r>
              <a:rPr lang="id-ID" noProof="0" dirty="0" err="1"/>
              <a:t>resources</a:t>
            </a:r>
            <a:r>
              <a:rPr lang="id-ID" noProof="0" dirty="0"/>
              <a:t> </a:t>
            </a:r>
            <a:r>
              <a:rPr lang="id-ID" noProof="0" dirty="0" err="1"/>
              <a:t>whose</a:t>
            </a:r>
            <a:r>
              <a:rPr lang="id-ID" noProof="0" dirty="0"/>
              <a:t> </a:t>
            </a:r>
            <a:r>
              <a:rPr lang="id-ID" noProof="0" dirty="0" err="1"/>
              <a:t>style</a:t>
            </a:r>
            <a:r>
              <a:rPr lang="id-ID" noProof="0" dirty="0"/>
              <a:t> </a:t>
            </a:r>
            <a:r>
              <a:rPr lang="id-ID" noProof="0" dirty="0" err="1"/>
              <a:t>fits</a:t>
            </a:r>
            <a:r>
              <a:rPr lang="id-ID" noProof="0" dirty="0"/>
              <a:t> </a:t>
            </a:r>
            <a:r>
              <a:rPr lang="id-ID" noProof="0" dirty="0" err="1"/>
              <a:t>the</a:t>
            </a:r>
            <a:r>
              <a:rPr lang="id-ID" noProof="0" dirty="0"/>
              <a:t> </a:t>
            </a:r>
            <a:r>
              <a:rPr lang="id-ID" noProof="0" dirty="0" err="1"/>
              <a:t>one</a:t>
            </a:r>
            <a:r>
              <a:rPr lang="id-ID" noProof="0" dirty="0"/>
              <a:t> </a:t>
            </a:r>
            <a:r>
              <a:rPr lang="id-ID" noProof="0" dirty="0" err="1"/>
              <a:t>of</a:t>
            </a:r>
            <a:r>
              <a:rPr lang="id-ID" noProof="0" dirty="0"/>
              <a:t> </a:t>
            </a:r>
            <a:r>
              <a:rPr lang="id-ID" noProof="0" dirty="0" err="1"/>
              <a:t>this</a:t>
            </a:r>
            <a:r>
              <a:rPr lang="id-ID" noProof="0" dirty="0"/>
              <a:t> </a:t>
            </a:r>
            <a:r>
              <a:rPr lang="id-ID" noProof="0" dirty="0" err="1"/>
              <a:t>template</a:t>
            </a:r>
            <a:r>
              <a:rPr lang="id-ID" noProof="0" dirty="0"/>
              <a:t>:</a:t>
            </a:r>
          </a:p>
          <a:p>
            <a:pPr marL="0" lvl="0" indent="0" algn="l" rtl="0">
              <a:spcBef>
                <a:spcPts val="1000"/>
              </a:spcBef>
              <a:spcAft>
                <a:spcPts val="0"/>
              </a:spcAft>
              <a:buNone/>
            </a:pPr>
            <a:r>
              <a:rPr lang="id-ID" sz="2000" noProof="0" dirty="0" err="1">
                <a:latin typeface="Archivo Black"/>
                <a:ea typeface="Archivo Black"/>
                <a:cs typeface="Archivo Black"/>
                <a:sym typeface="Archivo Black"/>
              </a:rPr>
              <a:t>Vectors</a:t>
            </a:r>
            <a:r>
              <a:rPr lang="id-ID" sz="2000" noProof="0" dirty="0">
                <a:latin typeface="Archivo Black"/>
                <a:ea typeface="Archivo Black"/>
                <a:cs typeface="Archivo Black"/>
                <a:sym typeface="Archivo Black"/>
              </a:rPr>
              <a:t>:</a:t>
            </a:r>
          </a:p>
          <a:p>
            <a:pPr marL="457200" lvl="0" indent="-317500" algn="l" rtl="0">
              <a:spcBef>
                <a:spcPts val="1000"/>
              </a:spcBef>
              <a:spcAft>
                <a:spcPts val="0"/>
              </a:spcAft>
              <a:buSzPts val="1400"/>
              <a:buChar char="●"/>
            </a:pPr>
            <a:r>
              <a:rPr lang="id-ID" noProof="0" dirty="0" err="1">
                <a:solidFill>
                  <a:schemeClr val="hlink"/>
                </a:solidFill>
                <a:uFill>
                  <a:noFill/>
                </a:uFill>
                <a:hlinkClick r:id="rId3"/>
              </a:rPr>
              <a:t>Gradient</a:t>
            </a:r>
            <a:r>
              <a:rPr lang="id-ID" noProof="0" dirty="0">
                <a:solidFill>
                  <a:schemeClr val="hlink"/>
                </a:solidFill>
                <a:uFill>
                  <a:noFill/>
                </a:uFill>
                <a:hlinkClick r:id="rId3"/>
              </a:rPr>
              <a:t> </a:t>
            </a:r>
            <a:r>
              <a:rPr lang="id-ID" noProof="0" dirty="0" err="1">
                <a:solidFill>
                  <a:schemeClr val="hlink"/>
                </a:solidFill>
                <a:uFill>
                  <a:noFill/>
                </a:uFill>
                <a:hlinkClick r:id="rId3"/>
              </a:rPr>
              <a:t>makha</a:t>
            </a:r>
            <a:r>
              <a:rPr lang="id-ID" noProof="0" dirty="0">
                <a:solidFill>
                  <a:schemeClr val="hlink"/>
                </a:solidFill>
                <a:uFill>
                  <a:noFill/>
                </a:uFill>
                <a:hlinkClick r:id="rId3"/>
              </a:rPr>
              <a:t> </a:t>
            </a:r>
            <a:r>
              <a:rPr lang="id-ID" noProof="0" dirty="0" err="1">
                <a:solidFill>
                  <a:schemeClr val="hlink"/>
                </a:solidFill>
                <a:uFill>
                  <a:noFill/>
                </a:uFill>
                <a:hlinkClick r:id="rId3"/>
              </a:rPr>
              <a:t>bucha</a:t>
            </a:r>
            <a:r>
              <a:rPr lang="id-ID" noProof="0" dirty="0">
                <a:solidFill>
                  <a:schemeClr val="hlink"/>
                </a:solidFill>
                <a:uFill>
                  <a:noFill/>
                </a:uFill>
                <a:hlinkClick r:id="rId3"/>
              </a:rPr>
              <a:t> </a:t>
            </a:r>
            <a:r>
              <a:rPr lang="id-ID" noProof="0" dirty="0" err="1">
                <a:solidFill>
                  <a:schemeClr val="hlink"/>
                </a:solidFill>
                <a:uFill>
                  <a:noFill/>
                </a:uFill>
                <a:hlinkClick r:id="rId3"/>
              </a:rPr>
              <a:t>day</a:t>
            </a:r>
            <a:r>
              <a:rPr lang="id-ID" noProof="0" dirty="0">
                <a:solidFill>
                  <a:schemeClr val="hlink"/>
                </a:solidFill>
                <a:uFill>
                  <a:noFill/>
                </a:uFill>
                <a:hlinkClick r:id="rId3"/>
              </a:rPr>
              <a:t> </a:t>
            </a:r>
            <a:endParaRPr lang="id-ID" noProof="0" dirty="0"/>
          </a:p>
        </p:txBody>
      </p:sp>
      <p:grpSp>
        <p:nvGrpSpPr>
          <p:cNvPr id="5203" name="Google Shape;5203;p76"/>
          <p:cNvGrpSpPr/>
          <p:nvPr/>
        </p:nvGrpSpPr>
        <p:grpSpPr>
          <a:xfrm>
            <a:off x="7175679" y="573051"/>
            <a:ext cx="1470942" cy="3650888"/>
            <a:chOff x="496375" y="1594000"/>
            <a:chExt cx="1080225" cy="2681125"/>
          </a:xfrm>
        </p:grpSpPr>
        <p:sp>
          <p:nvSpPr>
            <p:cNvPr id="5204" name="Google Shape;5204;p76"/>
            <p:cNvSpPr/>
            <p:nvPr/>
          </p:nvSpPr>
          <p:spPr>
            <a:xfrm>
              <a:off x="822825" y="3304550"/>
              <a:ext cx="427325" cy="82725"/>
            </a:xfrm>
            <a:custGeom>
              <a:avLst/>
              <a:gdLst/>
              <a:ahLst/>
              <a:cxnLst/>
              <a:rect l="l" t="t" r="r" b="b"/>
              <a:pathLst>
                <a:path w="17093" h="3309" extrusionOk="0">
                  <a:moveTo>
                    <a:pt x="1729" y="0"/>
                  </a:moveTo>
                  <a:lnTo>
                    <a:pt x="1704" y="151"/>
                  </a:lnTo>
                  <a:lnTo>
                    <a:pt x="0" y="2431"/>
                  </a:lnTo>
                  <a:lnTo>
                    <a:pt x="0" y="3309"/>
                  </a:lnTo>
                  <a:lnTo>
                    <a:pt x="17093" y="3309"/>
                  </a:lnTo>
                  <a:lnTo>
                    <a:pt x="17093" y="2431"/>
                  </a:lnTo>
                  <a:lnTo>
                    <a:pt x="15389" y="151"/>
                  </a:lnTo>
                  <a:lnTo>
                    <a:pt x="15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05" name="Google Shape;5205;p76"/>
            <p:cNvSpPr/>
            <p:nvPr/>
          </p:nvSpPr>
          <p:spPr>
            <a:xfrm>
              <a:off x="948750" y="2784500"/>
              <a:ext cx="175475" cy="131600"/>
            </a:xfrm>
            <a:custGeom>
              <a:avLst/>
              <a:gdLst/>
              <a:ahLst/>
              <a:cxnLst/>
              <a:rect l="l" t="t" r="r" b="b"/>
              <a:pathLst>
                <a:path w="7019" h="5264" extrusionOk="0">
                  <a:moveTo>
                    <a:pt x="1329" y="0"/>
                  </a:moveTo>
                  <a:lnTo>
                    <a:pt x="1304" y="251"/>
                  </a:lnTo>
                  <a:lnTo>
                    <a:pt x="1" y="251"/>
                  </a:lnTo>
                  <a:lnTo>
                    <a:pt x="1" y="5263"/>
                  </a:lnTo>
                  <a:lnTo>
                    <a:pt x="7018" y="5263"/>
                  </a:lnTo>
                  <a:lnTo>
                    <a:pt x="7018" y="251"/>
                  </a:lnTo>
                  <a:lnTo>
                    <a:pt x="5715" y="251"/>
                  </a:lnTo>
                  <a:lnTo>
                    <a:pt x="56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06" name="Google Shape;5206;p76"/>
            <p:cNvSpPr/>
            <p:nvPr/>
          </p:nvSpPr>
          <p:spPr>
            <a:xfrm>
              <a:off x="981975" y="1594000"/>
              <a:ext cx="109025" cy="1190525"/>
            </a:xfrm>
            <a:custGeom>
              <a:avLst/>
              <a:gdLst/>
              <a:ahLst/>
              <a:cxnLst/>
              <a:rect l="l" t="t" r="r" b="b"/>
              <a:pathLst>
                <a:path w="4361" h="47621" extrusionOk="0">
                  <a:moveTo>
                    <a:pt x="0" y="47620"/>
                  </a:moveTo>
                  <a:lnTo>
                    <a:pt x="4361" y="47620"/>
                  </a:lnTo>
                  <a:lnTo>
                    <a:pt x="21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07" name="Google Shape;5207;p76"/>
            <p:cNvSpPr/>
            <p:nvPr/>
          </p:nvSpPr>
          <p:spPr>
            <a:xfrm>
              <a:off x="875450" y="2916075"/>
              <a:ext cx="322075" cy="50775"/>
            </a:xfrm>
            <a:custGeom>
              <a:avLst/>
              <a:gdLst/>
              <a:ahLst/>
              <a:cxnLst/>
              <a:rect l="l" t="t" r="r" b="b"/>
              <a:pathLst>
                <a:path w="12883" h="2031" extrusionOk="0">
                  <a:moveTo>
                    <a:pt x="2933" y="0"/>
                  </a:moveTo>
                  <a:lnTo>
                    <a:pt x="2933" y="26"/>
                  </a:lnTo>
                  <a:lnTo>
                    <a:pt x="25" y="1554"/>
                  </a:lnTo>
                  <a:lnTo>
                    <a:pt x="0" y="2031"/>
                  </a:lnTo>
                  <a:lnTo>
                    <a:pt x="12883" y="2031"/>
                  </a:lnTo>
                  <a:lnTo>
                    <a:pt x="12858" y="1554"/>
                  </a:lnTo>
                  <a:lnTo>
                    <a:pt x="9950" y="26"/>
                  </a:lnTo>
                  <a:lnTo>
                    <a:pt x="99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08" name="Google Shape;5208;p76"/>
            <p:cNvSpPr/>
            <p:nvPr/>
          </p:nvSpPr>
          <p:spPr>
            <a:xfrm>
              <a:off x="866050" y="2966825"/>
              <a:ext cx="340875" cy="337750"/>
            </a:xfrm>
            <a:custGeom>
              <a:avLst/>
              <a:gdLst/>
              <a:ahLst/>
              <a:cxnLst/>
              <a:rect l="l" t="t" r="r" b="b"/>
              <a:pathLst>
                <a:path w="13635" h="13510" extrusionOk="0">
                  <a:moveTo>
                    <a:pt x="376" y="1"/>
                  </a:moveTo>
                  <a:lnTo>
                    <a:pt x="0" y="13509"/>
                  </a:lnTo>
                  <a:lnTo>
                    <a:pt x="13635" y="13509"/>
                  </a:lnTo>
                  <a:lnTo>
                    <a:pt x="132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09" name="Google Shape;5209;p76"/>
            <p:cNvSpPr/>
            <p:nvPr/>
          </p:nvSpPr>
          <p:spPr>
            <a:xfrm>
              <a:off x="788350" y="3387250"/>
              <a:ext cx="496275" cy="72700"/>
            </a:xfrm>
            <a:custGeom>
              <a:avLst/>
              <a:gdLst/>
              <a:ahLst/>
              <a:cxnLst/>
              <a:rect l="l" t="t" r="r" b="b"/>
              <a:pathLst>
                <a:path w="19851" h="2908" extrusionOk="0">
                  <a:moveTo>
                    <a:pt x="1379" y="1"/>
                  </a:moveTo>
                  <a:lnTo>
                    <a:pt x="1379" y="1229"/>
                  </a:lnTo>
                  <a:lnTo>
                    <a:pt x="1" y="1229"/>
                  </a:lnTo>
                  <a:lnTo>
                    <a:pt x="1" y="2908"/>
                  </a:lnTo>
                  <a:lnTo>
                    <a:pt x="19850" y="2908"/>
                  </a:lnTo>
                  <a:lnTo>
                    <a:pt x="19850" y="1229"/>
                  </a:lnTo>
                  <a:lnTo>
                    <a:pt x="18472" y="1229"/>
                  </a:lnTo>
                  <a:lnTo>
                    <a:pt x="184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10" name="Google Shape;5210;p76"/>
            <p:cNvSpPr/>
            <p:nvPr/>
          </p:nvSpPr>
          <p:spPr>
            <a:xfrm>
              <a:off x="740100" y="3459925"/>
              <a:ext cx="592775" cy="85250"/>
            </a:xfrm>
            <a:custGeom>
              <a:avLst/>
              <a:gdLst/>
              <a:ahLst/>
              <a:cxnLst/>
              <a:rect l="l" t="t" r="r" b="b"/>
              <a:pathLst>
                <a:path w="23711" h="3410" extrusionOk="0">
                  <a:moveTo>
                    <a:pt x="1931" y="1"/>
                  </a:moveTo>
                  <a:lnTo>
                    <a:pt x="1931" y="26"/>
                  </a:lnTo>
                  <a:lnTo>
                    <a:pt x="1" y="678"/>
                  </a:lnTo>
                  <a:lnTo>
                    <a:pt x="1" y="2131"/>
                  </a:lnTo>
                  <a:lnTo>
                    <a:pt x="1204" y="2131"/>
                  </a:lnTo>
                  <a:lnTo>
                    <a:pt x="1204" y="3409"/>
                  </a:lnTo>
                  <a:lnTo>
                    <a:pt x="22507" y="3409"/>
                  </a:lnTo>
                  <a:lnTo>
                    <a:pt x="22507" y="2131"/>
                  </a:lnTo>
                  <a:lnTo>
                    <a:pt x="23710" y="2131"/>
                  </a:lnTo>
                  <a:lnTo>
                    <a:pt x="23710" y="678"/>
                  </a:lnTo>
                  <a:lnTo>
                    <a:pt x="21780" y="26"/>
                  </a:lnTo>
                  <a:lnTo>
                    <a:pt x="217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11" name="Google Shape;5211;p76"/>
            <p:cNvSpPr/>
            <p:nvPr/>
          </p:nvSpPr>
          <p:spPr>
            <a:xfrm>
              <a:off x="703150" y="3545150"/>
              <a:ext cx="666675" cy="72700"/>
            </a:xfrm>
            <a:custGeom>
              <a:avLst/>
              <a:gdLst/>
              <a:ahLst/>
              <a:cxnLst/>
              <a:rect l="l" t="t" r="r" b="b"/>
              <a:pathLst>
                <a:path w="26667" h="2908" extrusionOk="0">
                  <a:moveTo>
                    <a:pt x="2682" y="0"/>
                  </a:moveTo>
                  <a:lnTo>
                    <a:pt x="2682" y="602"/>
                  </a:lnTo>
                  <a:lnTo>
                    <a:pt x="978" y="602"/>
                  </a:lnTo>
                  <a:lnTo>
                    <a:pt x="0" y="2381"/>
                  </a:lnTo>
                  <a:lnTo>
                    <a:pt x="1955" y="2381"/>
                  </a:lnTo>
                  <a:lnTo>
                    <a:pt x="1955" y="2908"/>
                  </a:lnTo>
                  <a:lnTo>
                    <a:pt x="24712" y="2908"/>
                  </a:lnTo>
                  <a:lnTo>
                    <a:pt x="24712" y="2381"/>
                  </a:lnTo>
                  <a:lnTo>
                    <a:pt x="26667" y="2381"/>
                  </a:lnTo>
                  <a:lnTo>
                    <a:pt x="25689" y="602"/>
                  </a:lnTo>
                  <a:lnTo>
                    <a:pt x="23985" y="602"/>
                  </a:lnTo>
                  <a:lnTo>
                    <a:pt x="239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12" name="Google Shape;5212;p76"/>
            <p:cNvSpPr/>
            <p:nvPr/>
          </p:nvSpPr>
          <p:spPr>
            <a:xfrm>
              <a:off x="652375" y="3617825"/>
              <a:ext cx="768200" cy="115325"/>
            </a:xfrm>
            <a:custGeom>
              <a:avLst/>
              <a:gdLst/>
              <a:ahLst/>
              <a:cxnLst/>
              <a:rect l="l" t="t" r="r" b="b"/>
              <a:pathLst>
                <a:path w="30728" h="4613" extrusionOk="0">
                  <a:moveTo>
                    <a:pt x="3986" y="1"/>
                  </a:moveTo>
                  <a:lnTo>
                    <a:pt x="3986" y="2156"/>
                  </a:lnTo>
                  <a:lnTo>
                    <a:pt x="903" y="2156"/>
                  </a:lnTo>
                  <a:lnTo>
                    <a:pt x="1" y="4612"/>
                  </a:lnTo>
                  <a:lnTo>
                    <a:pt x="30728" y="4612"/>
                  </a:lnTo>
                  <a:lnTo>
                    <a:pt x="29826" y="2156"/>
                  </a:lnTo>
                  <a:lnTo>
                    <a:pt x="26743" y="2156"/>
                  </a:lnTo>
                  <a:lnTo>
                    <a:pt x="267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13" name="Google Shape;5213;p76"/>
            <p:cNvSpPr/>
            <p:nvPr/>
          </p:nvSpPr>
          <p:spPr>
            <a:xfrm>
              <a:off x="601625" y="3733125"/>
              <a:ext cx="869725" cy="101525"/>
            </a:xfrm>
            <a:custGeom>
              <a:avLst/>
              <a:gdLst/>
              <a:ahLst/>
              <a:cxnLst/>
              <a:rect l="l" t="t" r="r" b="b"/>
              <a:pathLst>
                <a:path w="34789" h="4061" extrusionOk="0">
                  <a:moveTo>
                    <a:pt x="2031" y="0"/>
                  </a:moveTo>
                  <a:lnTo>
                    <a:pt x="1881" y="401"/>
                  </a:lnTo>
                  <a:lnTo>
                    <a:pt x="3810" y="401"/>
                  </a:lnTo>
                  <a:lnTo>
                    <a:pt x="3585" y="3960"/>
                  </a:lnTo>
                  <a:lnTo>
                    <a:pt x="1" y="3960"/>
                  </a:lnTo>
                  <a:lnTo>
                    <a:pt x="1" y="4061"/>
                  </a:lnTo>
                  <a:lnTo>
                    <a:pt x="34788" y="4061"/>
                  </a:lnTo>
                  <a:lnTo>
                    <a:pt x="34788" y="3960"/>
                  </a:lnTo>
                  <a:lnTo>
                    <a:pt x="31204" y="3960"/>
                  </a:lnTo>
                  <a:lnTo>
                    <a:pt x="30979" y="401"/>
                  </a:lnTo>
                  <a:lnTo>
                    <a:pt x="32908" y="401"/>
                  </a:lnTo>
                  <a:lnTo>
                    <a:pt x="327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14" name="Google Shape;5214;p76"/>
            <p:cNvSpPr/>
            <p:nvPr/>
          </p:nvSpPr>
          <p:spPr>
            <a:xfrm>
              <a:off x="563425" y="3834625"/>
              <a:ext cx="946125" cy="96525"/>
            </a:xfrm>
            <a:custGeom>
              <a:avLst/>
              <a:gdLst/>
              <a:ahLst/>
              <a:cxnLst/>
              <a:rect l="l" t="t" r="r" b="b"/>
              <a:pathLst>
                <a:path w="37845" h="3861" extrusionOk="0">
                  <a:moveTo>
                    <a:pt x="1529" y="1"/>
                  </a:moveTo>
                  <a:lnTo>
                    <a:pt x="1128" y="3735"/>
                  </a:lnTo>
                  <a:lnTo>
                    <a:pt x="0" y="3735"/>
                  </a:lnTo>
                  <a:lnTo>
                    <a:pt x="0" y="3860"/>
                  </a:lnTo>
                  <a:lnTo>
                    <a:pt x="37845" y="3860"/>
                  </a:lnTo>
                  <a:lnTo>
                    <a:pt x="37845" y="3735"/>
                  </a:lnTo>
                  <a:lnTo>
                    <a:pt x="36717" y="3735"/>
                  </a:lnTo>
                  <a:lnTo>
                    <a:pt x="36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15" name="Google Shape;5215;p76"/>
            <p:cNvSpPr/>
            <p:nvPr/>
          </p:nvSpPr>
          <p:spPr>
            <a:xfrm>
              <a:off x="563425" y="3931125"/>
              <a:ext cx="946125" cy="102150"/>
            </a:xfrm>
            <a:custGeom>
              <a:avLst/>
              <a:gdLst/>
              <a:ahLst/>
              <a:cxnLst/>
              <a:rect l="l" t="t" r="r" b="b"/>
              <a:pathLst>
                <a:path w="37845" h="4086" extrusionOk="0">
                  <a:moveTo>
                    <a:pt x="0" y="4085"/>
                  </a:moveTo>
                  <a:lnTo>
                    <a:pt x="37845" y="4085"/>
                  </a:lnTo>
                  <a:lnTo>
                    <a:pt x="37845"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16" name="Google Shape;5216;p76"/>
            <p:cNvSpPr/>
            <p:nvPr/>
          </p:nvSpPr>
          <p:spPr>
            <a:xfrm>
              <a:off x="496375" y="4033250"/>
              <a:ext cx="1080225" cy="241875"/>
            </a:xfrm>
            <a:custGeom>
              <a:avLst/>
              <a:gdLst/>
              <a:ahLst/>
              <a:cxnLst/>
              <a:rect l="l" t="t" r="r" b="b"/>
              <a:pathLst>
                <a:path w="43209" h="9675" extrusionOk="0">
                  <a:moveTo>
                    <a:pt x="2682" y="0"/>
                  </a:moveTo>
                  <a:lnTo>
                    <a:pt x="2682" y="251"/>
                  </a:lnTo>
                  <a:lnTo>
                    <a:pt x="3810" y="251"/>
                  </a:lnTo>
                  <a:lnTo>
                    <a:pt x="3810" y="2206"/>
                  </a:lnTo>
                  <a:lnTo>
                    <a:pt x="0" y="2206"/>
                  </a:lnTo>
                  <a:lnTo>
                    <a:pt x="0" y="9675"/>
                  </a:lnTo>
                  <a:lnTo>
                    <a:pt x="21604" y="9675"/>
                  </a:lnTo>
                  <a:lnTo>
                    <a:pt x="43209" y="9675"/>
                  </a:lnTo>
                  <a:lnTo>
                    <a:pt x="43209" y="2206"/>
                  </a:lnTo>
                  <a:lnTo>
                    <a:pt x="39399" y="2206"/>
                  </a:lnTo>
                  <a:lnTo>
                    <a:pt x="39399" y="251"/>
                  </a:lnTo>
                  <a:lnTo>
                    <a:pt x="40527" y="251"/>
                  </a:lnTo>
                  <a:lnTo>
                    <a:pt x="405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cxnSp>
        <p:nvCxnSpPr>
          <p:cNvPr id="5217" name="Google Shape;5217;p76"/>
          <p:cNvCxnSpPr/>
          <p:nvPr/>
        </p:nvCxnSpPr>
        <p:spPr>
          <a:xfrm>
            <a:off x="0" y="4248150"/>
            <a:ext cx="9162900" cy="0"/>
          </a:xfrm>
          <a:prstGeom prst="straightConnector1">
            <a:avLst/>
          </a:prstGeom>
          <a:noFill/>
          <a:ln w="76200" cap="flat" cmpd="sng">
            <a:solidFill>
              <a:schemeClr val="accent4"/>
            </a:solidFill>
            <a:prstDash val="solid"/>
            <a:round/>
            <a:headEnd type="none" w="med" len="med"/>
            <a:tailEnd type="none" w="med" len="med"/>
          </a:ln>
        </p:spPr>
      </p:cxnSp>
      <p:grpSp>
        <p:nvGrpSpPr>
          <p:cNvPr id="5218" name="Google Shape;5218;p76"/>
          <p:cNvGrpSpPr/>
          <p:nvPr/>
        </p:nvGrpSpPr>
        <p:grpSpPr>
          <a:xfrm rot="10800000" flipH="1">
            <a:off x="5919900" y="4272351"/>
            <a:ext cx="1039249" cy="2580115"/>
            <a:chOff x="2108525" y="2429850"/>
            <a:chExt cx="763200" cy="1894775"/>
          </a:xfrm>
        </p:grpSpPr>
        <p:sp>
          <p:nvSpPr>
            <p:cNvPr id="5219" name="Google Shape;5219;p76"/>
            <p:cNvSpPr/>
            <p:nvPr/>
          </p:nvSpPr>
          <p:spPr>
            <a:xfrm>
              <a:off x="2339125" y="3638500"/>
              <a:ext cx="302025" cy="58925"/>
            </a:xfrm>
            <a:custGeom>
              <a:avLst/>
              <a:gdLst/>
              <a:ahLst/>
              <a:cxnLst/>
              <a:rect l="l" t="t" r="r" b="b"/>
              <a:pathLst>
                <a:path w="12081" h="2357" extrusionOk="0">
                  <a:moveTo>
                    <a:pt x="1228" y="1"/>
                  </a:moveTo>
                  <a:lnTo>
                    <a:pt x="1203" y="126"/>
                  </a:lnTo>
                  <a:lnTo>
                    <a:pt x="0" y="1730"/>
                  </a:lnTo>
                  <a:lnTo>
                    <a:pt x="0" y="2357"/>
                  </a:lnTo>
                  <a:lnTo>
                    <a:pt x="12080" y="2357"/>
                  </a:lnTo>
                  <a:lnTo>
                    <a:pt x="12080" y="1730"/>
                  </a:lnTo>
                  <a:lnTo>
                    <a:pt x="10877" y="126"/>
                  </a:lnTo>
                  <a:lnTo>
                    <a:pt x="10852"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0" name="Google Shape;5220;p76"/>
            <p:cNvSpPr/>
            <p:nvPr/>
          </p:nvSpPr>
          <p:spPr>
            <a:xfrm>
              <a:off x="2428100" y="3271325"/>
              <a:ext cx="124075" cy="92775"/>
            </a:xfrm>
            <a:custGeom>
              <a:avLst/>
              <a:gdLst/>
              <a:ahLst/>
              <a:cxnLst/>
              <a:rect l="l" t="t" r="r" b="b"/>
              <a:pathLst>
                <a:path w="4963" h="3711" extrusionOk="0">
                  <a:moveTo>
                    <a:pt x="927" y="1"/>
                  </a:moveTo>
                  <a:lnTo>
                    <a:pt x="927" y="176"/>
                  </a:lnTo>
                  <a:lnTo>
                    <a:pt x="0" y="176"/>
                  </a:lnTo>
                  <a:lnTo>
                    <a:pt x="0" y="3710"/>
                  </a:lnTo>
                  <a:lnTo>
                    <a:pt x="4962" y="3710"/>
                  </a:lnTo>
                  <a:lnTo>
                    <a:pt x="4962" y="176"/>
                  </a:lnTo>
                  <a:lnTo>
                    <a:pt x="4035" y="176"/>
                  </a:lnTo>
                  <a:lnTo>
                    <a:pt x="4035"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1" name="Google Shape;5221;p76"/>
            <p:cNvSpPr/>
            <p:nvPr/>
          </p:nvSpPr>
          <p:spPr>
            <a:xfrm>
              <a:off x="2451275" y="2429850"/>
              <a:ext cx="77725" cy="841500"/>
            </a:xfrm>
            <a:custGeom>
              <a:avLst/>
              <a:gdLst/>
              <a:ahLst/>
              <a:cxnLst/>
              <a:rect l="l" t="t" r="r" b="b"/>
              <a:pathLst>
                <a:path w="3109" h="33660" extrusionOk="0">
                  <a:moveTo>
                    <a:pt x="0" y="33660"/>
                  </a:moveTo>
                  <a:lnTo>
                    <a:pt x="3108" y="33660"/>
                  </a:lnTo>
                  <a:lnTo>
                    <a:pt x="1554"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2" name="Google Shape;5222;p76"/>
            <p:cNvSpPr/>
            <p:nvPr/>
          </p:nvSpPr>
          <p:spPr>
            <a:xfrm>
              <a:off x="2376075" y="3364075"/>
              <a:ext cx="227475" cy="35725"/>
            </a:xfrm>
            <a:custGeom>
              <a:avLst/>
              <a:gdLst/>
              <a:ahLst/>
              <a:cxnLst/>
              <a:rect l="l" t="t" r="r" b="b"/>
              <a:pathLst>
                <a:path w="9099" h="1429" extrusionOk="0">
                  <a:moveTo>
                    <a:pt x="2081" y="0"/>
                  </a:moveTo>
                  <a:lnTo>
                    <a:pt x="2081" y="25"/>
                  </a:lnTo>
                  <a:lnTo>
                    <a:pt x="26" y="1103"/>
                  </a:lnTo>
                  <a:lnTo>
                    <a:pt x="1" y="1429"/>
                  </a:lnTo>
                  <a:lnTo>
                    <a:pt x="9099" y="1429"/>
                  </a:lnTo>
                  <a:lnTo>
                    <a:pt x="9099" y="1103"/>
                  </a:lnTo>
                  <a:lnTo>
                    <a:pt x="7043" y="25"/>
                  </a:lnTo>
                  <a:lnTo>
                    <a:pt x="7043"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3" name="Google Shape;5223;p76"/>
            <p:cNvSpPr/>
            <p:nvPr/>
          </p:nvSpPr>
          <p:spPr>
            <a:xfrm>
              <a:off x="2369825" y="3399775"/>
              <a:ext cx="240625" cy="238750"/>
            </a:xfrm>
            <a:custGeom>
              <a:avLst/>
              <a:gdLst/>
              <a:ahLst/>
              <a:cxnLst/>
              <a:rect l="l" t="t" r="r" b="b"/>
              <a:pathLst>
                <a:path w="9625" h="9550" extrusionOk="0">
                  <a:moveTo>
                    <a:pt x="251" y="1"/>
                  </a:moveTo>
                  <a:lnTo>
                    <a:pt x="0" y="9550"/>
                  </a:lnTo>
                  <a:lnTo>
                    <a:pt x="9624" y="9550"/>
                  </a:lnTo>
                  <a:lnTo>
                    <a:pt x="9349"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4" name="Google Shape;5224;p76"/>
            <p:cNvSpPr/>
            <p:nvPr/>
          </p:nvSpPr>
          <p:spPr>
            <a:xfrm>
              <a:off x="2314675" y="3697400"/>
              <a:ext cx="350900" cy="50775"/>
            </a:xfrm>
            <a:custGeom>
              <a:avLst/>
              <a:gdLst/>
              <a:ahLst/>
              <a:cxnLst/>
              <a:rect l="l" t="t" r="r" b="b"/>
              <a:pathLst>
                <a:path w="14036" h="2031" extrusionOk="0">
                  <a:moveTo>
                    <a:pt x="978" y="1"/>
                  </a:moveTo>
                  <a:lnTo>
                    <a:pt x="978" y="853"/>
                  </a:lnTo>
                  <a:lnTo>
                    <a:pt x="1" y="853"/>
                  </a:lnTo>
                  <a:lnTo>
                    <a:pt x="1" y="2031"/>
                  </a:lnTo>
                  <a:lnTo>
                    <a:pt x="14036" y="2031"/>
                  </a:lnTo>
                  <a:lnTo>
                    <a:pt x="14036" y="853"/>
                  </a:lnTo>
                  <a:lnTo>
                    <a:pt x="13058" y="853"/>
                  </a:lnTo>
                  <a:lnTo>
                    <a:pt x="13058"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5" name="Google Shape;5225;p76"/>
            <p:cNvSpPr/>
            <p:nvPr/>
          </p:nvSpPr>
          <p:spPr>
            <a:xfrm>
              <a:off x="2280225" y="3748150"/>
              <a:ext cx="419200" cy="60800"/>
            </a:xfrm>
            <a:custGeom>
              <a:avLst/>
              <a:gdLst/>
              <a:ahLst/>
              <a:cxnLst/>
              <a:rect l="l" t="t" r="r" b="b"/>
              <a:pathLst>
                <a:path w="16768" h="2432" extrusionOk="0">
                  <a:moveTo>
                    <a:pt x="1379" y="1"/>
                  </a:moveTo>
                  <a:lnTo>
                    <a:pt x="1379" y="26"/>
                  </a:lnTo>
                  <a:lnTo>
                    <a:pt x="0" y="502"/>
                  </a:lnTo>
                  <a:lnTo>
                    <a:pt x="0" y="1530"/>
                  </a:lnTo>
                  <a:lnTo>
                    <a:pt x="877" y="1530"/>
                  </a:lnTo>
                  <a:lnTo>
                    <a:pt x="877" y="2432"/>
                  </a:lnTo>
                  <a:lnTo>
                    <a:pt x="15915" y="2432"/>
                  </a:lnTo>
                  <a:lnTo>
                    <a:pt x="15915" y="1530"/>
                  </a:lnTo>
                  <a:lnTo>
                    <a:pt x="16767" y="1530"/>
                  </a:lnTo>
                  <a:lnTo>
                    <a:pt x="16767" y="502"/>
                  </a:lnTo>
                  <a:lnTo>
                    <a:pt x="15414" y="26"/>
                  </a:lnTo>
                  <a:lnTo>
                    <a:pt x="15414"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6" name="Google Shape;5226;p76"/>
            <p:cNvSpPr/>
            <p:nvPr/>
          </p:nvSpPr>
          <p:spPr>
            <a:xfrm>
              <a:off x="2254525" y="3808925"/>
              <a:ext cx="471200" cy="50775"/>
            </a:xfrm>
            <a:custGeom>
              <a:avLst/>
              <a:gdLst/>
              <a:ahLst/>
              <a:cxnLst/>
              <a:rect l="l" t="t" r="r" b="b"/>
              <a:pathLst>
                <a:path w="18848" h="2031" extrusionOk="0">
                  <a:moveTo>
                    <a:pt x="1905" y="1"/>
                  </a:moveTo>
                  <a:lnTo>
                    <a:pt x="1905" y="427"/>
                  </a:lnTo>
                  <a:lnTo>
                    <a:pt x="702" y="427"/>
                  </a:lnTo>
                  <a:lnTo>
                    <a:pt x="1" y="1680"/>
                  </a:lnTo>
                  <a:lnTo>
                    <a:pt x="1379" y="1680"/>
                  </a:lnTo>
                  <a:lnTo>
                    <a:pt x="1379" y="2031"/>
                  </a:lnTo>
                  <a:lnTo>
                    <a:pt x="17469" y="2031"/>
                  </a:lnTo>
                  <a:lnTo>
                    <a:pt x="17469" y="1680"/>
                  </a:lnTo>
                  <a:lnTo>
                    <a:pt x="18848" y="1680"/>
                  </a:lnTo>
                  <a:lnTo>
                    <a:pt x="18146" y="427"/>
                  </a:lnTo>
                  <a:lnTo>
                    <a:pt x="16943" y="427"/>
                  </a:lnTo>
                  <a:lnTo>
                    <a:pt x="16943"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7" name="Google Shape;5227;p76"/>
            <p:cNvSpPr/>
            <p:nvPr/>
          </p:nvSpPr>
          <p:spPr>
            <a:xfrm>
              <a:off x="2218825" y="3859675"/>
              <a:ext cx="542625" cy="81500"/>
            </a:xfrm>
            <a:custGeom>
              <a:avLst/>
              <a:gdLst/>
              <a:ahLst/>
              <a:cxnLst/>
              <a:rect l="l" t="t" r="r" b="b"/>
              <a:pathLst>
                <a:path w="21705" h="3260" extrusionOk="0">
                  <a:moveTo>
                    <a:pt x="2807" y="1"/>
                  </a:moveTo>
                  <a:lnTo>
                    <a:pt x="2807" y="1530"/>
                  </a:lnTo>
                  <a:lnTo>
                    <a:pt x="627" y="1530"/>
                  </a:lnTo>
                  <a:lnTo>
                    <a:pt x="0" y="3259"/>
                  </a:lnTo>
                  <a:lnTo>
                    <a:pt x="21704" y="3259"/>
                  </a:lnTo>
                  <a:lnTo>
                    <a:pt x="21078" y="1530"/>
                  </a:lnTo>
                  <a:lnTo>
                    <a:pt x="18897" y="1530"/>
                  </a:lnTo>
                  <a:lnTo>
                    <a:pt x="18897"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8" name="Google Shape;5228;p76"/>
            <p:cNvSpPr/>
            <p:nvPr/>
          </p:nvSpPr>
          <p:spPr>
            <a:xfrm>
              <a:off x="2182475" y="3941150"/>
              <a:ext cx="615325" cy="72075"/>
            </a:xfrm>
            <a:custGeom>
              <a:avLst/>
              <a:gdLst/>
              <a:ahLst/>
              <a:cxnLst/>
              <a:rect l="l" t="t" r="r" b="b"/>
              <a:pathLst>
                <a:path w="24613" h="2883" extrusionOk="0">
                  <a:moveTo>
                    <a:pt x="1454" y="0"/>
                  </a:moveTo>
                  <a:lnTo>
                    <a:pt x="1329" y="301"/>
                  </a:lnTo>
                  <a:lnTo>
                    <a:pt x="2707" y="301"/>
                  </a:lnTo>
                  <a:lnTo>
                    <a:pt x="2532" y="2807"/>
                  </a:lnTo>
                  <a:lnTo>
                    <a:pt x="25" y="2807"/>
                  </a:lnTo>
                  <a:lnTo>
                    <a:pt x="0" y="2882"/>
                  </a:lnTo>
                  <a:lnTo>
                    <a:pt x="24612" y="2882"/>
                  </a:lnTo>
                  <a:lnTo>
                    <a:pt x="24587" y="2807"/>
                  </a:lnTo>
                  <a:lnTo>
                    <a:pt x="22056" y="2807"/>
                  </a:lnTo>
                  <a:lnTo>
                    <a:pt x="21905" y="301"/>
                  </a:lnTo>
                  <a:lnTo>
                    <a:pt x="23284" y="301"/>
                  </a:lnTo>
                  <a:lnTo>
                    <a:pt x="23158"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29" name="Google Shape;5229;p76"/>
            <p:cNvSpPr/>
            <p:nvPr/>
          </p:nvSpPr>
          <p:spPr>
            <a:xfrm>
              <a:off x="2155525" y="4013200"/>
              <a:ext cx="669200" cy="68325"/>
            </a:xfrm>
            <a:custGeom>
              <a:avLst/>
              <a:gdLst/>
              <a:ahLst/>
              <a:cxnLst/>
              <a:rect l="l" t="t" r="r" b="b"/>
              <a:pathLst>
                <a:path w="26768" h="2733" extrusionOk="0">
                  <a:moveTo>
                    <a:pt x="1078" y="0"/>
                  </a:moveTo>
                  <a:lnTo>
                    <a:pt x="803" y="2632"/>
                  </a:lnTo>
                  <a:lnTo>
                    <a:pt x="1" y="2632"/>
                  </a:lnTo>
                  <a:lnTo>
                    <a:pt x="1" y="2732"/>
                  </a:lnTo>
                  <a:lnTo>
                    <a:pt x="26768" y="2732"/>
                  </a:lnTo>
                  <a:lnTo>
                    <a:pt x="26768" y="2632"/>
                  </a:lnTo>
                  <a:lnTo>
                    <a:pt x="25966" y="2632"/>
                  </a:lnTo>
                  <a:lnTo>
                    <a:pt x="25690"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30" name="Google Shape;5230;p76"/>
            <p:cNvSpPr/>
            <p:nvPr/>
          </p:nvSpPr>
          <p:spPr>
            <a:xfrm>
              <a:off x="2155525" y="4081500"/>
              <a:ext cx="669200" cy="72075"/>
            </a:xfrm>
            <a:custGeom>
              <a:avLst/>
              <a:gdLst/>
              <a:ahLst/>
              <a:cxnLst/>
              <a:rect l="l" t="t" r="r" b="b"/>
              <a:pathLst>
                <a:path w="26768" h="2883" extrusionOk="0">
                  <a:moveTo>
                    <a:pt x="1" y="2882"/>
                  </a:moveTo>
                  <a:lnTo>
                    <a:pt x="26768" y="2882"/>
                  </a:lnTo>
                  <a:lnTo>
                    <a:pt x="26768" y="0"/>
                  </a:lnTo>
                  <a:lnTo>
                    <a:pt x="1"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31" name="Google Shape;5231;p76"/>
            <p:cNvSpPr/>
            <p:nvPr/>
          </p:nvSpPr>
          <p:spPr>
            <a:xfrm>
              <a:off x="2108525" y="4153550"/>
              <a:ext cx="763200" cy="171075"/>
            </a:xfrm>
            <a:custGeom>
              <a:avLst/>
              <a:gdLst/>
              <a:ahLst/>
              <a:cxnLst/>
              <a:rect l="l" t="t" r="r" b="b"/>
              <a:pathLst>
                <a:path w="30528" h="6843" extrusionOk="0">
                  <a:moveTo>
                    <a:pt x="1881" y="0"/>
                  </a:moveTo>
                  <a:lnTo>
                    <a:pt x="1881" y="176"/>
                  </a:lnTo>
                  <a:lnTo>
                    <a:pt x="2683" y="176"/>
                  </a:lnTo>
                  <a:lnTo>
                    <a:pt x="2683" y="1554"/>
                  </a:lnTo>
                  <a:lnTo>
                    <a:pt x="1" y="1554"/>
                  </a:lnTo>
                  <a:lnTo>
                    <a:pt x="1" y="6843"/>
                  </a:lnTo>
                  <a:lnTo>
                    <a:pt x="15264" y="6843"/>
                  </a:lnTo>
                  <a:lnTo>
                    <a:pt x="30527" y="6843"/>
                  </a:lnTo>
                  <a:lnTo>
                    <a:pt x="30527" y="1554"/>
                  </a:lnTo>
                  <a:lnTo>
                    <a:pt x="27846" y="1554"/>
                  </a:lnTo>
                  <a:lnTo>
                    <a:pt x="27846" y="176"/>
                  </a:lnTo>
                  <a:lnTo>
                    <a:pt x="28648" y="176"/>
                  </a:lnTo>
                  <a:lnTo>
                    <a:pt x="28648"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232" name="Google Shape;5232;p76"/>
          <p:cNvGrpSpPr/>
          <p:nvPr/>
        </p:nvGrpSpPr>
        <p:grpSpPr>
          <a:xfrm rot="10800000" flipH="1">
            <a:off x="7175679" y="4272355"/>
            <a:ext cx="1470942" cy="3650888"/>
            <a:chOff x="496375" y="1594000"/>
            <a:chExt cx="1080225" cy="2681125"/>
          </a:xfrm>
        </p:grpSpPr>
        <p:sp>
          <p:nvSpPr>
            <p:cNvPr id="5233" name="Google Shape;5233;p76"/>
            <p:cNvSpPr/>
            <p:nvPr/>
          </p:nvSpPr>
          <p:spPr>
            <a:xfrm>
              <a:off x="822825" y="3304550"/>
              <a:ext cx="427325" cy="82725"/>
            </a:xfrm>
            <a:custGeom>
              <a:avLst/>
              <a:gdLst/>
              <a:ahLst/>
              <a:cxnLst/>
              <a:rect l="l" t="t" r="r" b="b"/>
              <a:pathLst>
                <a:path w="17093" h="3309" extrusionOk="0">
                  <a:moveTo>
                    <a:pt x="1729" y="0"/>
                  </a:moveTo>
                  <a:lnTo>
                    <a:pt x="1704" y="151"/>
                  </a:lnTo>
                  <a:lnTo>
                    <a:pt x="0" y="2431"/>
                  </a:lnTo>
                  <a:lnTo>
                    <a:pt x="0" y="3309"/>
                  </a:lnTo>
                  <a:lnTo>
                    <a:pt x="17093" y="3309"/>
                  </a:lnTo>
                  <a:lnTo>
                    <a:pt x="17093" y="2431"/>
                  </a:lnTo>
                  <a:lnTo>
                    <a:pt x="15389" y="151"/>
                  </a:lnTo>
                  <a:lnTo>
                    <a:pt x="15364"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34" name="Google Shape;5234;p76"/>
            <p:cNvSpPr/>
            <p:nvPr/>
          </p:nvSpPr>
          <p:spPr>
            <a:xfrm>
              <a:off x="948750" y="2784500"/>
              <a:ext cx="175475" cy="131600"/>
            </a:xfrm>
            <a:custGeom>
              <a:avLst/>
              <a:gdLst/>
              <a:ahLst/>
              <a:cxnLst/>
              <a:rect l="l" t="t" r="r" b="b"/>
              <a:pathLst>
                <a:path w="7019" h="5264" extrusionOk="0">
                  <a:moveTo>
                    <a:pt x="1329" y="0"/>
                  </a:moveTo>
                  <a:lnTo>
                    <a:pt x="1304" y="251"/>
                  </a:lnTo>
                  <a:lnTo>
                    <a:pt x="1" y="251"/>
                  </a:lnTo>
                  <a:lnTo>
                    <a:pt x="1" y="5263"/>
                  </a:lnTo>
                  <a:lnTo>
                    <a:pt x="7018" y="5263"/>
                  </a:lnTo>
                  <a:lnTo>
                    <a:pt x="7018" y="251"/>
                  </a:lnTo>
                  <a:lnTo>
                    <a:pt x="5715" y="251"/>
                  </a:lnTo>
                  <a:lnTo>
                    <a:pt x="5690"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35" name="Google Shape;5235;p76"/>
            <p:cNvSpPr/>
            <p:nvPr/>
          </p:nvSpPr>
          <p:spPr>
            <a:xfrm>
              <a:off x="981975" y="1594000"/>
              <a:ext cx="109025" cy="1190525"/>
            </a:xfrm>
            <a:custGeom>
              <a:avLst/>
              <a:gdLst/>
              <a:ahLst/>
              <a:cxnLst/>
              <a:rect l="l" t="t" r="r" b="b"/>
              <a:pathLst>
                <a:path w="4361" h="47621" extrusionOk="0">
                  <a:moveTo>
                    <a:pt x="0" y="47620"/>
                  </a:moveTo>
                  <a:lnTo>
                    <a:pt x="4361" y="47620"/>
                  </a:lnTo>
                  <a:lnTo>
                    <a:pt x="2180"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36" name="Google Shape;5236;p76"/>
            <p:cNvSpPr/>
            <p:nvPr/>
          </p:nvSpPr>
          <p:spPr>
            <a:xfrm>
              <a:off x="875450" y="2916075"/>
              <a:ext cx="322075" cy="50775"/>
            </a:xfrm>
            <a:custGeom>
              <a:avLst/>
              <a:gdLst/>
              <a:ahLst/>
              <a:cxnLst/>
              <a:rect l="l" t="t" r="r" b="b"/>
              <a:pathLst>
                <a:path w="12883" h="2031" extrusionOk="0">
                  <a:moveTo>
                    <a:pt x="2933" y="0"/>
                  </a:moveTo>
                  <a:lnTo>
                    <a:pt x="2933" y="26"/>
                  </a:lnTo>
                  <a:lnTo>
                    <a:pt x="25" y="1554"/>
                  </a:lnTo>
                  <a:lnTo>
                    <a:pt x="0" y="2031"/>
                  </a:lnTo>
                  <a:lnTo>
                    <a:pt x="12883" y="2031"/>
                  </a:lnTo>
                  <a:lnTo>
                    <a:pt x="12858" y="1554"/>
                  </a:lnTo>
                  <a:lnTo>
                    <a:pt x="9950" y="26"/>
                  </a:lnTo>
                  <a:lnTo>
                    <a:pt x="9950"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37" name="Google Shape;5237;p76"/>
            <p:cNvSpPr/>
            <p:nvPr/>
          </p:nvSpPr>
          <p:spPr>
            <a:xfrm>
              <a:off x="866050" y="2966825"/>
              <a:ext cx="340875" cy="337750"/>
            </a:xfrm>
            <a:custGeom>
              <a:avLst/>
              <a:gdLst/>
              <a:ahLst/>
              <a:cxnLst/>
              <a:rect l="l" t="t" r="r" b="b"/>
              <a:pathLst>
                <a:path w="13635" h="13510" extrusionOk="0">
                  <a:moveTo>
                    <a:pt x="376" y="1"/>
                  </a:moveTo>
                  <a:lnTo>
                    <a:pt x="0" y="13509"/>
                  </a:lnTo>
                  <a:lnTo>
                    <a:pt x="13635" y="13509"/>
                  </a:lnTo>
                  <a:lnTo>
                    <a:pt x="13259"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38" name="Google Shape;5238;p76"/>
            <p:cNvSpPr/>
            <p:nvPr/>
          </p:nvSpPr>
          <p:spPr>
            <a:xfrm>
              <a:off x="788350" y="3387250"/>
              <a:ext cx="496275" cy="72700"/>
            </a:xfrm>
            <a:custGeom>
              <a:avLst/>
              <a:gdLst/>
              <a:ahLst/>
              <a:cxnLst/>
              <a:rect l="l" t="t" r="r" b="b"/>
              <a:pathLst>
                <a:path w="19851" h="2908" extrusionOk="0">
                  <a:moveTo>
                    <a:pt x="1379" y="1"/>
                  </a:moveTo>
                  <a:lnTo>
                    <a:pt x="1379" y="1229"/>
                  </a:lnTo>
                  <a:lnTo>
                    <a:pt x="1" y="1229"/>
                  </a:lnTo>
                  <a:lnTo>
                    <a:pt x="1" y="2908"/>
                  </a:lnTo>
                  <a:lnTo>
                    <a:pt x="19850" y="2908"/>
                  </a:lnTo>
                  <a:lnTo>
                    <a:pt x="19850" y="1229"/>
                  </a:lnTo>
                  <a:lnTo>
                    <a:pt x="18472" y="1229"/>
                  </a:lnTo>
                  <a:lnTo>
                    <a:pt x="18472"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39" name="Google Shape;5239;p76"/>
            <p:cNvSpPr/>
            <p:nvPr/>
          </p:nvSpPr>
          <p:spPr>
            <a:xfrm>
              <a:off x="740100" y="3459925"/>
              <a:ext cx="592775" cy="85250"/>
            </a:xfrm>
            <a:custGeom>
              <a:avLst/>
              <a:gdLst/>
              <a:ahLst/>
              <a:cxnLst/>
              <a:rect l="l" t="t" r="r" b="b"/>
              <a:pathLst>
                <a:path w="23711" h="3410" extrusionOk="0">
                  <a:moveTo>
                    <a:pt x="1931" y="1"/>
                  </a:moveTo>
                  <a:lnTo>
                    <a:pt x="1931" y="26"/>
                  </a:lnTo>
                  <a:lnTo>
                    <a:pt x="1" y="678"/>
                  </a:lnTo>
                  <a:lnTo>
                    <a:pt x="1" y="2131"/>
                  </a:lnTo>
                  <a:lnTo>
                    <a:pt x="1204" y="2131"/>
                  </a:lnTo>
                  <a:lnTo>
                    <a:pt x="1204" y="3409"/>
                  </a:lnTo>
                  <a:lnTo>
                    <a:pt x="22507" y="3409"/>
                  </a:lnTo>
                  <a:lnTo>
                    <a:pt x="22507" y="2131"/>
                  </a:lnTo>
                  <a:lnTo>
                    <a:pt x="23710" y="2131"/>
                  </a:lnTo>
                  <a:lnTo>
                    <a:pt x="23710" y="678"/>
                  </a:lnTo>
                  <a:lnTo>
                    <a:pt x="21780" y="26"/>
                  </a:lnTo>
                  <a:lnTo>
                    <a:pt x="21780"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40" name="Google Shape;5240;p76"/>
            <p:cNvSpPr/>
            <p:nvPr/>
          </p:nvSpPr>
          <p:spPr>
            <a:xfrm>
              <a:off x="703150" y="3545150"/>
              <a:ext cx="666675" cy="72700"/>
            </a:xfrm>
            <a:custGeom>
              <a:avLst/>
              <a:gdLst/>
              <a:ahLst/>
              <a:cxnLst/>
              <a:rect l="l" t="t" r="r" b="b"/>
              <a:pathLst>
                <a:path w="26667" h="2908" extrusionOk="0">
                  <a:moveTo>
                    <a:pt x="2682" y="0"/>
                  </a:moveTo>
                  <a:lnTo>
                    <a:pt x="2682" y="602"/>
                  </a:lnTo>
                  <a:lnTo>
                    <a:pt x="978" y="602"/>
                  </a:lnTo>
                  <a:lnTo>
                    <a:pt x="0" y="2381"/>
                  </a:lnTo>
                  <a:lnTo>
                    <a:pt x="1955" y="2381"/>
                  </a:lnTo>
                  <a:lnTo>
                    <a:pt x="1955" y="2908"/>
                  </a:lnTo>
                  <a:lnTo>
                    <a:pt x="24712" y="2908"/>
                  </a:lnTo>
                  <a:lnTo>
                    <a:pt x="24712" y="2381"/>
                  </a:lnTo>
                  <a:lnTo>
                    <a:pt x="26667" y="2381"/>
                  </a:lnTo>
                  <a:lnTo>
                    <a:pt x="25689" y="602"/>
                  </a:lnTo>
                  <a:lnTo>
                    <a:pt x="23985" y="602"/>
                  </a:lnTo>
                  <a:lnTo>
                    <a:pt x="23985"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41" name="Google Shape;5241;p76"/>
            <p:cNvSpPr/>
            <p:nvPr/>
          </p:nvSpPr>
          <p:spPr>
            <a:xfrm>
              <a:off x="652375" y="3617825"/>
              <a:ext cx="768200" cy="115325"/>
            </a:xfrm>
            <a:custGeom>
              <a:avLst/>
              <a:gdLst/>
              <a:ahLst/>
              <a:cxnLst/>
              <a:rect l="l" t="t" r="r" b="b"/>
              <a:pathLst>
                <a:path w="30728" h="4613" extrusionOk="0">
                  <a:moveTo>
                    <a:pt x="3986" y="1"/>
                  </a:moveTo>
                  <a:lnTo>
                    <a:pt x="3986" y="2156"/>
                  </a:lnTo>
                  <a:lnTo>
                    <a:pt x="903" y="2156"/>
                  </a:lnTo>
                  <a:lnTo>
                    <a:pt x="1" y="4612"/>
                  </a:lnTo>
                  <a:lnTo>
                    <a:pt x="30728" y="4612"/>
                  </a:lnTo>
                  <a:lnTo>
                    <a:pt x="29826" y="2156"/>
                  </a:lnTo>
                  <a:lnTo>
                    <a:pt x="26743" y="2156"/>
                  </a:lnTo>
                  <a:lnTo>
                    <a:pt x="26743"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42" name="Google Shape;5242;p76"/>
            <p:cNvSpPr/>
            <p:nvPr/>
          </p:nvSpPr>
          <p:spPr>
            <a:xfrm>
              <a:off x="601625" y="3733125"/>
              <a:ext cx="869725" cy="101525"/>
            </a:xfrm>
            <a:custGeom>
              <a:avLst/>
              <a:gdLst/>
              <a:ahLst/>
              <a:cxnLst/>
              <a:rect l="l" t="t" r="r" b="b"/>
              <a:pathLst>
                <a:path w="34789" h="4061" extrusionOk="0">
                  <a:moveTo>
                    <a:pt x="2031" y="0"/>
                  </a:moveTo>
                  <a:lnTo>
                    <a:pt x="1881" y="401"/>
                  </a:lnTo>
                  <a:lnTo>
                    <a:pt x="3810" y="401"/>
                  </a:lnTo>
                  <a:lnTo>
                    <a:pt x="3585" y="3960"/>
                  </a:lnTo>
                  <a:lnTo>
                    <a:pt x="1" y="3960"/>
                  </a:lnTo>
                  <a:lnTo>
                    <a:pt x="1" y="4061"/>
                  </a:lnTo>
                  <a:lnTo>
                    <a:pt x="34788" y="4061"/>
                  </a:lnTo>
                  <a:lnTo>
                    <a:pt x="34788" y="3960"/>
                  </a:lnTo>
                  <a:lnTo>
                    <a:pt x="31204" y="3960"/>
                  </a:lnTo>
                  <a:lnTo>
                    <a:pt x="30979" y="401"/>
                  </a:lnTo>
                  <a:lnTo>
                    <a:pt x="32908" y="401"/>
                  </a:lnTo>
                  <a:lnTo>
                    <a:pt x="32758"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43" name="Google Shape;5243;p76"/>
            <p:cNvSpPr/>
            <p:nvPr/>
          </p:nvSpPr>
          <p:spPr>
            <a:xfrm>
              <a:off x="563425" y="3834625"/>
              <a:ext cx="946125" cy="96525"/>
            </a:xfrm>
            <a:custGeom>
              <a:avLst/>
              <a:gdLst/>
              <a:ahLst/>
              <a:cxnLst/>
              <a:rect l="l" t="t" r="r" b="b"/>
              <a:pathLst>
                <a:path w="37845" h="3861" extrusionOk="0">
                  <a:moveTo>
                    <a:pt x="1529" y="1"/>
                  </a:moveTo>
                  <a:lnTo>
                    <a:pt x="1128" y="3735"/>
                  </a:lnTo>
                  <a:lnTo>
                    <a:pt x="0" y="3735"/>
                  </a:lnTo>
                  <a:lnTo>
                    <a:pt x="0" y="3860"/>
                  </a:lnTo>
                  <a:lnTo>
                    <a:pt x="37845" y="3860"/>
                  </a:lnTo>
                  <a:lnTo>
                    <a:pt x="37845" y="3735"/>
                  </a:lnTo>
                  <a:lnTo>
                    <a:pt x="36717" y="3735"/>
                  </a:lnTo>
                  <a:lnTo>
                    <a:pt x="36316" y="1"/>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44" name="Google Shape;5244;p76"/>
            <p:cNvSpPr/>
            <p:nvPr/>
          </p:nvSpPr>
          <p:spPr>
            <a:xfrm>
              <a:off x="563425" y="3931125"/>
              <a:ext cx="946125" cy="102150"/>
            </a:xfrm>
            <a:custGeom>
              <a:avLst/>
              <a:gdLst/>
              <a:ahLst/>
              <a:cxnLst/>
              <a:rect l="l" t="t" r="r" b="b"/>
              <a:pathLst>
                <a:path w="37845" h="4086" extrusionOk="0">
                  <a:moveTo>
                    <a:pt x="0" y="4085"/>
                  </a:moveTo>
                  <a:lnTo>
                    <a:pt x="37845" y="4085"/>
                  </a:lnTo>
                  <a:lnTo>
                    <a:pt x="37845" y="0"/>
                  </a:lnTo>
                  <a:lnTo>
                    <a:pt x="0"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45" name="Google Shape;5245;p76"/>
            <p:cNvSpPr/>
            <p:nvPr/>
          </p:nvSpPr>
          <p:spPr>
            <a:xfrm>
              <a:off x="496375" y="4033250"/>
              <a:ext cx="1080225" cy="241875"/>
            </a:xfrm>
            <a:custGeom>
              <a:avLst/>
              <a:gdLst/>
              <a:ahLst/>
              <a:cxnLst/>
              <a:rect l="l" t="t" r="r" b="b"/>
              <a:pathLst>
                <a:path w="43209" h="9675" extrusionOk="0">
                  <a:moveTo>
                    <a:pt x="2682" y="0"/>
                  </a:moveTo>
                  <a:lnTo>
                    <a:pt x="2682" y="251"/>
                  </a:lnTo>
                  <a:lnTo>
                    <a:pt x="3810" y="251"/>
                  </a:lnTo>
                  <a:lnTo>
                    <a:pt x="3810" y="2206"/>
                  </a:lnTo>
                  <a:lnTo>
                    <a:pt x="0" y="2206"/>
                  </a:lnTo>
                  <a:lnTo>
                    <a:pt x="0" y="9675"/>
                  </a:lnTo>
                  <a:lnTo>
                    <a:pt x="21604" y="9675"/>
                  </a:lnTo>
                  <a:lnTo>
                    <a:pt x="43209" y="9675"/>
                  </a:lnTo>
                  <a:lnTo>
                    <a:pt x="43209" y="2206"/>
                  </a:lnTo>
                  <a:lnTo>
                    <a:pt x="39399" y="2206"/>
                  </a:lnTo>
                  <a:lnTo>
                    <a:pt x="39399" y="251"/>
                  </a:lnTo>
                  <a:lnTo>
                    <a:pt x="40527" y="251"/>
                  </a:lnTo>
                  <a:lnTo>
                    <a:pt x="40527" y="0"/>
                  </a:lnTo>
                  <a:close/>
                </a:path>
              </a:pathLst>
            </a:custGeom>
            <a:solidFill>
              <a:srgbClr val="E87D4D">
                <a:alpha val="25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246" name="Google Shape;5246;p76"/>
          <p:cNvGrpSpPr/>
          <p:nvPr/>
        </p:nvGrpSpPr>
        <p:grpSpPr>
          <a:xfrm>
            <a:off x="5919900" y="1643827"/>
            <a:ext cx="1039249" cy="2580115"/>
            <a:chOff x="2108525" y="2429850"/>
            <a:chExt cx="763200" cy="1894775"/>
          </a:xfrm>
        </p:grpSpPr>
        <p:sp>
          <p:nvSpPr>
            <p:cNvPr id="5247" name="Google Shape;5247;p76"/>
            <p:cNvSpPr/>
            <p:nvPr/>
          </p:nvSpPr>
          <p:spPr>
            <a:xfrm>
              <a:off x="2339125" y="3638500"/>
              <a:ext cx="302025" cy="58925"/>
            </a:xfrm>
            <a:custGeom>
              <a:avLst/>
              <a:gdLst/>
              <a:ahLst/>
              <a:cxnLst/>
              <a:rect l="l" t="t" r="r" b="b"/>
              <a:pathLst>
                <a:path w="12081" h="2357" extrusionOk="0">
                  <a:moveTo>
                    <a:pt x="1228" y="1"/>
                  </a:moveTo>
                  <a:lnTo>
                    <a:pt x="1203" y="126"/>
                  </a:lnTo>
                  <a:lnTo>
                    <a:pt x="0" y="1730"/>
                  </a:lnTo>
                  <a:lnTo>
                    <a:pt x="0" y="2357"/>
                  </a:lnTo>
                  <a:lnTo>
                    <a:pt x="12080" y="2357"/>
                  </a:lnTo>
                  <a:lnTo>
                    <a:pt x="12080" y="1730"/>
                  </a:lnTo>
                  <a:lnTo>
                    <a:pt x="10877" y="126"/>
                  </a:lnTo>
                  <a:lnTo>
                    <a:pt x="108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48" name="Google Shape;5248;p76"/>
            <p:cNvSpPr/>
            <p:nvPr/>
          </p:nvSpPr>
          <p:spPr>
            <a:xfrm>
              <a:off x="2428100" y="3271325"/>
              <a:ext cx="124075" cy="92775"/>
            </a:xfrm>
            <a:custGeom>
              <a:avLst/>
              <a:gdLst/>
              <a:ahLst/>
              <a:cxnLst/>
              <a:rect l="l" t="t" r="r" b="b"/>
              <a:pathLst>
                <a:path w="4963" h="3711" extrusionOk="0">
                  <a:moveTo>
                    <a:pt x="927" y="1"/>
                  </a:moveTo>
                  <a:lnTo>
                    <a:pt x="927" y="176"/>
                  </a:lnTo>
                  <a:lnTo>
                    <a:pt x="0" y="176"/>
                  </a:lnTo>
                  <a:lnTo>
                    <a:pt x="0" y="3710"/>
                  </a:lnTo>
                  <a:lnTo>
                    <a:pt x="4962" y="3710"/>
                  </a:lnTo>
                  <a:lnTo>
                    <a:pt x="4962" y="176"/>
                  </a:lnTo>
                  <a:lnTo>
                    <a:pt x="4035" y="176"/>
                  </a:lnTo>
                  <a:lnTo>
                    <a:pt x="40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49" name="Google Shape;5249;p76"/>
            <p:cNvSpPr/>
            <p:nvPr/>
          </p:nvSpPr>
          <p:spPr>
            <a:xfrm>
              <a:off x="2451275" y="2429850"/>
              <a:ext cx="77725" cy="841500"/>
            </a:xfrm>
            <a:custGeom>
              <a:avLst/>
              <a:gdLst/>
              <a:ahLst/>
              <a:cxnLst/>
              <a:rect l="l" t="t" r="r" b="b"/>
              <a:pathLst>
                <a:path w="3109" h="33660" extrusionOk="0">
                  <a:moveTo>
                    <a:pt x="0" y="33660"/>
                  </a:moveTo>
                  <a:lnTo>
                    <a:pt x="3108" y="33660"/>
                  </a:lnTo>
                  <a:lnTo>
                    <a:pt x="15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0" name="Google Shape;5250;p76"/>
            <p:cNvSpPr/>
            <p:nvPr/>
          </p:nvSpPr>
          <p:spPr>
            <a:xfrm>
              <a:off x="2376075" y="3364075"/>
              <a:ext cx="227475" cy="35725"/>
            </a:xfrm>
            <a:custGeom>
              <a:avLst/>
              <a:gdLst/>
              <a:ahLst/>
              <a:cxnLst/>
              <a:rect l="l" t="t" r="r" b="b"/>
              <a:pathLst>
                <a:path w="9099" h="1429" extrusionOk="0">
                  <a:moveTo>
                    <a:pt x="2081" y="0"/>
                  </a:moveTo>
                  <a:lnTo>
                    <a:pt x="2081" y="25"/>
                  </a:lnTo>
                  <a:lnTo>
                    <a:pt x="26" y="1103"/>
                  </a:lnTo>
                  <a:lnTo>
                    <a:pt x="1" y="1429"/>
                  </a:lnTo>
                  <a:lnTo>
                    <a:pt x="9099" y="1429"/>
                  </a:lnTo>
                  <a:lnTo>
                    <a:pt x="9099" y="1103"/>
                  </a:lnTo>
                  <a:lnTo>
                    <a:pt x="7043" y="25"/>
                  </a:lnTo>
                  <a:lnTo>
                    <a:pt x="70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1" name="Google Shape;5251;p76"/>
            <p:cNvSpPr/>
            <p:nvPr/>
          </p:nvSpPr>
          <p:spPr>
            <a:xfrm>
              <a:off x="2369825" y="3399775"/>
              <a:ext cx="240625" cy="238750"/>
            </a:xfrm>
            <a:custGeom>
              <a:avLst/>
              <a:gdLst/>
              <a:ahLst/>
              <a:cxnLst/>
              <a:rect l="l" t="t" r="r" b="b"/>
              <a:pathLst>
                <a:path w="9625" h="9550" extrusionOk="0">
                  <a:moveTo>
                    <a:pt x="251" y="1"/>
                  </a:moveTo>
                  <a:lnTo>
                    <a:pt x="0" y="9550"/>
                  </a:lnTo>
                  <a:lnTo>
                    <a:pt x="9624" y="9550"/>
                  </a:lnTo>
                  <a:lnTo>
                    <a:pt x="93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2" name="Google Shape;5252;p76"/>
            <p:cNvSpPr/>
            <p:nvPr/>
          </p:nvSpPr>
          <p:spPr>
            <a:xfrm>
              <a:off x="2314675" y="3697400"/>
              <a:ext cx="350900" cy="50775"/>
            </a:xfrm>
            <a:custGeom>
              <a:avLst/>
              <a:gdLst/>
              <a:ahLst/>
              <a:cxnLst/>
              <a:rect l="l" t="t" r="r" b="b"/>
              <a:pathLst>
                <a:path w="14036" h="2031" extrusionOk="0">
                  <a:moveTo>
                    <a:pt x="978" y="1"/>
                  </a:moveTo>
                  <a:lnTo>
                    <a:pt x="978" y="853"/>
                  </a:lnTo>
                  <a:lnTo>
                    <a:pt x="1" y="853"/>
                  </a:lnTo>
                  <a:lnTo>
                    <a:pt x="1" y="2031"/>
                  </a:lnTo>
                  <a:lnTo>
                    <a:pt x="14036" y="2031"/>
                  </a:lnTo>
                  <a:lnTo>
                    <a:pt x="14036" y="853"/>
                  </a:lnTo>
                  <a:lnTo>
                    <a:pt x="13058" y="853"/>
                  </a:lnTo>
                  <a:lnTo>
                    <a:pt x="130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3" name="Google Shape;5253;p76"/>
            <p:cNvSpPr/>
            <p:nvPr/>
          </p:nvSpPr>
          <p:spPr>
            <a:xfrm>
              <a:off x="2280225" y="3748150"/>
              <a:ext cx="419200" cy="60800"/>
            </a:xfrm>
            <a:custGeom>
              <a:avLst/>
              <a:gdLst/>
              <a:ahLst/>
              <a:cxnLst/>
              <a:rect l="l" t="t" r="r" b="b"/>
              <a:pathLst>
                <a:path w="16768" h="2432" extrusionOk="0">
                  <a:moveTo>
                    <a:pt x="1379" y="1"/>
                  </a:moveTo>
                  <a:lnTo>
                    <a:pt x="1379" y="26"/>
                  </a:lnTo>
                  <a:lnTo>
                    <a:pt x="0" y="502"/>
                  </a:lnTo>
                  <a:lnTo>
                    <a:pt x="0" y="1530"/>
                  </a:lnTo>
                  <a:lnTo>
                    <a:pt x="877" y="1530"/>
                  </a:lnTo>
                  <a:lnTo>
                    <a:pt x="877" y="2432"/>
                  </a:lnTo>
                  <a:lnTo>
                    <a:pt x="15915" y="2432"/>
                  </a:lnTo>
                  <a:lnTo>
                    <a:pt x="15915" y="1530"/>
                  </a:lnTo>
                  <a:lnTo>
                    <a:pt x="16767" y="1530"/>
                  </a:lnTo>
                  <a:lnTo>
                    <a:pt x="16767" y="502"/>
                  </a:lnTo>
                  <a:lnTo>
                    <a:pt x="15414" y="26"/>
                  </a:lnTo>
                  <a:lnTo>
                    <a:pt x="154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4" name="Google Shape;5254;p76"/>
            <p:cNvSpPr/>
            <p:nvPr/>
          </p:nvSpPr>
          <p:spPr>
            <a:xfrm>
              <a:off x="2254525" y="3808925"/>
              <a:ext cx="471200" cy="50775"/>
            </a:xfrm>
            <a:custGeom>
              <a:avLst/>
              <a:gdLst/>
              <a:ahLst/>
              <a:cxnLst/>
              <a:rect l="l" t="t" r="r" b="b"/>
              <a:pathLst>
                <a:path w="18848" h="2031" extrusionOk="0">
                  <a:moveTo>
                    <a:pt x="1905" y="1"/>
                  </a:moveTo>
                  <a:lnTo>
                    <a:pt x="1905" y="427"/>
                  </a:lnTo>
                  <a:lnTo>
                    <a:pt x="702" y="427"/>
                  </a:lnTo>
                  <a:lnTo>
                    <a:pt x="1" y="1680"/>
                  </a:lnTo>
                  <a:lnTo>
                    <a:pt x="1379" y="1680"/>
                  </a:lnTo>
                  <a:lnTo>
                    <a:pt x="1379" y="2031"/>
                  </a:lnTo>
                  <a:lnTo>
                    <a:pt x="17469" y="2031"/>
                  </a:lnTo>
                  <a:lnTo>
                    <a:pt x="17469" y="1680"/>
                  </a:lnTo>
                  <a:lnTo>
                    <a:pt x="18848" y="1680"/>
                  </a:lnTo>
                  <a:lnTo>
                    <a:pt x="18146" y="427"/>
                  </a:lnTo>
                  <a:lnTo>
                    <a:pt x="16943" y="427"/>
                  </a:lnTo>
                  <a:lnTo>
                    <a:pt x="169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5" name="Google Shape;5255;p76"/>
            <p:cNvSpPr/>
            <p:nvPr/>
          </p:nvSpPr>
          <p:spPr>
            <a:xfrm>
              <a:off x="2218825" y="3859675"/>
              <a:ext cx="542625" cy="81500"/>
            </a:xfrm>
            <a:custGeom>
              <a:avLst/>
              <a:gdLst/>
              <a:ahLst/>
              <a:cxnLst/>
              <a:rect l="l" t="t" r="r" b="b"/>
              <a:pathLst>
                <a:path w="21705" h="3260" extrusionOk="0">
                  <a:moveTo>
                    <a:pt x="2807" y="1"/>
                  </a:moveTo>
                  <a:lnTo>
                    <a:pt x="2807" y="1530"/>
                  </a:lnTo>
                  <a:lnTo>
                    <a:pt x="627" y="1530"/>
                  </a:lnTo>
                  <a:lnTo>
                    <a:pt x="0" y="3259"/>
                  </a:lnTo>
                  <a:lnTo>
                    <a:pt x="21704" y="3259"/>
                  </a:lnTo>
                  <a:lnTo>
                    <a:pt x="21078" y="1530"/>
                  </a:lnTo>
                  <a:lnTo>
                    <a:pt x="18897" y="1530"/>
                  </a:lnTo>
                  <a:lnTo>
                    <a:pt x="188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6" name="Google Shape;5256;p76"/>
            <p:cNvSpPr/>
            <p:nvPr/>
          </p:nvSpPr>
          <p:spPr>
            <a:xfrm>
              <a:off x="2182475" y="3941150"/>
              <a:ext cx="615325" cy="72075"/>
            </a:xfrm>
            <a:custGeom>
              <a:avLst/>
              <a:gdLst/>
              <a:ahLst/>
              <a:cxnLst/>
              <a:rect l="l" t="t" r="r" b="b"/>
              <a:pathLst>
                <a:path w="24613" h="2883" extrusionOk="0">
                  <a:moveTo>
                    <a:pt x="1454" y="0"/>
                  </a:moveTo>
                  <a:lnTo>
                    <a:pt x="1329" y="301"/>
                  </a:lnTo>
                  <a:lnTo>
                    <a:pt x="2707" y="301"/>
                  </a:lnTo>
                  <a:lnTo>
                    <a:pt x="2532" y="2807"/>
                  </a:lnTo>
                  <a:lnTo>
                    <a:pt x="25" y="2807"/>
                  </a:lnTo>
                  <a:lnTo>
                    <a:pt x="0" y="2882"/>
                  </a:lnTo>
                  <a:lnTo>
                    <a:pt x="24612" y="2882"/>
                  </a:lnTo>
                  <a:lnTo>
                    <a:pt x="24587" y="2807"/>
                  </a:lnTo>
                  <a:lnTo>
                    <a:pt x="22056" y="2807"/>
                  </a:lnTo>
                  <a:lnTo>
                    <a:pt x="21905" y="301"/>
                  </a:lnTo>
                  <a:lnTo>
                    <a:pt x="23284" y="301"/>
                  </a:lnTo>
                  <a:lnTo>
                    <a:pt x="231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7" name="Google Shape;5257;p76"/>
            <p:cNvSpPr/>
            <p:nvPr/>
          </p:nvSpPr>
          <p:spPr>
            <a:xfrm>
              <a:off x="2155525" y="4013200"/>
              <a:ext cx="669200" cy="68325"/>
            </a:xfrm>
            <a:custGeom>
              <a:avLst/>
              <a:gdLst/>
              <a:ahLst/>
              <a:cxnLst/>
              <a:rect l="l" t="t" r="r" b="b"/>
              <a:pathLst>
                <a:path w="26768" h="2733" extrusionOk="0">
                  <a:moveTo>
                    <a:pt x="1078" y="0"/>
                  </a:moveTo>
                  <a:lnTo>
                    <a:pt x="803" y="2632"/>
                  </a:lnTo>
                  <a:lnTo>
                    <a:pt x="1" y="2632"/>
                  </a:lnTo>
                  <a:lnTo>
                    <a:pt x="1" y="2732"/>
                  </a:lnTo>
                  <a:lnTo>
                    <a:pt x="26768" y="2732"/>
                  </a:lnTo>
                  <a:lnTo>
                    <a:pt x="26768" y="2632"/>
                  </a:lnTo>
                  <a:lnTo>
                    <a:pt x="25966" y="2632"/>
                  </a:lnTo>
                  <a:lnTo>
                    <a:pt x="256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8" name="Google Shape;5258;p76"/>
            <p:cNvSpPr/>
            <p:nvPr/>
          </p:nvSpPr>
          <p:spPr>
            <a:xfrm>
              <a:off x="2155525" y="4081500"/>
              <a:ext cx="669200" cy="72075"/>
            </a:xfrm>
            <a:custGeom>
              <a:avLst/>
              <a:gdLst/>
              <a:ahLst/>
              <a:cxnLst/>
              <a:rect l="l" t="t" r="r" b="b"/>
              <a:pathLst>
                <a:path w="26768" h="2883" extrusionOk="0">
                  <a:moveTo>
                    <a:pt x="1" y="2882"/>
                  </a:moveTo>
                  <a:lnTo>
                    <a:pt x="26768" y="2882"/>
                  </a:lnTo>
                  <a:lnTo>
                    <a:pt x="26768" y="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59" name="Google Shape;5259;p76"/>
            <p:cNvSpPr/>
            <p:nvPr/>
          </p:nvSpPr>
          <p:spPr>
            <a:xfrm>
              <a:off x="2108525" y="4153550"/>
              <a:ext cx="763200" cy="171075"/>
            </a:xfrm>
            <a:custGeom>
              <a:avLst/>
              <a:gdLst/>
              <a:ahLst/>
              <a:cxnLst/>
              <a:rect l="l" t="t" r="r" b="b"/>
              <a:pathLst>
                <a:path w="30528" h="6843" extrusionOk="0">
                  <a:moveTo>
                    <a:pt x="1881" y="0"/>
                  </a:moveTo>
                  <a:lnTo>
                    <a:pt x="1881" y="176"/>
                  </a:lnTo>
                  <a:lnTo>
                    <a:pt x="2683" y="176"/>
                  </a:lnTo>
                  <a:lnTo>
                    <a:pt x="2683" y="1554"/>
                  </a:lnTo>
                  <a:lnTo>
                    <a:pt x="1" y="1554"/>
                  </a:lnTo>
                  <a:lnTo>
                    <a:pt x="1" y="6843"/>
                  </a:lnTo>
                  <a:lnTo>
                    <a:pt x="15264" y="6843"/>
                  </a:lnTo>
                  <a:lnTo>
                    <a:pt x="30527" y="6843"/>
                  </a:lnTo>
                  <a:lnTo>
                    <a:pt x="30527" y="1554"/>
                  </a:lnTo>
                  <a:lnTo>
                    <a:pt x="27846" y="1554"/>
                  </a:lnTo>
                  <a:lnTo>
                    <a:pt x="27846" y="176"/>
                  </a:lnTo>
                  <a:lnTo>
                    <a:pt x="28648" y="176"/>
                  </a:lnTo>
                  <a:lnTo>
                    <a:pt x="286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263"/>
        <p:cNvGrpSpPr/>
        <p:nvPr/>
      </p:nvGrpSpPr>
      <p:grpSpPr>
        <a:xfrm>
          <a:off x="0" y="0"/>
          <a:ext cx="0" cy="0"/>
          <a:chOff x="0" y="0"/>
          <a:chExt cx="0" cy="0"/>
        </a:xfrm>
      </p:grpSpPr>
      <p:sp>
        <p:nvSpPr>
          <p:cNvPr id="5264" name="Google Shape;5264;p77"/>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Resources</a:t>
            </a:r>
          </a:p>
        </p:txBody>
      </p:sp>
      <p:sp>
        <p:nvSpPr>
          <p:cNvPr id="5265" name="Google Shape;5265;p77"/>
          <p:cNvSpPr txBox="1">
            <a:spLocks noGrp="1"/>
          </p:cNvSpPr>
          <p:nvPr>
            <p:ph type="body" idx="1"/>
          </p:nvPr>
        </p:nvSpPr>
        <p:spPr>
          <a:xfrm>
            <a:off x="816113" y="1153400"/>
            <a:ext cx="3682500" cy="345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err="1"/>
              <a:t>Did</a:t>
            </a:r>
            <a:r>
              <a:rPr lang="id-ID" noProof="0" dirty="0"/>
              <a:t> </a:t>
            </a:r>
            <a:r>
              <a:rPr lang="id-ID" noProof="0" dirty="0" err="1"/>
              <a:t>you</a:t>
            </a:r>
            <a:r>
              <a:rPr lang="id-ID" noProof="0" dirty="0"/>
              <a:t> </a:t>
            </a:r>
            <a:r>
              <a:rPr lang="id-ID" noProof="0" dirty="0" err="1"/>
              <a:t>like</a:t>
            </a:r>
            <a:r>
              <a:rPr lang="id-ID" noProof="0" dirty="0"/>
              <a:t> </a:t>
            </a:r>
            <a:r>
              <a:rPr lang="id-ID" noProof="0" dirty="0" err="1"/>
              <a:t>the</a:t>
            </a:r>
            <a:r>
              <a:rPr lang="id-ID" noProof="0" dirty="0"/>
              <a:t> </a:t>
            </a:r>
            <a:r>
              <a:rPr lang="id-ID" noProof="0" dirty="0" err="1"/>
              <a:t>resources</a:t>
            </a:r>
            <a:r>
              <a:rPr lang="id-ID" noProof="0" dirty="0"/>
              <a:t> </a:t>
            </a:r>
            <a:r>
              <a:rPr lang="id-ID" noProof="0" dirty="0" err="1"/>
              <a:t>of</a:t>
            </a:r>
            <a:r>
              <a:rPr lang="id-ID" noProof="0" dirty="0"/>
              <a:t> </a:t>
            </a:r>
            <a:r>
              <a:rPr lang="id-ID" noProof="0" dirty="0" err="1"/>
              <a:t>this</a:t>
            </a:r>
            <a:r>
              <a:rPr lang="id-ID" noProof="0" dirty="0"/>
              <a:t> </a:t>
            </a:r>
            <a:r>
              <a:rPr lang="id-ID" noProof="0" dirty="0" err="1"/>
              <a:t>template</a:t>
            </a:r>
            <a:r>
              <a:rPr lang="id-ID" noProof="0" dirty="0"/>
              <a:t>? </a:t>
            </a:r>
            <a:r>
              <a:rPr lang="id-ID" noProof="0" dirty="0" err="1"/>
              <a:t>Get</a:t>
            </a:r>
            <a:r>
              <a:rPr lang="id-ID" noProof="0" dirty="0"/>
              <a:t> </a:t>
            </a:r>
            <a:r>
              <a:rPr lang="id-ID" noProof="0" dirty="0" err="1"/>
              <a:t>them</a:t>
            </a:r>
            <a:r>
              <a:rPr lang="id-ID" noProof="0" dirty="0"/>
              <a:t> </a:t>
            </a:r>
            <a:r>
              <a:rPr lang="id-ID" noProof="0" dirty="0" err="1"/>
              <a:t>for</a:t>
            </a:r>
            <a:r>
              <a:rPr lang="id-ID" noProof="0" dirty="0"/>
              <a:t> </a:t>
            </a:r>
            <a:r>
              <a:rPr lang="id-ID" noProof="0" dirty="0" err="1"/>
              <a:t>free</a:t>
            </a:r>
            <a:r>
              <a:rPr lang="id-ID" noProof="0" dirty="0"/>
              <a:t> </a:t>
            </a:r>
            <a:r>
              <a:rPr lang="id-ID" noProof="0" dirty="0" err="1"/>
              <a:t>at</a:t>
            </a:r>
            <a:r>
              <a:rPr lang="id-ID" noProof="0" dirty="0"/>
              <a:t> </a:t>
            </a:r>
            <a:r>
              <a:rPr lang="id-ID" noProof="0" dirty="0" err="1"/>
              <a:t>our</a:t>
            </a:r>
            <a:r>
              <a:rPr lang="id-ID" noProof="0" dirty="0"/>
              <a:t> </a:t>
            </a:r>
            <a:r>
              <a:rPr lang="id-ID" noProof="0" dirty="0" err="1"/>
              <a:t>other</a:t>
            </a:r>
            <a:r>
              <a:rPr lang="id-ID" noProof="0" dirty="0"/>
              <a:t> </a:t>
            </a:r>
            <a:r>
              <a:rPr lang="id-ID" noProof="0" dirty="0" err="1"/>
              <a:t>websites</a:t>
            </a:r>
            <a:r>
              <a:rPr lang="id-ID" noProof="0" dirty="0"/>
              <a:t>:</a:t>
            </a:r>
          </a:p>
          <a:p>
            <a:pPr marL="0" lvl="0" indent="0" algn="l" rtl="0">
              <a:spcBef>
                <a:spcPts val="1000"/>
              </a:spcBef>
              <a:spcAft>
                <a:spcPts val="0"/>
              </a:spcAft>
              <a:buNone/>
            </a:pPr>
            <a:r>
              <a:rPr lang="id-ID" sz="2000" noProof="0" dirty="0" err="1">
                <a:latin typeface="Archivo Black"/>
                <a:ea typeface="Archivo Black"/>
                <a:cs typeface="Archivo Black"/>
                <a:sym typeface="Archivo Black"/>
              </a:rPr>
              <a:t>Vectors</a:t>
            </a:r>
            <a:r>
              <a:rPr lang="id-ID" sz="2000" noProof="0" dirty="0">
                <a:latin typeface="Archivo Black"/>
                <a:ea typeface="Archivo Black"/>
                <a:cs typeface="Archivo Black"/>
                <a:sym typeface="Archivo Black"/>
              </a:rPr>
              <a:t>:</a:t>
            </a:r>
          </a:p>
          <a:p>
            <a:pPr marL="457200" lvl="0" indent="-304800" algn="l" rtl="0">
              <a:spcBef>
                <a:spcPts val="1000"/>
              </a:spcBef>
              <a:spcAft>
                <a:spcPts val="0"/>
              </a:spcAft>
              <a:buSzPts val="1200"/>
              <a:buChar char="●"/>
            </a:pPr>
            <a:r>
              <a:rPr lang="id-ID" noProof="0" dirty="0" err="1">
                <a:solidFill>
                  <a:schemeClr val="hlink"/>
                </a:solidFill>
                <a:highlight>
                  <a:schemeClr val="lt1"/>
                </a:highlight>
                <a:uFill>
                  <a:noFill/>
                </a:uFill>
                <a:hlinkClick r:id="rId3"/>
              </a:rPr>
              <a:t>Welcome</a:t>
            </a:r>
            <a:r>
              <a:rPr lang="id-ID" noProof="0" dirty="0">
                <a:solidFill>
                  <a:schemeClr val="hlink"/>
                </a:solidFill>
                <a:highlight>
                  <a:schemeClr val="lt1"/>
                </a:highlight>
                <a:uFill>
                  <a:noFill/>
                </a:uFill>
                <a:hlinkClick r:id="rId3"/>
              </a:rPr>
              <a:t> </a:t>
            </a:r>
            <a:r>
              <a:rPr lang="id-ID" noProof="0" dirty="0" err="1">
                <a:solidFill>
                  <a:schemeClr val="hlink"/>
                </a:solidFill>
                <a:highlight>
                  <a:schemeClr val="lt1"/>
                </a:highlight>
                <a:uFill>
                  <a:noFill/>
                </a:uFill>
                <a:hlinkClick r:id="rId3"/>
              </a:rPr>
              <a:t>to</a:t>
            </a:r>
            <a:r>
              <a:rPr lang="id-ID" noProof="0" dirty="0">
                <a:solidFill>
                  <a:schemeClr val="hlink"/>
                </a:solidFill>
                <a:highlight>
                  <a:schemeClr val="lt1"/>
                </a:highlight>
                <a:uFill>
                  <a:noFill/>
                </a:uFill>
                <a:hlinkClick r:id="rId3"/>
              </a:rPr>
              <a:t> </a:t>
            </a:r>
            <a:r>
              <a:rPr lang="id-ID" noProof="0" dirty="0" err="1">
                <a:solidFill>
                  <a:schemeClr val="hlink"/>
                </a:solidFill>
                <a:highlight>
                  <a:schemeClr val="lt1"/>
                </a:highlight>
                <a:uFill>
                  <a:noFill/>
                </a:uFill>
                <a:hlinkClick r:id="rId3"/>
              </a:rPr>
              <a:t>thailand</a:t>
            </a:r>
            <a:r>
              <a:rPr lang="id-ID" noProof="0" dirty="0">
                <a:solidFill>
                  <a:schemeClr val="hlink"/>
                </a:solidFill>
                <a:highlight>
                  <a:schemeClr val="lt1"/>
                </a:highlight>
                <a:uFill>
                  <a:noFill/>
                </a:uFill>
                <a:hlinkClick r:id="rId3"/>
              </a:rPr>
              <a:t> </a:t>
            </a:r>
            <a:r>
              <a:rPr lang="id-ID" noProof="0" dirty="0" err="1">
                <a:solidFill>
                  <a:schemeClr val="hlink"/>
                </a:solidFill>
                <a:highlight>
                  <a:schemeClr val="lt1"/>
                </a:highlight>
                <a:uFill>
                  <a:noFill/>
                </a:uFill>
                <a:hlinkClick r:id="rId3"/>
              </a:rPr>
              <a:t>landing</a:t>
            </a:r>
            <a:r>
              <a:rPr lang="id-ID" noProof="0" dirty="0">
                <a:solidFill>
                  <a:schemeClr val="hlink"/>
                </a:solidFill>
                <a:highlight>
                  <a:schemeClr val="lt1"/>
                </a:highlight>
                <a:uFill>
                  <a:noFill/>
                </a:uFill>
                <a:hlinkClick r:id="rId3"/>
              </a:rPr>
              <a:t> </a:t>
            </a:r>
            <a:r>
              <a:rPr lang="id-ID" noProof="0" dirty="0" err="1">
                <a:solidFill>
                  <a:schemeClr val="hlink"/>
                </a:solidFill>
                <a:highlight>
                  <a:schemeClr val="lt1"/>
                </a:highlight>
                <a:uFill>
                  <a:noFill/>
                </a:uFill>
                <a:hlinkClick r:id="rId3"/>
              </a:rPr>
              <a:t>page</a:t>
            </a:r>
            <a:r>
              <a:rPr lang="id-ID" noProof="0" dirty="0">
                <a:solidFill>
                  <a:schemeClr val="hlink"/>
                </a:solidFill>
                <a:highlight>
                  <a:schemeClr val="lt1"/>
                </a:highlight>
                <a:uFill>
                  <a:noFill/>
                </a:uFill>
                <a:hlinkClick r:id="rId3"/>
              </a:rPr>
              <a:t> </a:t>
            </a:r>
            <a:r>
              <a:rPr lang="id-ID" noProof="0" dirty="0" err="1">
                <a:solidFill>
                  <a:schemeClr val="hlink"/>
                </a:solidFill>
                <a:highlight>
                  <a:schemeClr val="lt1"/>
                </a:highlight>
                <a:uFill>
                  <a:noFill/>
                </a:uFill>
                <a:hlinkClick r:id="rId3"/>
              </a:rPr>
              <a:t>with</a:t>
            </a:r>
            <a:r>
              <a:rPr lang="id-ID" noProof="0" dirty="0">
                <a:solidFill>
                  <a:schemeClr val="hlink"/>
                </a:solidFill>
                <a:highlight>
                  <a:schemeClr val="lt1"/>
                </a:highlight>
                <a:uFill>
                  <a:noFill/>
                </a:uFill>
                <a:hlinkClick r:id="rId3"/>
              </a:rPr>
              <a:t> </a:t>
            </a:r>
            <a:r>
              <a:rPr lang="id-ID" noProof="0" dirty="0" err="1">
                <a:solidFill>
                  <a:schemeClr val="hlink"/>
                </a:solidFill>
                <a:highlight>
                  <a:schemeClr val="lt1"/>
                </a:highlight>
                <a:uFill>
                  <a:noFill/>
                </a:uFill>
                <a:hlinkClick r:id="rId3"/>
              </a:rPr>
              <a:t>illustrations</a:t>
            </a:r>
            <a:endParaRPr lang="id-ID" noProof="0" dirty="0">
              <a:highlight>
                <a:schemeClr val="lt1"/>
              </a:highlight>
            </a:endParaRPr>
          </a:p>
          <a:p>
            <a:pPr marL="0" lvl="0" indent="0" algn="l" rtl="0">
              <a:spcBef>
                <a:spcPts val="1000"/>
              </a:spcBef>
              <a:spcAft>
                <a:spcPts val="0"/>
              </a:spcAft>
              <a:buNone/>
            </a:pPr>
            <a:r>
              <a:rPr lang="id-ID" sz="2000" noProof="0" dirty="0" err="1">
                <a:latin typeface="Archivo Black"/>
                <a:ea typeface="Archivo Black"/>
                <a:cs typeface="Archivo Black"/>
                <a:sym typeface="Archivo Black"/>
              </a:rPr>
              <a:t>Icons</a:t>
            </a:r>
            <a:r>
              <a:rPr lang="id-ID" sz="2000" noProof="0" dirty="0">
                <a:latin typeface="Archivo Black"/>
                <a:ea typeface="Archivo Black"/>
                <a:cs typeface="Archivo Black"/>
                <a:sym typeface="Archivo Black"/>
              </a:rPr>
              <a:t>:</a:t>
            </a:r>
          </a:p>
          <a:p>
            <a:pPr marL="457200" lvl="0" indent="-304800" algn="l" rtl="0">
              <a:spcBef>
                <a:spcPts val="1000"/>
              </a:spcBef>
              <a:spcAft>
                <a:spcPts val="0"/>
              </a:spcAft>
              <a:buSzPts val="1200"/>
              <a:buChar char="●"/>
            </a:pPr>
            <a:r>
              <a:rPr lang="id-ID" noProof="0" dirty="0">
                <a:solidFill>
                  <a:schemeClr val="hlink"/>
                </a:solidFill>
                <a:highlight>
                  <a:schemeClr val="lt1"/>
                </a:highlight>
                <a:uFill>
                  <a:noFill/>
                </a:uFill>
                <a:hlinkClick r:id="rId4"/>
              </a:rPr>
              <a:t>Thailand </a:t>
            </a:r>
            <a:r>
              <a:rPr lang="id-ID" noProof="0" dirty="0" err="1">
                <a:solidFill>
                  <a:schemeClr val="hlink"/>
                </a:solidFill>
                <a:highlight>
                  <a:schemeClr val="lt1"/>
                </a:highlight>
                <a:uFill>
                  <a:noFill/>
                </a:uFill>
                <a:hlinkClick r:id="rId4"/>
              </a:rPr>
              <a:t>icon</a:t>
            </a:r>
            <a:r>
              <a:rPr lang="id-ID" noProof="0" dirty="0">
                <a:solidFill>
                  <a:schemeClr val="hlink"/>
                </a:solidFill>
                <a:highlight>
                  <a:schemeClr val="lt1"/>
                </a:highlight>
                <a:uFill>
                  <a:noFill/>
                </a:uFill>
                <a:hlinkClick r:id="rId4"/>
              </a:rPr>
              <a:t> </a:t>
            </a:r>
            <a:r>
              <a:rPr lang="id-ID" noProof="0" dirty="0" err="1">
                <a:solidFill>
                  <a:schemeClr val="hlink"/>
                </a:solidFill>
                <a:highlight>
                  <a:schemeClr val="lt1"/>
                </a:highlight>
                <a:uFill>
                  <a:noFill/>
                </a:uFill>
                <a:hlinkClick r:id="rId4"/>
              </a:rPr>
              <a:t>pack</a:t>
            </a:r>
            <a:endParaRPr lang="id-ID" sz="2000" noProof="0" dirty="0">
              <a:latin typeface="Archivo Black"/>
              <a:ea typeface="Archivo Black"/>
              <a:cs typeface="Archivo Black"/>
              <a:sym typeface="Archivo Black"/>
            </a:endParaRPr>
          </a:p>
        </p:txBody>
      </p:sp>
      <p:grpSp>
        <p:nvGrpSpPr>
          <p:cNvPr id="5266" name="Google Shape;5266;p77"/>
          <p:cNvGrpSpPr/>
          <p:nvPr/>
        </p:nvGrpSpPr>
        <p:grpSpPr>
          <a:xfrm>
            <a:off x="-14100" y="3816804"/>
            <a:ext cx="9172500" cy="1473552"/>
            <a:chOff x="-14100" y="3816804"/>
            <a:chExt cx="9172500" cy="1473552"/>
          </a:xfrm>
        </p:grpSpPr>
        <p:grpSp>
          <p:nvGrpSpPr>
            <p:cNvPr id="5267" name="Google Shape;5267;p77"/>
            <p:cNvGrpSpPr/>
            <p:nvPr/>
          </p:nvGrpSpPr>
          <p:grpSpPr>
            <a:xfrm>
              <a:off x="-14100" y="4229100"/>
              <a:ext cx="9172500" cy="914400"/>
              <a:chOff x="-14100" y="4229100"/>
              <a:chExt cx="9172500" cy="914400"/>
            </a:xfrm>
          </p:grpSpPr>
          <p:sp>
            <p:nvSpPr>
              <p:cNvPr id="5268" name="Google Shape;5268;p77"/>
              <p:cNvSpPr/>
              <p:nvPr/>
            </p:nvSpPr>
            <p:spPr>
              <a:xfrm>
                <a:off x="-14100" y="4229100"/>
                <a:ext cx="9172500" cy="91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5269" name="Google Shape;5269;p77"/>
              <p:cNvCxnSpPr/>
              <p:nvPr/>
            </p:nvCxnSpPr>
            <p:spPr>
              <a:xfrm>
                <a:off x="-9300" y="4229100"/>
                <a:ext cx="9162900" cy="0"/>
              </a:xfrm>
              <a:prstGeom prst="straightConnector1">
                <a:avLst/>
              </a:prstGeom>
              <a:noFill/>
              <a:ln w="114300" cap="flat" cmpd="sng">
                <a:solidFill>
                  <a:schemeClr val="accent4"/>
                </a:solidFill>
                <a:prstDash val="solid"/>
                <a:round/>
                <a:headEnd type="none" w="med" len="med"/>
                <a:tailEnd type="none" w="med" len="med"/>
              </a:ln>
            </p:spPr>
          </p:cxnSp>
        </p:grpSp>
        <p:grpSp>
          <p:nvGrpSpPr>
            <p:cNvPr id="5270" name="Google Shape;5270;p77"/>
            <p:cNvGrpSpPr/>
            <p:nvPr/>
          </p:nvGrpSpPr>
          <p:grpSpPr>
            <a:xfrm>
              <a:off x="5297392" y="3816804"/>
              <a:ext cx="2407163" cy="1473552"/>
              <a:chOff x="586954" y="4000641"/>
              <a:chExt cx="1512322" cy="925772"/>
            </a:xfrm>
          </p:grpSpPr>
          <p:grpSp>
            <p:nvGrpSpPr>
              <p:cNvPr id="5271" name="Google Shape;5271;p77"/>
              <p:cNvGrpSpPr/>
              <p:nvPr/>
            </p:nvGrpSpPr>
            <p:grpSpPr>
              <a:xfrm>
                <a:off x="586954" y="4000641"/>
                <a:ext cx="1512322" cy="612290"/>
                <a:chOff x="2919550" y="3564900"/>
                <a:chExt cx="864975" cy="350200"/>
              </a:xfrm>
            </p:grpSpPr>
            <p:sp>
              <p:nvSpPr>
                <p:cNvPr id="5272" name="Google Shape;5272;p77"/>
                <p:cNvSpPr/>
                <p:nvPr/>
              </p:nvSpPr>
              <p:spPr>
                <a:xfrm>
                  <a:off x="3115275" y="3731400"/>
                  <a:ext cx="621700" cy="183700"/>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73" name="Google Shape;5273;p77"/>
                <p:cNvSpPr/>
                <p:nvPr/>
              </p:nvSpPr>
              <p:spPr>
                <a:xfrm>
                  <a:off x="3565100" y="3564900"/>
                  <a:ext cx="10625" cy="278125"/>
                </a:xfrm>
                <a:custGeom>
                  <a:avLst/>
                  <a:gdLst/>
                  <a:ahLst/>
                  <a:cxnLst/>
                  <a:rect l="l" t="t" r="r" b="b"/>
                  <a:pathLst>
                    <a:path w="425" h="11125" extrusionOk="0">
                      <a:moveTo>
                        <a:pt x="215" y="1"/>
                      </a:moveTo>
                      <a:cubicBezTo>
                        <a:pt x="134" y="1"/>
                        <a:pt x="72" y="63"/>
                        <a:pt x="72" y="139"/>
                      </a:cubicBezTo>
                      <a:lnTo>
                        <a:pt x="1" y="10910"/>
                      </a:lnTo>
                      <a:lnTo>
                        <a:pt x="1" y="10914"/>
                      </a:lnTo>
                      <a:cubicBezTo>
                        <a:pt x="1" y="11031"/>
                        <a:pt x="99" y="11124"/>
                        <a:pt x="215" y="11124"/>
                      </a:cubicBezTo>
                      <a:cubicBezTo>
                        <a:pt x="331" y="11124"/>
                        <a:pt x="425" y="11026"/>
                        <a:pt x="425" y="10910"/>
                      </a:cubicBezTo>
                      <a:lnTo>
                        <a:pt x="353" y="139"/>
                      </a:lnTo>
                      <a:cubicBezTo>
                        <a:pt x="353" y="63"/>
                        <a:pt x="291"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74" name="Google Shape;5274;p77"/>
                <p:cNvSpPr/>
                <p:nvPr/>
              </p:nvSpPr>
              <p:spPr>
                <a:xfrm>
                  <a:off x="3550475" y="3583875"/>
                  <a:ext cx="36525" cy="174900"/>
                </a:xfrm>
                <a:custGeom>
                  <a:avLst/>
                  <a:gdLst/>
                  <a:ahLst/>
                  <a:cxnLst/>
                  <a:rect l="l" t="t" r="r" b="b"/>
                  <a:pathLst>
                    <a:path w="1461" h="6996" extrusionOk="0">
                      <a:moveTo>
                        <a:pt x="795" y="1"/>
                      </a:moveTo>
                      <a:cubicBezTo>
                        <a:pt x="795" y="1"/>
                        <a:pt x="1" y="6995"/>
                        <a:pt x="242" y="6995"/>
                      </a:cubicBezTo>
                      <a:cubicBezTo>
                        <a:pt x="464" y="6995"/>
                        <a:pt x="595" y="6768"/>
                        <a:pt x="747" y="6768"/>
                      </a:cubicBezTo>
                      <a:cubicBezTo>
                        <a:pt x="763" y="6768"/>
                        <a:pt x="779" y="6771"/>
                        <a:pt x="795" y="6776"/>
                      </a:cubicBezTo>
                      <a:cubicBezTo>
                        <a:pt x="974" y="6839"/>
                        <a:pt x="1152" y="6995"/>
                        <a:pt x="1304" y="6995"/>
                      </a:cubicBezTo>
                      <a:cubicBezTo>
                        <a:pt x="1460" y="6995"/>
                        <a:pt x="795"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75" name="Google Shape;5275;p77"/>
                <p:cNvSpPr/>
                <p:nvPr/>
              </p:nvSpPr>
              <p:spPr>
                <a:xfrm>
                  <a:off x="3550475" y="3583875"/>
                  <a:ext cx="36525" cy="174900"/>
                </a:xfrm>
                <a:custGeom>
                  <a:avLst/>
                  <a:gdLst/>
                  <a:ahLst/>
                  <a:cxnLst/>
                  <a:rect l="l" t="t" r="r" b="b"/>
                  <a:pathLst>
                    <a:path w="1461" h="6996" fill="none" extrusionOk="0">
                      <a:moveTo>
                        <a:pt x="795" y="1"/>
                      </a:moveTo>
                      <a:cubicBezTo>
                        <a:pt x="795" y="1"/>
                        <a:pt x="1" y="6995"/>
                        <a:pt x="242" y="6995"/>
                      </a:cubicBezTo>
                      <a:cubicBezTo>
                        <a:pt x="487" y="6995"/>
                        <a:pt x="621" y="6718"/>
                        <a:pt x="795" y="6776"/>
                      </a:cubicBezTo>
                      <a:cubicBezTo>
                        <a:pt x="974" y="6839"/>
                        <a:pt x="1152" y="6995"/>
                        <a:pt x="1304" y="6995"/>
                      </a:cubicBezTo>
                      <a:cubicBezTo>
                        <a:pt x="1460" y="6995"/>
                        <a:pt x="795" y="1"/>
                        <a:pt x="795"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76" name="Google Shape;5276;p77"/>
                <p:cNvSpPr/>
                <p:nvPr/>
              </p:nvSpPr>
              <p:spPr>
                <a:xfrm>
                  <a:off x="3421700" y="3564900"/>
                  <a:ext cx="10625" cy="278125"/>
                </a:xfrm>
                <a:custGeom>
                  <a:avLst/>
                  <a:gdLst/>
                  <a:ahLst/>
                  <a:cxnLst/>
                  <a:rect l="l" t="t" r="r" b="b"/>
                  <a:pathLst>
                    <a:path w="425" h="11125" extrusionOk="0">
                      <a:moveTo>
                        <a:pt x="211" y="1"/>
                      </a:moveTo>
                      <a:cubicBezTo>
                        <a:pt x="135" y="1"/>
                        <a:pt x="72" y="63"/>
                        <a:pt x="72" y="139"/>
                      </a:cubicBezTo>
                      <a:lnTo>
                        <a:pt x="1" y="10910"/>
                      </a:lnTo>
                      <a:lnTo>
                        <a:pt x="1" y="10914"/>
                      </a:lnTo>
                      <a:cubicBezTo>
                        <a:pt x="1" y="11031"/>
                        <a:pt x="94" y="11124"/>
                        <a:pt x="211" y="11124"/>
                      </a:cubicBezTo>
                      <a:cubicBezTo>
                        <a:pt x="331" y="11124"/>
                        <a:pt x="425" y="11026"/>
                        <a:pt x="425" y="10910"/>
                      </a:cubicBezTo>
                      <a:lnTo>
                        <a:pt x="353" y="139"/>
                      </a:lnTo>
                      <a:cubicBezTo>
                        <a:pt x="353" y="63"/>
                        <a:pt x="291" y="1"/>
                        <a:pt x="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77" name="Google Shape;5277;p77"/>
                <p:cNvSpPr/>
                <p:nvPr/>
              </p:nvSpPr>
              <p:spPr>
                <a:xfrm>
                  <a:off x="3407075" y="3583875"/>
                  <a:ext cx="36525" cy="174900"/>
                </a:xfrm>
                <a:custGeom>
                  <a:avLst/>
                  <a:gdLst/>
                  <a:ahLst/>
                  <a:cxnLst/>
                  <a:rect l="l" t="t" r="r" b="b"/>
                  <a:pathLst>
                    <a:path w="1461" h="6996" extrusionOk="0">
                      <a:moveTo>
                        <a:pt x="796" y="1"/>
                      </a:moveTo>
                      <a:cubicBezTo>
                        <a:pt x="796" y="1"/>
                        <a:pt x="1" y="6995"/>
                        <a:pt x="242" y="6995"/>
                      </a:cubicBezTo>
                      <a:cubicBezTo>
                        <a:pt x="464" y="6995"/>
                        <a:pt x="591" y="6768"/>
                        <a:pt x="746" y="6768"/>
                      </a:cubicBezTo>
                      <a:cubicBezTo>
                        <a:pt x="762" y="6768"/>
                        <a:pt x="779" y="6771"/>
                        <a:pt x="796" y="6776"/>
                      </a:cubicBezTo>
                      <a:cubicBezTo>
                        <a:pt x="974" y="6839"/>
                        <a:pt x="1153" y="6995"/>
                        <a:pt x="1304" y="6995"/>
                      </a:cubicBezTo>
                      <a:cubicBezTo>
                        <a:pt x="1461" y="6995"/>
                        <a:pt x="796" y="1"/>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78" name="Google Shape;5278;p77"/>
                <p:cNvSpPr/>
                <p:nvPr/>
              </p:nvSpPr>
              <p:spPr>
                <a:xfrm>
                  <a:off x="3407075" y="3583875"/>
                  <a:ext cx="36525" cy="174900"/>
                </a:xfrm>
                <a:custGeom>
                  <a:avLst/>
                  <a:gdLst/>
                  <a:ahLst/>
                  <a:cxnLst/>
                  <a:rect l="l" t="t" r="r" b="b"/>
                  <a:pathLst>
                    <a:path w="1461" h="6996" fill="none" extrusionOk="0">
                      <a:moveTo>
                        <a:pt x="796" y="1"/>
                      </a:moveTo>
                      <a:cubicBezTo>
                        <a:pt x="796" y="1"/>
                        <a:pt x="1" y="6995"/>
                        <a:pt x="242" y="6995"/>
                      </a:cubicBezTo>
                      <a:cubicBezTo>
                        <a:pt x="488" y="6995"/>
                        <a:pt x="617" y="6718"/>
                        <a:pt x="796" y="6776"/>
                      </a:cubicBezTo>
                      <a:cubicBezTo>
                        <a:pt x="974" y="6839"/>
                        <a:pt x="1153" y="6995"/>
                        <a:pt x="1304" y="6995"/>
                      </a:cubicBezTo>
                      <a:cubicBezTo>
                        <a:pt x="1461" y="6995"/>
                        <a:pt x="796" y="1"/>
                        <a:pt x="796" y="1"/>
                      </a:cubicBezTo>
                      <a:close/>
                    </a:path>
                  </a:pathLst>
                </a:custGeom>
                <a:solidFill>
                  <a:schemeClr val="dk1"/>
                </a:solidFill>
                <a:ln w="10600"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79" name="Google Shape;5279;p77"/>
                <p:cNvSpPr/>
                <p:nvPr/>
              </p:nvSpPr>
              <p:spPr>
                <a:xfrm>
                  <a:off x="3661075" y="3710725"/>
                  <a:ext cx="109150" cy="114200"/>
                </a:xfrm>
                <a:custGeom>
                  <a:avLst/>
                  <a:gdLst/>
                  <a:ahLst/>
                  <a:cxnLst/>
                  <a:rect l="l" t="t" r="r" b="b"/>
                  <a:pathLst>
                    <a:path w="4366" h="4568" extrusionOk="0">
                      <a:moveTo>
                        <a:pt x="2710" y="1"/>
                      </a:moveTo>
                      <a:cubicBezTo>
                        <a:pt x="2594" y="1"/>
                        <a:pt x="2475" y="20"/>
                        <a:pt x="2357" y="60"/>
                      </a:cubicBezTo>
                      <a:lnTo>
                        <a:pt x="1304" y="417"/>
                      </a:lnTo>
                      <a:cubicBezTo>
                        <a:pt x="496" y="685"/>
                        <a:pt x="0" y="1823"/>
                        <a:pt x="192" y="2952"/>
                      </a:cubicBezTo>
                      <a:cubicBezTo>
                        <a:pt x="360" y="3921"/>
                        <a:pt x="978" y="4568"/>
                        <a:pt x="1659" y="4568"/>
                      </a:cubicBezTo>
                      <a:cubicBezTo>
                        <a:pt x="1774" y="4568"/>
                        <a:pt x="1892" y="4549"/>
                        <a:pt x="2009" y="4510"/>
                      </a:cubicBezTo>
                      <a:lnTo>
                        <a:pt x="3062" y="4153"/>
                      </a:lnTo>
                      <a:cubicBezTo>
                        <a:pt x="3870" y="3881"/>
                        <a:pt x="4366" y="2747"/>
                        <a:pt x="4174" y="1613"/>
                      </a:cubicBezTo>
                      <a:cubicBezTo>
                        <a:pt x="4006" y="649"/>
                        <a:pt x="3390" y="1"/>
                        <a:pt x="2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80" name="Google Shape;5280;p77"/>
                <p:cNvSpPr/>
                <p:nvPr/>
              </p:nvSpPr>
              <p:spPr>
                <a:xfrm>
                  <a:off x="3736950" y="3744800"/>
                  <a:ext cx="47575" cy="170300"/>
                </a:xfrm>
                <a:custGeom>
                  <a:avLst/>
                  <a:gdLst/>
                  <a:ahLst/>
                  <a:cxnLst/>
                  <a:rect l="l" t="t" r="r" b="b"/>
                  <a:pathLst>
                    <a:path w="1903" h="6812" fill="none" extrusionOk="0">
                      <a:moveTo>
                        <a:pt x="1" y="0"/>
                      </a:moveTo>
                      <a:lnTo>
                        <a:pt x="1902" y="6812"/>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81" name="Google Shape;5281;p77"/>
                <p:cNvSpPr/>
                <p:nvPr/>
              </p:nvSpPr>
              <p:spPr>
                <a:xfrm>
                  <a:off x="2919550" y="3767775"/>
                  <a:ext cx="240050" cy="147325"/>
                </a:xfrm>
                <a:custGeom>
                  <a:avLst/>
                  <a:gdLst/>
                  <a:ahLst/>
                  <a:cxnLst/>
                  <a:rect l="l" t="t" r="r" b="b"/>
                  <a:pathLst>
                    <a:path w="9602" h="5893" fill="none" extrusionOk="0">
                      <a:moveTo>
                        <a:pt x="9602" y="1"/>
                      </a:moveTo>
                      <a:lnTo>
                        <a:pt x="0" y="5893"/>
                      </a:lnTo>
                    </a:path>
                  </a:pathLst>
                </a:custGeom>
                <a:solidFill>
                  <a:schemeClr val="dk1"/>
                </a:solidFill>
                <a:ln w="10600"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282" name="Google Shape;5282;p77"/>
              <p:cNvSpPr/>
              <p:nvPr/>
            </p:nvSpPr>
            <p:spPr>
              <a:xfrm rot="10800000" flipH="1">
                <a:off x="929160" y="4605232"/>
                <a:ext cx="1086980" cy="321181"/>
              </a:xfrm>
              <a:custGeom>
                <a:avLst/>
                <a:gdLst/>
                <a:ahLst/>
                <a:cxnLst/>
                <a:rect l="l" t="t" r="r" b="b"/>
                <a:pathLst>
                  <a:path w="24868" h="7348" extrusionOk="0">
                    <a:moveTo>
                      <a:pt x="1" y="1"/>
                    </a:moveTo>
                    <a:cubicBezTo>
                      <a:pt x="1" y="1"/>
                      <a:pt x="5665" y="6044"/>
                      <a:pt x="6861" y="7348"/>
                    </a:cubicBezTo>
                    <a:lnTo>
                      <a:pt x="22921" y="7348"/>
                    </a:lnTo>
                    <a:cubicBezTo>
                      <a:pt x="22921" y="7348"/>
                      <a:pt x="24689" y="4540"/>
                      <a:pt x="24868" y="3139"/>
                    </a:cubicBezTo>
                    <a:lnTo>
                      <a:pt x="24868" y="3139"/>
                    </a:lnTo>
                    <a:cubicBezTo>
                      <a:pt x="23900" y="3235"/>
                      <a:pt x="22679" y="3285"/>
                      <a:pt x="21290" y="3285"/>
                    </a:cubicBezTo>
                    <a:cubicBezTo>
                      <a:pt x="14987" y="3285"/>
                      <a:pt x="5223" y="2265"/>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283" name="Google Shape;5283;p77"/>
            <p:cNvGrpSpPr/>
            <p:nvPr/>
          </p:nvGrpSpPr>
          <p:grpSpPr>
            <a:xfrm flipH="1">
              <a:off x="1284283" y="4220577"/>
              <a:ext cx="1778185" cy="784691"/>
              <a:chOff x="7164653" y="4359628"/>
              <a:chExt cx="1581734" cy="698000"/>
            </a:xfrm>
          </p:grpSpPr>
          <p:grpSp>
            <p:nvGrpSpPr>
              <p:cNvPr id="5284" name="Google Shape;5284;p77"/>
              <p:cNvGrpSpPr/>
              <p:nvPr/>
            </p:nvGrpSpPr>
            <p:grpSpPr>
              <a:xfrm>
                <a:off x="7164653" y="4359628"/>
                <a:ext cx="1581734" cy="457775"/>
                <a:chOff x="4340225" y="3783950"/>
                <a:chExt cx="904675" cy="261825"/>
              </a:xfrm>
            </p:grpSpPr>
            <p:sp>
              <p:nvSpPr>
                <p:cNvPr id="5285" name="Google Shape;5285;p77"/>
                <p:cNvSpPr/>
                <p:nvPr/>
              </p:nvSpPr>
              <p:spPr>
                <a:xfrm>
                  <a:off x="4544975" y="3908375"/>
                  <a:ext cx="650175" cy="13740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86" name="Google Shape;5286;p77"/>
                <p:cNvSpPr/>
                <p:nvPr/>
              </p:nvSpPr>
              <p:spPr>
                <a:xfrm>
                  <a:off x="4886900" y="3798125"/>
                  <a:ext cx="7950" cy="189750"/>
                </a:xfrm>
                <a:custGeom>
                  <a:avLst/>
                  <a:gdLst/>
                  <a:ahLst/>
                  <a:cxnLst/>
                  <a:rect l="l" t="t" r="r" b="b"/>
                  <a:pathLst>
                    <a:path w="318" h="7590" extrusionOk="0">
                      <a:moveTo>
                        <a:pt x="54" y="1"/>
                      </a:moveTo>
                      <a:lnTo>
                        <a:pt x="1" y="7589"/>
                      </a:lnTo>
                      <a:lnTo>
                        <a:pt x="317" y="7589"/>
                      </a:lnTo>
                      <a:lnTo>
                        <a:pt x="2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87" name="Google Shape;5287;p77"/>
                <p:cNvSpPr/>
                <p:nvPr/>
              </p:nvSpPr>
              <p:spPr>
                <a:xfrm>
                  <a:off x="5046600" y="3783950"/>
                  <a:ext cx="7925" cy="207925"/>
                </a:xfrm>
                <a:custGeom>
                  <a:avLst/>
                  <a:gdLst/>
                  <a:ahLst/>
                  <a:cxnLst/>
                  <a:rect l="l" t="t" r="r" b="b"/>
                  <a:pathLst>
                    <a:path w="317" h="8317" extrusionOk="0">
                      <a:moveTo>
                        <a:pt x="156" y="1"/>
                      </a:moveTo>
                      <a:cubicBezTo>
                        <a:pt x="98" y="1"/>
                        <a:pt x="54" y="50"/>
                        <a:pt x="54" y="108"/>
                      </a:cubicBezTo>
                      <a:lnTo>
                        <a:pt x="0" y="8156"/>
                      </a:lnTo>
                      <a:lnTo>
                        <a:pt x="0" y="8161"/>
                      </a:lnTo>
                      <a:cubicBezTo>
                        <a:pt x="0" y="8245"/>
                        <a:pt x="71" y="8317"/>
                        <a:pt x="156" y="8317"/>
                      </a:cubicBezTo>
                      <a:cubicBezTo>
                        <a:pt x="246" y="8317"/>
                        <a:pt x="317" y="8245"/>
                        <a:pt x="317" y="8156"/>
                      </a:cubicBezTo>
                      <a:lnTo>
                        <a:pt x="263" y="108"/>
                      </a:lnTo>
                      <a:cubicBezTo>
                        <a:pt x="263" y="50"/>
                        <a:pt x="214"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88" name="Google Shape;5288;p77"/>
                <p:cNvSpPr/>
                <p:nvPr/>
              </p:nvSpPr>
              <p:spPr>
                <a:xfrm>
                  <a:off x="4756675" y="3795900"/>
                  <a:ext cx="262600" cy="39300"/>
                </a:xfrm>
                <a:custGeom>
                  <a:avLst/>
                  <a:gdLst/>
                  <a:ahLst/>
                  <a:cxnLst/>
                  <a:rect l="l" t="t" r="r" b="b"/>
                  <a:pathLst>
                    <a:path w="10504" h="1572" extrusionOk="0">
                      <a:moveTo>
                        <a:pt x="5370" y="1"/>
                      </a:moveTo>
                      <a:cubicBezTo>
                        <a:pt x="2545" y="1"/>
                        <a:pt x="0" y="1572"/>
                        <a:pt x="0" y="1572"/>
                      </a:cubicBezTo>
                      <a:cubicBezTo>
                        <a:pt x="541" y="1279"/>
                        <a:pt x="1103" y="1181"/>
                        <a:pt x="1614" y="1181"/>
                      </a:cubicBezTo>
                      <a:cubicBezTo>
                        <a:pt x="2635" y="1181"/>
                        <a:pt x="3446" y="1572"/>
                        <a:pt x="3446" y="1572"/>
                      </a:cubicBezTo>
                      <a:cubicBezTo>
                        <a:pt x="4049" y="1310"/>
                        <a:pt x="4615" y="1223"/>
                        <a:pt x="5102" y="1223"/>
                      </a:cubicBezTo>
                      <a:cubicBezTo>
                        <a:pt x="6075" y="1223"/>
                        <a:pt x="6732" y="1572"/>
                        <a:pt x="6732" y="1572"/>
                      </a:cubicBezTo>
                      <a:cubicBezTo>
                        <a:pt x="7218" y="1310"/>
                        <a:pt x="7799" y="1223"/>
                        <a:pt x="8358" y="1223"/>
                      </a:cubicBezTo>
                      <a:cubicBezTo>
                        <a:pt x="9476" y="1223"/>
                        <a:pt x="10503" y="1572"/>
                        <a:pt x="10503" y="1572"/>
                      </a:cubicBezTo>
                      <a:cubicBezTo>
                        <a:pt x="10503" y="1572"/>
                        <a:pt x="8191" y="1"/>
                        <a:pt x="5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89" name="Google Shape;5289;p77"/>
                <p:cNvSpPr/>
                <p:nvPr/>
              </p:nvSpPr>
              <p:spPr>
                <a:xfrm>
                  <a:off x="4756675" y="3795900"/>
                  <a:ext cx="262600" cy="39300"/>
                </a:xfrm>
                <a:custGeom>
                  <a:avLst/>
                  <a:gdLst/>
                  <a:ahLst/>
                  <a:cxnLst/>
                  <a:rect l="l" t="t" r="r" b="b"/>
                  <a:pathLst>
                    <a:path w="10504" h="1572" fill="none" extrusionOk="0">
                      <a:moveTo>
                        <a:pt x="0" y="1572"/>
                      </a:moveTo>
                      <a:cubicBezTo>
                        <a:pt x="0" y="1572"/>
                        <a:pt x="2545" y="1"/>
                        <a:pt x="5370" y="1"/>
                      </a:cubicBezTo>
                      <a:cubicBezTo>
                        <a:pt x="8191" y="1"/>
                        <a:pt x="10503" y="1572"/>
                        <a:pt x="10503" y="1572"/>
                      </a:cubicBezTo>
                      <a:cubicBezTo>
                        <a:pt x="10503" y="1572"/>
                        <a:pt x="8191" y="786"/>
                        <a:pt x="6732" y="1572"/>
                      </a:cubicBezTo>
                      <a:cubicBezTo>
                        <a:pt x="6732" y="1572"/>
                        <a:pt x="5254" y="786"/>
                        <a:pt x="3446" y="1572"/>
                      </a:cubicBezTo>
                      <a:cubicBezTo>
                        <a:pt x="3446" y="1572"/>
                        <a:pt x="1621" y="692"/>
                        <a:pt x="0" y="1572"/>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90" name="Google Shape;5290;p77"/>
                <p:cNvSpPr/>
                <p:nvPr/>
              </p:nvSpPr>
              <p:spPr>
                <a:xfrm>
                  <a:off x="5029750" y="3798125"/>
                  <a:ext cx="38175" cy="130825"/>
                </a:xfrm>
                <a:custGeom>
                  <a:avLst/>
                  <a:gdLst/>
                  <a:ahLst/>
                  <a:cxnLst/>
                  <a:rect l="l" t="t" r="r" b="b"/>
                  <a:pathLst>
                    <a:path w="1527" h="5233" extrusionOk="0">
                      <a:moveTo>
                        <a:pt x="830" y="1"/>
                      </a:moveTo>
                      <a:cubicBezTo>
                        <a:pt x="830" y="1"/>
                        <a:pt x="0" y="5232"/>
                        <a:pt x="254" y="5232"/>
                      </a:cubicBezTo>
                      <a:cubicBezTo>
                        <a:pt x="484" y="5232"/>
                        <a:pt x="620" y="5061"/>
                        <a:pt x="779" y="5061"/>
                      </a:cubicBezTo>
                      <a:cubicBezTo>
                        <a:pt x="795" y="5061"/>
                        <a:pt x="813" y="5063"/>
                        <a:pt x="830" y="5067"/>
                      </a:cubicBezTo>
                      <a:cubicBezTo>
                        <a:pt x="1018" y="5116"/>
                        <a:pt x="1201" y="5232"/>
                        <a:pt x="1361" y="5232"/>
                      </a:cubicBezTo>
                      <a:cubicBezTo>
                        <a:pt x="1527" y="5232"/>
                        <a:pt x="83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91" name="Google Shape;5291;p77"/>
                <p:cNvSpPr/>
                <p:nvPr/>
              </p:nvSpPr>
              <p:spPr>
                <a:xfrm>
                  <a:off x="5029750" y="3798125"/>
                  <a:ext cx="38175" cy="130825"/>
                </a:xfrm>
                <a:custGeom>
                  <a:avLst/>
                  <a:gdLst/>
                  <a:ahLst/>
                  <a:cxnLst/>
                  <a:rect l="l" t="t" r="r" b="b"/>
                  <a:pathLst>
                    <a:path w="1527" h="5233" fill="none" extrusionOk="0">
                      <a:moveTo>
                        <a:pt x="830" y="1"/>
                      </a:moveTo>
                      <a:cubicBezTo>
                        <a:pt x="830" y="1"/>
                        <a:pt x="0" y="5232"/>
                        <a:pt x="254" y="5232"/>
                      </a:cubicBezTo>
                      <a:cubicBezTo>
                        <a:pt x="509" y="5232"/>
                        <a:pt x="647" y="5022"/>
                        <a:pt x="830" y="5067"/>
                      </a:cubicBezTo>
                      <a:cubicBezTo>
                        <a:pt x="1018" y="5116"/>
                        <a:pt x="1201" y="5232"/>
                        <a:pt x="1361" y="5232"/>
                      </a:cubicBezTo>
                      <a:cubicBezTo>
                        <a:pt x="1527" y="5232"/>
                        <a:pt x="830" y="1"/>
                        <a:pt x="830" y="1"/>
                      </a:cubicBezTo>
                      <a:close/>
                    </a:path>
                  </a:pathLst>
                </a:custGeom>
                <a:solidFill>
                  <a:schemeClr val="dk1"/>
                </a:solidFill>
                <a:ln w="7925" cap="rnd" cmpd="sng">
                  <a:solidFill>
                    <a:srgbClr val="26003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92" name="Google Shape;5292;p77"/>
                <p:cNvSpPr/>
                <p:nvPr/>
              </p:nvSpPr>
              <p:spPr>
                <a:xfrm>
                  <a:off x="5115775" y="3893025"/>
                  <a:ext cx="114175" cy="85325"/>
                </a:xfrm>
                <a:custGeom>
                  <a:avLst/>
                  <a:gdLst/>
                  <a:ahLst/>
                  <a:cxnLst/>
                  <a:rect l="l" t="t" r="r" b="b"/>
                  <a:pathLst>
                    <a:path w="4567" h="3413" extrusionOk="0">
                      <a:moveTo>
                        <a:pt x="2833" y="0"/>
                      </a:moveTo>
                      <a:cubicBezTo>
                        <a:pt x="2711" y="0"/>
                        <a:pt x="2588" y="14"/>
                        <a:pt x="2464" y="44"/>
                      </a:cubicBezTo>
                      <a:lnTo>
                        <a:pt x="1362" y="311"/>
                      </a:lnTo>
                      <a:cubicBezTo>
                        <a:pt x="518" y="512"/>
                        <a:pt x="1" y="1360"/>
                        <a:pt x="201" y="2208"/>
                      </a:cubicBezTo>
                      <a:cubicBezTo>
                        <a:pt x="377" y="2929"/>
                        <a:pt x="1022" y="3412"/>
                        <a:pt x="1732" y="3412"/>
                      </a:cubicBezTo>
                      <a:cubicBezTo>
                        <a:pt x="1853" y="3412"/>
                        <a:pt x="1976" y="3398"/>
                        <a:pt x="2098" y="3369"/>
                      </a:cubicBezTo>
                      <a:lnTo>
                        <a:pt x="3201" y="3106"/>
                      </a:lnTo>
                      <a:cubicBezTo>
                        <a:pt x="4045" y="2900"/>
                        <a:pt x="4567" y="2052"/>
                        <a:pt x="4366" y="1204"/>
                      </a:cubicBezTo>
                      <a:cubicBezTo>
                        <a:pt x="4191" y="483"/>
                        <a:pt x="3546" y="0"/>
                        <a:pt x="2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93" name="Google Shape;5293;p77"/>
                <p:cNvSpPr/>
                <p:nvPr/>
              </p:nvSpPr>
              <p:spPr>
                <a:xfrm>
                  <a:off x="5195125" y="3918425"/>
                  <a:ext cx="49775" cy="127350"/>
                </a:xfrm>
                <a:custGeom>
                  <a:avLst/>
                  <a:gdLst/>
                  <a:ahLst/>
                  <a:cxnLst/>
                  <a:rect l="l" t="t" r="r" b="b"/>
                  <a:pathLst>
                    <a:path w="1991" h="5094" fill="none" extrusionOk="0">
                      <a:moveTo>
                        <a:pt x="0" y="1"/>
                      </a:moveTo>
                      <a:lnTo>
                        <a:pt x="1991" y="5094"/>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294" name="Google Shape;5294;p77"/>
                <p:cNvSpPr/>
                <p:nvPr/>
              </p:nvSpPr>
              <p:spPr>
                <a:xfrm>
                  <a:off x="4340225" y="3935725"/>
                  <a:ext cx="251100" cy="110050"/>
                </a:xfrm>
                <a:custGeom>
                  <a:avLst/>
                  <a:gdLst/>
                  <a:ahLst/>
                  <a:cxnLst/>
                  <a:rect l="l" t="t" r="r" b="b"/>
                  <a:pathLst>
                    <a:path w="10044" h="4402" fill="none" extrusionOk="0">
                      <a:moveTo>
                        <a:pt x="10043" y="1"/>
                      </a:moveTo>
                      <a:lnTo>
                        <a:pt x="0" y="4402"/>
                      </a:lnTo>
                    </a:path>
                  </a:pathLst>
                </a:custGeom>
                <a:solidFill>
                  <a:schemeClr val="dk1"/>
                </a:solidFill>
                <a:ln w="7925" cap="flat" cmpd="sng">
                  <a:solidFill>
                    <a:srgbClr val="26003F"/>
                  </a:solidFill>
                  <a:prstDash val="solid"/>
                  <a:miter lim="446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295" name="Google Shape;5295;p77"/>
              <p:cNvSpPr/>
              <p:nvPr/>
            </p:nvSpPr>
            <p:spPr>
              <a:xfrm rot="10800000" flipH="1">
                <a:off x="7522638" y="4817398"/>
                <a:ext cx="1136766" cy="240230"/>
              </a:xfrm>
              <a:custGeom>
                <a:avLst/>
                <a:gdLst/>
                <a:ahLst/>
                <a:cxnLst/>
                <a:rect l="l" t="t" r="r" b="b"/>
                <a:pathLst>
                  <a:path w="26007" h="5496" extrusionOk="0">
                    <a:moveTo>
                      <a:pt x="1" y="1"/>
                    </a:moveTo>
                    <a:cubicBezTo>
                      <a:pt x="1" y="1"/>
                      <a:pt x="5924" y="4523"/>
                      <a:pt x="7174" y="5496"/>
                    </a:cubicBezTo>
                    <a:lnTo>
                      <a:pt x="23971" y="5496"/>
                    </a:lnTo>
                    <a:cubicBezTo>
                      <a:pt x="23971" y="5496"/>
                      <a:pt x="25819" y="3398"/>
                      <a:pt x="26006" y="2349"/>
                    </a:cubicBezTo>
                    <a:lnTo>
                      <a:pt x="26006" y="2349"/>
                    </a:lnTo>
                    <a:cubicBezTo>
                      <a:pt x="24992" y="2422"/>
                      <a:pt x="23710" y="2459"/>
                      <a:pt x="22252" y="2459"/>
                    </a:cubicBezTo>
                    <a:cubicBezTo>
                      <a:pt x="15660" y="2459"/>
                      <a:pt x="5458" y="1697"/>
                      <a:pt x="1" y="1"/>
                    </a:cubicBezTo>
                    <a:close/>
                  </a:path>
                </a:pathLst>
              </a:custGeom>
              <a:solidFill>
                <a:srgbClr val="26003F">
                  <a:alpha val="17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
        <p:nvSpPr>
          <p:cNvPr id="5296" name="Google Shape;5296;p77"/>
          <p:cNvSpPr txBox="1">
            <a:spLocks noGrp="1"/>
          </p:cNvSpPr>
          <p:nvPr>
            <p:ph type="body" idx="2"/>
          </p:nvPr>
        </p:nvSpPr>
        <p:spPr>
          <a:xfrm>
            <a:off x="4645388" y="1153400"/>
            <a:ext cx="3682500" cy="345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2000" noProof="0" dirty="0" err="1">
                <a:latin typeface="Archivo Black"/>
                <a:ea typeface="Archivo Black"/>
                <a:cs typeface="Archivo Black"/>
                <a:sym typeface="Archivo Black"/>
              </a:rPr>
              <a:t>Photos</a:t>
            </a:r>
            <a:r>
              <a:rPr lang="id-ID" sz="2000" noProof="0" dirty="0">
                <a:latin typeface="Archivo Black"/>
                <a:ea typeface="Archivo Black"/>
                <a:cs typeface="Archivo Black"/>
                <a:sym typeface="Archivo Black"/>
              </a:rPr>
              <a:t>:</a:t>
            </a:r>
            <a:endParaRPr lang="id-ID" sz="2000" noProof="0" dirty="0">
              <a:uFill>
                <a:noFill/>
              </a:uFill>
              <a:latin typeface="Archivo Black"/>
              <a:ea typeface="Archivo Black"/>
              <a:cs typeface="Archivo Black"/>
              <a:sym typeface="Archivo Black"/>
              <a:hlinkClick r:id="rId5"/>
            </a:endParaRPr>
          </a:p>
          <a:p>
            <a:pPr marL="457200" lvl="0" indent="-317500" algn="l" rtl="0">
              <a:spcBef>
                <a:spcPts val="1000"/>
              </a:spcBef>
              <a:spcAft>
                <a:spcPts val="0"/>
              </a:spcAft>
              <a:buSzPts val="1400"/>
              <a:buChar char="●"/>
            </a:pPr>
            <a:r>
              <a:rPr lang="id-ID" noProof="0" dirty="0">
                <a:uFill>
                  <a:noFill/>
                </a:uFill>
                <a:hlinkClick r:id="rId6"/>
              </a:rPr>
              <a:t>An </a:t>
            </a:r>
            <a:r>
              <a:rPr lang="id-ID" noProof="0" dirty="0" err="1">
                <a:uFill>
                  <a:noFill/>
                </a:uFill>
                <a:hlinkClick r:id="rId6"/>
              </a:rPr>
              <a:t>attractive</a:t>
            </a:r>
            <a:r>
              <a:rPr lang="id-ID" noProof="0" dirty="0">
                <a:uFill>
                  <a:noFill/>
                </a:uFill>
                <a:hlinkClick r:id="rId6"/>
              </a:rPr>
              <a:t> </a:t>
            </a:r>
            <a:r>
              <a:rPr lang="id-ID" noProof="0" dirty="0" err="1">
                <a:uFill>
                  <a:noFill/>
                </a:uFill>
                <a:hlinkClick r:id="rId6"/>
              </a:rPr>
              <a:t>woman</a:t>
            </a:r>
            <a:r>
              <a:rPr lang="id-ID" noProof="0" dirty="0">
                <a:uFill>
                  <a:noFill/>
                </a:uFill>
                <a:hlinkClick r:id="rId6"/>
              </a:rPr>
              <a:t> </a:t>
            </a:r>
            <a:r>
              <a:rPr lang="id-ID" noProof="0" dirty="0" err="1">
                <a:uFill>
                  <a:noFill/>
                </a:uFill>
                <a:hlinkClick r:id="rId6"/>
              </a:rPr>
              <a:t>at</a:t>
            </a:r>
            <a:r>
              <a:rPr lang="id-ID" noProof="0" dirty="0">
                <a:uFill>
                  <a:noFill/>
                </a:uFill>
                <a:hlinkClick r:id="rId6"/>
              </a:rPr>
              <a:t> </a:t>
            </a:r>
            <a:r>
              <a:rPr lang="id-ID" noProof="0" dirty="0" err="1">
                <a:uFill>
                  <a:noFill/>
                </a:uFill>
                <a:hlinkClick r:id="rId6"/>
              </a:rPr>
              <a:t>reception</a:t>
            </a:r>
            <a:r>
              <a:rPr lang="id-ID" noProof="0" dirty="0">
                <a:uFill>
                  <a:noFill/>
                </a:uFill>
                <a:hlinkClick r:id="rId6"/>
              </a:rPr>
              <a:t> </a:t>
            </a:r>
            <a:r>
              <a:rPr lang="id-ID" noProof="0" dirty="0" err="1">
                <a:uFill>
                  <a:noFill/>
                </a:uFill>
                <a:hlinkClick r:id="rId6"/>
              </a:rPr>
              <a:t>desk</a:t>
            </a:r>
            <a:r>
              <a:rPr lang="id-ID" noProof="0" dirty="0">
                <a:uFill>
                  <a:noFill/>
                </a:uFill>
                <a:hlinkClick r:id="rId6"/>
              </a:rPr>
              <a:t> </a:t>
            </a:r>
            <a:r>
              <a:rPr lang="id-ID" noProof="0" dirty="0" err="1">
                <a:uFill>
                  <a:noFill/>
                </a:uFill>
                <a:hlinkClick r:id="rId6"/>
              </a:rPr>
              <a:t>looking</a:t>
            </a:r>
            <a:r>
              <a:rPr lang="id-ID" noProof="0" dirty="0">
                <a:uFill>
                  <a:noFill/>
                </a:uFill>
                <a:hlinkClick r:id="rId6"/>
              </a:rPr>
              <a:t> </a:t>
            </a:r>
            <a:r>
              <a:rPr lang="id-ID" noProof="0" dirty="0" err="1">
                <a:uFill>
                  <a:noFill/>
                </a:uFill>
                <a:hlinkClick r:id="rId6"/>
              </a:rPr>
              <a:t>at</a:t>
            </a:r>
            <a:r>
              <a:rPr lang="id-ID" noProof="0" dirty="0">
                <a:uFill>
                  <a:noFill/>
                </a:uFill>
                <a:hlinkClick r:id="rId6"/>
              </a:rPr>
              <a:t> </a:t>
            </a:r>
            <a:r>
              <a:rPr lang="id-ID" noProof="0" dirty="0" err="1">
                <a:uFill>
                  <a:noFill/>
                </a:uFill>
                <a:hlinkClick r:id="rId6"/>
              </a:rPr>
              <a:t>camera</a:t>
            </a:r>
            <a:endParaRPr lang="id-ID" noProof="0" dirty="0"/>
          </a:p>
          <a:p>
            <a:pPr marL="457200" lvl="0" indent="-317500" algn="l" rtl="0">
              <a:spcBef>
                <a:spcPts val="0"/>
              </a:spcBef>
              <a:spcAft>
                <a:spcPts val="0"/>
              </a:spcAft>
              <a:buSzPts val="1400"/>
              <a:buChar char="●"/>
            </a:pPr>
            <a:r>
              <a:rPr lang="id-ID" noProof="0" dirty="0" err="1">
                <a:uFill>
                  <a:noFill/>
                </a:uFill>
                <a:hlinkClick r:id="rId7"/>
              </a:rPr>
              <a:t>Close</a:t>
            </a:r>
            <a:r>
              <a:rPr lang="id-ID" noProof="0" dirty="0">
                <a:uFill>
                  <a:noFill/>
                </a:uFill>
                <a:hlinkClick r:id="rId7"/>
              </a:rPr>
              <a:t> </a:t>
            </a:r>
            <a:r>
              <a:rPr lang="id-ID" noProof="0" dirty="0" err="1">
                <a:uFill>
                  <a:noFill/>
                </a:uFill>
                <a:hlinkClick r:id="rId7"/>
              </a:rPr>
              <a:t>up</a:t>
            </a:r>
            <a:r>
              <a:rPr lang="id-ID" noProof="0" dirty="0">
                <a:uFill>
                  <a:noFill/>
                </a:uFill>
                <a:hlinkClick r:id="rId7"/>
              </a:rPr>
              <a:t> </a:t>
            </a:r>
            <a:r>
              <a:rPr lang="id-ID" noProof="0" dirty="0" err="1">
                <a:uFill>
                  <a:noFill/>
                </a:uFill>
                <a:hlinkClick r:id="rId7"/>
              </a:rPr>
              <a:t>on</a:t>
            </a:r>
            <a:r>
              <a:rPr lang="id-ID" noProof="0" dirty="0">
                <a:uFill>
                  <a:noFill/>
                </a:uFill>
                <a:hlinkClick r:id="rId7"/>
              </a:rPr>
              <a:t> </a:t>
            </a:r>
            <a:r>
              <a:rPr lang="id-ID" noProof="0" dirty="0" err="1">
                <a:uFill>
                  <a:noFill/>
                </a:uFill>
                <a:hlinkClick r:id="rId7"/>
              </a:rPr>
              <a:t>young</a:t>
            </a:r>
            <a:r>
              <a:rPr lang="id-ID" noProof="0" dirty="0">
                <a:uFill>
                  <a:noFill/>
                </a:uFill>
                <a:hlinkClick r:id="rId7"/>
              </a:rPr>
              <a:t> </a:t>
            </a:r>
            <a:r>
              <a:rPr lang="id-ID" noProof="0" dirty="0" err="1">
                <a:uFill>
                  <a:noFill/>
                </a:uFill>
                <a:hlinkClick r:id="rId7"/>
              </a:rPr>
              <a:t>businesswoman</a:t>
            </a:r>
            <a:endParaRPr lang="id-ID" noProof="0" dirty="0"/>
          </a:p>
          <a:p>
            <a:pPr marL="457200" lvl="0" indent="-317500" algn="l" rtl="0">
              <a:spcBef>
                <a:spcPts val="0"/>
              </a:spcBef>
              <a:spcAft>
                <a:spcPts val="0"/>
              </a:spcAft>
              <a:buSzPts val="1400"/>
              <a:buChar char="●"/>
            </a:pPr>
            <a:r>
              <a:rPr lang="id-ID" noProof="0" dirty="0">
                <a:uFill>
                  <a:noFill/>
                </a:uFill>
                <a:hlinkClick r:id="rId8"/>
              </a:rPr>
              <a:t>Happy </a:t>
            </a:r>
            <a:r>
              <a:rPr lang="id-ID" noProof="0" dirty="0" err="1">
                <a:uFill>
                  <a:noFill/>
                </a:uFill>
                <a:hlinkClick r:id="rId8"/>
              </a:rPr>
              <a:t>businessman</a:t>
            </a:r>
            <a:r>
              <a:rPr lang="id-ID" noProof="0" dirty="0">
                <a:uFill>
                  <a:noFill/>
                </a:uFill>
                <a:hlinkClick r:id="rId8"/>
              </a:rPr>
              <a:t> </a:t>
            </a:r>
            <a:r>
              <a:rPr lang="id-ID" noProof="0" dirty="0" err="1">
                <a:uFill>
                  <a:noFill/>
                </a:uFill>
                <a:hlinkClick r:id="rId8"/>
              </a:rPr>
              <a:t>having</a:t>
            </a:r>
            <a:r>
              <a:rPr lang="id-ID" noProof="0" dirty="0">
                <a:uFill>
                  <a:noFill/>
                </a:uFill>
                <a:hlinkClick r:id="rId8"/>
              </a:rPr>
              <a:t> cup </a:t>
            </a:r>
            <a:r>
              <a:rPr lang="id-ID" noProof="0" dirty="0" err="1">
                <a:uFill>
                  <a:noFill/>
                </a:uFill>
                <a:hlinkClick r:id="rId8"/>
              </a:rPr>
              <a:t>of</a:t>
            </a:r>
            <a:r>
              <a:rPr lang="id-ID" noProof="0" dirty="0">
                <a:uFill>
                  <a:noFill/>
                </a:uFill>
                <a:hlinkClick r:id="rId8"/>
              </a:rPr>
              <a:t> </a:t>
            </a:r>
            <a:r>
              <a:rPr lang="id-ID" noProof="0" dirty="0" err="1">
                <a:uFill>
                  <a:noFill/>
                </a:uFill>
                <a:hlinkClick r:id="rId8"/>
              </a:rPr>
              <a:t>coffee</a:t>
            </a:r>
            <a:r>
              <a:rPr lang="id-ID" noProof="0" dirty="0">
                <a:uFill>
                  <a:noFill/>
                </a:uFill>
                <a:hlinkClick r:id="rId8"/>
              </a:rPr>
              <a:t> </a:t>
            </a:r>
            <a:r>
              <a:rPr lang="id-ID" noProof="0" dirty="0" err="1">
                <a:uFill>
                  <a:noFill/>
                </a:uFill>
                <a:hlinkClick r:id="rId8"/>
              </a:rPr>
              <a:t>with</a:t>
            </a:r>
            <a:r>
              <a:rPr lang="id-ID" noProof="0" dirty="0">
                <a:uFill>
                  <a:noFill/>
                </a:uFill>
                <a:hlinkClick r:id="rId8"/>
              </a:rPr>
              <a:t> laptop </a:t>
            </a:r>
            <a:r>
              <a:rPr lang="id-ID" noProof="0" dirty="0" err="1">
                <a:uFill>
                  <a:noFill/>
                </a:uFill>
                <a:hlinkClick r:id="rId8"/>
              </a:rPr>
              <a:t>on</a:t>
            </a:r>
            <a:r>
              <a:rPr lang="id-ID" noProof="0" dirty="0">
                <a:uFill>
                  <a:noFill/>
                </a:uFill>
                <a:hlinkClick r:id="rId8"/>
              </a:rPr>
              <a:t> </a:t>
            </a:r>
            <a:r>
              <a:rPr lang="id-ID" noProof="0" dirty="0" err="1">
                <a:uFill>
                  <a:noFill/>
                </a:uFill>
                <a:hlinkClick r:id="rId8"/>
              </a:rPr>
              <a:t>desk</a:t>
            </a:r>
            <a:endParaRPr lang="id-ID" noProof="0" dirty="0"/>
          </a:p>
          <a:p>
            <a:pPr marL="457200" lvl="0" indent="-317500" algn="l" rtl="0">
              <a:spcBef>
                <a:spcPts val="0"/>
              </a:spcBef>
              <a:spcAft>
                <a:spcPts val="0"/>
              </a:spcAft>
              <a:buSzPts val="1400"/>
              <a:buChar char="●"/>
            </a:pPr>
            <a:r>
              <a:rPr lang="id-ID" noProof="0" dirty="0" err="1">
                <a:uFill>
                  <a:noFill/>
                </a:uFill>
                <a:hlinkClick r:id="rId9"/>
              </a:rPr>
              <a:t>Woman</a:t>
            </a:r>
            <a:r>
              <a:rPr lang="id-ID" noProof="0" dirty="0">
                <a:uFill>
                  <a:noFill/>
                </a:uFill>
                <a:hlinkClick r:id="rId9"/>
              </a:rPr>
              <a:t> </a:t>
            </a:r>
            <a:r>
              <a:rPr lang="id-ID" noProof="0" dirty="0" err="1">
                <a:uFill>
                  <a:noFill/>
                </a:uFill>
                <a:hlinkClick r:id="rId9"/>
              </a:rPr>
              <a:t>relaxing</a:t>
            </a:r>
            <a:r>
              <a:rPr lang="id-ID" noProof="0" dirty="0">
                <a:uFill>
                  <a:noFill/>
                </a:uFill>
                <a:hlinkClick r:id="rId9"/>
              </a:rPr>
              <a:t> </a:t>
            </a:r>
            <a:r>
              <a:rPr lang="id-ID" noProof="0" dirty="0" err="1">
                <a:uFill>
                  <a:noFill/>
                </a:uFill>
                <a:hlinkClick r:id="rId9"/>
              </a:rPr>
              <a:t>at</a:t>
            </a:r>
            <a:r>
              <a:rPr lang="id-ID" noProof="0" dirty="0">
                <a:uFill>
                  <a:noFill/>
                </a:uFill>
                <a:hlinkClick r:id="rId9"/>
              </a:rPr>
              <a:t> a </a:t>
            </a:r>
            <a:r>
              <a:rPr lang="id-ID" noProof="0" dirty="0" err="1">
                <a:uFill>
                  <a:noFill/>
                </a:uFill>
                <a:hlinkClick r:id="rId9"/>
              </a:rPr>
              <a:t>spa</a:t>
            </a:r>
            <a:r>
              <a:rPr lang="id-ID" noProof="0" dirty="0">
                <a:uFill>
                  <a:noFill/>
                </a:uFill>
                <a:hlinkClick r:id="rId9"/>
              </a:rPr>
              <a:t> hotel </a:t>
            </a:r>
            <a:r>
              <a:rPr lang="id-ID" noProof="0" dirty="0" err="1">
                <a:uFill>
                  <a:noFill/>
                </a:uFill>
                <a:hlinkClick r:id="rId9"/>
              </a:rPr>
              <a:t>outdoors</a:t>
            </a:r>
            <a:endParaRPr lang="id-ID" noProof="0" dirty="0"/>
          </a:p>
          <a:p>
            <a:pPr marL="457200" lvl="0" indent="-317500" algn="l" rtl="0">
              <a:spcBef>
                <a:spcPts val="0"/>
              </a:spcBef>
              <a:spcAft>
                <a:spcPts val="0"/>
              </a:spcAft>
              <a:buSzPts val="1400"/>
              <a:buChar char="●"/>
            </a:pPr>
            <a:r>
              <a:rPr lang="id-ID" noProof="0" dirty="0" err="1">
                <a:uFill>
                  <a:noFill/>
                </a:uFill>
                <a:hlinkClick r:id="rId10"/>
              </a:rPr>
              <a:t>Woman</a:t>
            </a:r>
            <a:r>
              <a:rPr lang="id-ID" noProof="0" dirty="0">
                <a:uFill>
                  <a:noFill/>
                </a:uFill>
                <a:hlinkClick r:id="rId10"/>
              </a:rPr>
              <a:t> </a:t>
            </a:r>
            <a:r>
              <a:rPr lang="id-ID" noProof="0" dirty="0" err="1">
                <a:uFill>
                  <a:noFill/>
                </a:uFill>
                <a:hlinkClick r:id="rId10"/>
              </a:rPr>
              <a:t>having</a:t>
            </a:r>
            <a:r>
              <a:rPr lang="id-ID" noProof="0" dirty="0">
                <a:uFill>
                  <a:noFill/>
                </a:uFill>
                <a:hlinkClick r:id="rId10"/>
              </a:rPr>
              <a:t> </a:t>
            </a:r>
            <a:r>
              <a:rPr lang="id-ID" noProof="0" dirty="0" err="1">
                <a:uFill>
                  <a:noFill/>
                </a:uFill>
                <a:hlinkClick r:id="rId10"/>
              </a:rPr>
              <a:t>some</a:t>
            </a:r>
            <a:r>
              <a:rPr lang="id-ID" noProof="0" dirty="0">
                <a:uFill>
                  <a:noFill/>
                </a:uFill>
                <a:hlinkClick r:id="rId10"/>
              </a:rPr>
              <a:t> </a:t>
            </a:r>
            <a:r>
              <a:rPr lang="id-ID" noProof="0" dirty="0" err="1">
                <a:uFill>
                  <a:noFill/>
                </a:uFill>
                <a:hlinkClick r:id="rId10"/>
              </a:rPr>
              <a:t>quality</a:t>
            </a:r>
            <a:r>
              <a:rPr lang="id-ID" noProof="0" dirty="0">
                <a:uFill>
                  <a:noFill/>
                </a:uFill>
                <a:hlinkClick r:id="rId10"/>
              </a:rPr>
              <a:t> </a:t>
            </a:r>
            <a:r>
              <a:rPr lang="id-ID" noProof="0" dirty="0" err="1">
                <a:uFill>
                  <a:noFill/>
                </a:uFill>
                <a:hlinkClick r:id="rId10"/>
              </a:rPr>
              <a:t>time</a:t>
            </a:r>
            <a:r>
              <a:rPr lang="id-ID" noProof="0" dirty="0">
                <a:uFill>
                  <a:noFill/>
                </a:uFill>
                <a:hlinkClick r:id="rId10"/>
              </a:rPr>
              <a:t> </a:t>
            </a:r>
            <a:r>
              <a:rPr lang="id-ID" noProof="0" dirty="0" err="1">
                <a:uFill>
                  <a:noFill/>
                </a:uFill>
                <a:hlinkClick r:id="rId10"/>
              </a:rPr>
              <a:t>at</a:t>
            </a:r>
            <a:r>
              <a:rPr lang="id-ID" noProof="0" dirty="0">
                <a:uFill>
                  <a:noFill/>
                </a:uFill>
                <a:hlinkClick r:id="rId10"/>
              </a:rPr>
              <a:t> a </a:t>
            </a:r>
            <a:r>
              <a:rPr lang="id-ID" noProof="0" dirty="0" err="1">
                <a:uFill>
                  <a:noFill/>
                </a:uFill>
                <a:hlinkClick r:id="rId10"/>
              </a:rPr>
              <a:t>spa</a:t>
            </a:r>
            <a:r>
              <a:rPr lang="id-ID" noProof="0" dirty="0">
                <a:uFill>
                  <a:noFill/>
                </a:uFill>
                <a:hlinkClick r:id="rId10"/>
              </a:rPr>
              <a:t> hotel</a:t>
            </a:r>
            <a:endParaRPr lang="id-ID" noProof="0" dirty="0"/>
          </a:p>
          <a:p>
            <a:pPr marL="457200" lvl="0" indent="-317500" algn="l" rtl="0">
              <a:spcBef>
                <a:spcPts val="0"/>
              </a:spcBef>
              <a:spcAft>
                <a:spcPts val="0"/>
              </a:spcAft>
              <a:buSzPts val="1400"/>
              <a:buChar char="●"/>
            </a:pPr>
            <a:r>
              <a:rPr lang="id-ID" noProof="0" dirty="0">
                <a:uFill>
                  <a:noFill/>
                </a:uFill>
                <a:hlinkClick r:id="rId11"/>
              </a:rPr>
              <a:t>Young </a:t>
            </a:r>
            <a:r>
              <a:rPr lang="id-ID" noProof="0" dirty="0" err="1">
                <a:uFill>
                  <a:noFill/>
                </a:uFill>
                <a:hlinkClick r:id="rId11"/>
              </a:rPr>
              <a:t>woman</a:t>
            </a:r>
            <a:r>
              <a:rPr lang="id-ID" noProof="0" dirty="0">
                <a:uFill>
                  <a:noFill/>
                </a:uFill>
                <a:hlinkClick r:id="rId11"/>
              </a:rPr>
              <a:t> </a:t>
            </a:r>
            <a:r>
              <a:rPr lang="id-ID" noProof="0" dirty="0" err="1">
                <a:uFill>
                  <a:noFill/>
                </a:uFill>
                <a:hlinkClick r:id="rId11"/>
              </a:rPr>
              <a:t>relaxing</a:t>
            </a:r>
            <a:r>
              <a:rPr lang="id-ID" noProof="0" dirty="0">
                <a:uFill>
                  <a:noFill/>
                </a:uFill>
                <a:hlinkClick r:id="rId11"/>
              </a:rPr>
              <a:t> in a </a:t>
            </a:r>
            <a:r>
              <a:rPr lang="id-ID" noProof="0" dirty="0" err="1">
                <a:uFill>
                  <a:noFill/>
                </a:uFill>
                <a:hlinkClick r:id="rId11"/>
              </a:rPr>
              <a:t>jacuzzi</a:t>
            </a:r>
            <a:endParaRPr lang="id-ID" noProof="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00"/>
        <p:cNvGrpSpPr/>
        <p:nvPr/>
      </p:nvGrpSpPr>
      <p:grpSpPr>
        <a:xfrm>
          <a:off x="0" y="0"/>
          <a:ext cx="0" cy="0"/>
          <a:chOff x="0" y="0"/>
          <a:chExt cx="0" cy="0"/>
        </a:xfrm>
      </p:grpSpPr>
      <p:sp>
        <p:nvSpPr>
          <p:cNvPr id="5301" name="Google Shape;5301;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Instructions</a:t>
            </a:r>
            <a:r>
              <a:rPr lang="id-ID" noProof="0" dirty="0"/>
              <a:t> </a:t>
            </a:r>
            <a:r>
              <a:rPr lang="id-ID" noProof="0" dirty="0" err="1"/>
              <a:t>for</a:t>
            </a:r>
            <a:r>
              <a:rPr lang="id-ID" noProof="0" dirty="0"/>
              <a:t> </a:t>
            </a:r>
            <a:r>
              <a:rPr lang="id-ID" noProof="0" dirty="0" err="1"/>
              <a:t>use</a:t>
            </a:r>
            <a:endParaRPr lang="id-ID" noProof="0" dirty="0"/>
          </a:p>
        </p:txBody>
      </p:sp>
      <p:sp>
        <p:nvSpPr>
          <p:cNvPr id="5302" name="Google Shape;5302;p78"/>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id-ID" sz="1100" noProof="0" dirty="0">
                <a:solidFill>
                  <a:schemeClr val="lt1"/>
                </a:solidFill>
              </a:rPr>
              <a:t>If </a:t>
            </a:r>
            <a:r>
              <a:rPr lang="id-ID" sz="1100" noProof="0" dirty="0" err="1">
                <a:solidFill>
                  <a:schemeClr val="lt1"/>
                </a:solidFill>
              </a:rPr>
              <a:t>you</a:t>
            </a:r>
            <a:r>
              <a:rPr lang="id-ID" sz="1100" noProof="0" dirty="0">
                <a:solidFill>
                  <a:schemeClr val="lt1"/>
                </a:solidFill>
              </a:rPr>
              <a:t> </a:t>
            </a:r>
            <a:r>
              <a:rPr lang="id-ID" sz="1100" noProof="0" dirty="0" err="1">
                <a:solidFill>
                  <a:schemeClr val="lt1"/>
                </a:solidFill>
              </a:rPr>
              <a:t>have</a:t>
            </a:r>
            <a:r>
              <a:rPr lang="id-ID" sz="1100" noProof="0" dirty="0">
                <a:solidFill>
                  <a:schemeClr val="lt1"/>
                </a:solidFill>
              </a:rPr>
              <a:t> a </a:t>
            </a:r>
            <a:r>
              <a:rPr lang="id-ID" sz="1100" noProof="0" dirty="0" err="1">
                <a:solidFill>
                  <a:schemeClr val="lt1"/>
                </a:solidFill>
              </a:rPr>
              <a:t>free</a:t>
            </a:r>
            <a:r>
              <a:rPr lang="id-ID" sz="1100" noProof="0" dirty="0">
                <a:solidFill>
                  <a:schemeClr val="lt1"/>
                </a:solidFill>
              </a:rPr>
              <a:t> </a:t>
            </a:r>
            <a:r>
              <a:rPr lang="id-ID" sz="1100" noProof="0" dirty="0" err="1">
                <a:solidFill>
                  <a:schemeClr val="lt1"/>
                </a:solidFill>
              </a:rPr>
              <a:t>account</a:t>
            </a:r>
            <a:r>
              <a:rPr lang="id-ID" sz="1100" noProof="0" dirty="0">
                <a:solidFill>
                  <a:schemeClr val="lt1"/>
                </a:solidFill>
              </a:rPr>
              <a:t>, in order </a:t>
            </a:r>
            <a:r>
              <a:rPr lang="id-ID" sz="1100" noProof="0" dirty="0" err="1">
                <a:solidFill>
                  <a:schemeClr val="lt1"/>
                </a:solidFill>
              </a:rPr>
              <a:t>to</a:t>
            </a:r>
            <a:r>
              <a:rPr lang="id-ID" sz="1100" noProof="0" dirty="0">
                <a:solidFill>
                  <a:schemeClr val="lt1"/>
                </a:solidFill>
              </a:rPr>
              <a:t> </a:t>
            </a:r>
            <a:r>
              <a:rPr lang="id-ID" sz="1100" noProof="0" dirty="0" err="1">
                <a:solidFill>
                  <a:schemeClr val="lt1"/>
                </a:solidFill>
              </a:rPr>
              <a:t>use</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 </a:t>
            </a:r>
            <a:r>
              <a:rPr lang="id-ID" sz="1100" noProof="0" dirty="0" err="1">
                <a:solidFill>
                  <a:schemeClr val="lt1"/>
                </a:solidFill>
              </a:rPr>
              <a:t>you</a:t>
            </a:r>
            <a:r>
              <a:rPr lang="id-ID" sz="1100" noProof="0" dirty="0">
                <a:solidFill>
                  <a:schemeClr val="lt1"/>
                </a:solidFill>
              </a:rPr>
              <a:t> </a:t>
            </a:r>
            <a:r>
              <a:rPr lang="id-ID" sz="1100" noProof="0" dirty="0" err="1">
                <a:solidFill>
                  <a:schemeClr val="lt1"/>
                </a:solidFill>
              </a:rPr>
              <a:t>must</a:t>
            </a:r>
            <a:r>
              <a:rPr lang="id-ID" sz="1100" noProof="0" dirty="0">
                <a:solidFill>
                  <a:schemeClr val="lt1"/>
                </a:solidFill>
              </a:rPr>
              <a:t> </a:t>
            </a:r>
            <a:r>
              <a:rPr lang="id-ID" sz="1100" noProof="0" dirty="0" err="1">
                <a:solidFill>
                  <a:schemeClr val="lt1"/>
                </a:solidFill>
              </a:rPr>
              <a:t>credit</a:t>
            </a:r>
            <a:r>
              <a:rPr lang="id-ID" sz="1100" noProof="0" dirty="0">
                <a:solidFill>
                  <a:schemeClr val="lt1"/>
                </a:solidFill>
              </a:rPr>
              <a:t> </a:t>
            </a:r>
            <a:r>
              <a:rPr lang="id-ID" sz="1100" b="1" u="sng" noProof="0" dirty="0" err="1">
                <a:solidFill>
                  <a:schemeClr val="hlink"/>
                </a:solidFill>
                <a:hlinkClick r:id="rId3"/>
              </a:rPr>
              <a:t>Slidesgo</a:t>
            </a:r>
            <a:r>
              <a:rPr lang="id-ID" sz="1100" b="1" noProof="0" dirty="0">
                <a:solidFill>
                  <a:schemeClr val="hlink"/>
                </a:solidFill>
              </a:rPr>
              <a:t> </a:t>
            </a:r>
            <a:r>
              <a:rPr lang="id-ID" sz="1100" noProof="0" dirty="0" err="1">
                <a:solidFill>
                  <a:schemeClr val="lt1"/>
                </a:solidFill>
              </a:rPr>
              <a:t>by</a:t>
            </a:r>
            <a:r>
              <a:rPr lang="id-ID" sz="1100" noProof="0" dirty="0">
                <a:solidFill>
                  <a:schemeClr val="lt1"/>
                </a:solidFill>
              </a:rPr>
              <a:t> </a:t>
            </a:r>
            <a:r>
              <a:rPr lang="id-ID" sz="1100" noProof="0" dirty="0" err="1">
                <a:solidFill>
                  <a:schemeClr val="lt1"/>
                </a:solidFill>
              </a:rPr>
              <a:t>keeping</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b="1" u="sng" noProof="0" dirty="0" err="1">
                <a:solidFill>
                  <a:schemeClr val="hlink"/>
                </a:solidFill>
                <a:hlinkClick r:id="rId4" action="ppaction://hlinksldjump"/>
              </a:rPr>
              <a:t>Thanks</a:t>
            </a:r>
            <a:r>
              <a:rPr lang="id-ID" sz="1100" b="1" noProof="0" dirty="0">
                <a:solidFill>
                  <a:schemeClr val="hlink"/>
                </a:solidFill>
              </a:rPr>
              <a:t> </a:t>
            </a:r>
            <a:r>
              <a:rPr lang="id-ID" sz="1100" noProof="0" dirty="0" err="1">
                <a:solidFill>
                  <a:schemeClr val="lt1"/>
                </a:solidFill>
              </a:rPr>
              <a:t>slide</a:t>
            </a:r>
            <a:r>
              <a:rPr lang="id-ID" sz="1100" noProof="0" dirty="0">
                <a:solidFill>
                  <a:schemeClr val="lt1"/>
                </a:solidFill>
              </a:rPr>
              <a:t>. </a:t>
            </a:r>
            <a:r>
              <a:rPr lang="id-ID" sz="1100" noProof="0" dirty="0" err="1">
                <a:solidFill>
                  <a:schemeClr val="lt1"/>
                </a:solidFill>
              </a:rPr>
              <a:t>Please</a:t>
            </a:r>
            <a:r>
              <a:rPr lang="id-ID" sz="1100" noProof="0" dirty="0">
                <a:solidFill>
                  <a:schemeClr val="lt1"/>
                </a:solidFill>
              </a:rPr>
              <a:t> </a:t>
            </a:r>
            <a:r>
              <a:rPr lang="id-ID" sz="1100" noProof="0" dirty="0" err="1">
                <a:solidFill>
                  <a:schemeClr val="lt1"/>
                </a:solidFill>
              </a:rPr>
              <a:t>refer</a:t>
            </a:r>
            <a:r>
              <a:rPr lang="id-ID" sz="1100" noProof="0" dirty="0">
                <a:solidFill>
                  <a:schemeClr val="lt1"/>
                </a:solidFill>
              </a:rPr>
              <a:t> </a:t>
            </a:r>
            <a:r>
              <a:rPr lang="id-ID" sz="1100" noProof="0" dirty="0" err="1">
                <a:solidFill>
                  <a:schemeClr val="lt1"/>
                </a:solidFill>
              </a:rPr>
              <a:t>to</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next</a:t>
            </a:r>
            <a:r>
              <a:rPr lang="id-ID" sz="1100" noProof="0" dirty="0">
                <a:solidFill>
                  <a:schemeClr val="lt1"/>
                </a:solidFill>
              </a:rPr>
              <a:t> </a:t>
            </a:r>
            <a:r>
              <a:rPr lang="id-ID" sz="1100" noProof="0" dirty="0" err="1">
                <a:solidFill>
                  <a:schemeClr val="lt1"/>
                </a:solidFill>
              </a:rPr>
              <a:t>slide</a:t>
            </a:r>
            <a:r>
              <a:rPr lang="id-ID" sz="1100" noProof="0" dirty="0">
                <a:solidFill>
                  <a:schemeClr val="lt1"/>
                </a:solidFill>
              </a:rPr>
              <a:t> </a:t>
            </a:r>
            <a:r>
              <a:rPr lang="id-ID" sz="1100" noProof="0" dirty="0" err="1">
                <a:solidFill>
                  <a:schemeClr val="lt1"/>
                </a:solidFill>
              </a:rPr>
              <a:t>to</a:t>
            </a:r>
            <a:r>
              <a:rPr lang="id-ID" sz="1100" noProof="0" dirty="0">
                <a:solidFill>
                  <a:schemeClr val="lt1"/>
                </a:solidFill>
              </a:rPr>
              <a:t> </a:t>
            </a:r>
            <a:r>
              <a:rPr lang="id-ID" sz="1100" noProof="0" dirty="0" err="1">
                <a:solidFill>
                  <a:schemeClr val="lt1"/>
                </a:solidFill>
              </a:rPr>
              <a:t>read</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instructions</a:t>
            </a:r>
            <a:r>
              <a:rPr lang="id-ID" sz="1100" noProof="0" dirty="0">
                <a:solidFill>
                  <a:schemeClr val="lt1"/>
                </a:solidFill>
              </a:rPr>
              <a:t> </a:t>
            </a:r>
            <a:r>
              <a:rPr lang="id-ID" sz="1100" noProof="0" dirty="0" err="1">
                <a:solidFill>
                  <a:schemeClr val="lt1"/>
                </a:solidFill>
              </a:rPr>
              <a:t>for</a:t>
            </a:r>
            <a:r>
              <a:rPr lang="id-ID" sz="1100" noProof="0" dirty="0">
                <a:solidFill>
                  <a:schemeClr val="lt1"/>
                </a:solidFill>
              </a:rPr>
              <a:t> premium </a:t>
            </a:r>
            <a:r>
              <a:rPr lang="id-ID" sz="1100" noProof="0" dirty="0" err="1">
                <a:solidFill>
                  <a:schemeClr val="lt1"/>
                </a:solidFill>
              </a:rPr>
              <a:t>users</a:t>
            </a:r>
            <a:r>
              <a:rPr lang="id-ID" sz="1100" noProof="0" dirty="0">
                <a:solidFill>
                  <a:schemeClr val="lt1"/>
                </a:solidFill>
              </a:rPr>
              <a:t>.</a:t>
            </a:r>
          </a:p>
          <a:p>
            <a:pPr marL="0" lvl="0" indent="0" algn="l" rtl="0">
              <a:spcBef>
                <a:spcPts val="1000"/>
              </a:spcBef>
              <a:spcAft>
                <a:spcPts val="0"/>
              </a:spcAft>
              <a:buClr>
                <a:srgbClr val="0E2A47"/>
              </a:buClr>
              <a:buSzPts val="1100"/>
              <a:buFont typeface="Arial"/>
              <a:buNone/>
            </a:pPr>
            <a:r>
              <a:rPr lang="id-ID" sz="1100" b="1" noProof="0" dirty="0">
                <a:solidFill>
                  <a:schemeClr val="hlink"/>
                </a:solidFill>
              </a:rPr>
              <a:t>As a </a:t>
            </a:r>
            <a:r>
              <a:rPr lang="id-ID" sz="1100" b="1" noProof="0" dirty="0" err="1">
                <a:solidFill>
                  <a:schemeClr val="hlink"/>
                </a:solidFill>
              </a:rPr>
              <a:t>Free</a:t>
            </a:r>
            <a:r>
              <a:rPr lang="id-ID" sz="1100" b="1" noProof="0" dirty="0">
                <a:solidFill>
                  <a:schemeClr val="hlink"/>
                </a:solidFill>
              </a:rPr>
              <a:t> </a:t>
            </a:r>
            <a:r>
              <a:rPr lang="id-ID" sz="1100" b="1" noProof="0" dirty="0" err="1">
                <a:solidFill>
                  <a:schemeClr val="hlink"/>
                </a:solidFill>
              </a:rPr>
              <a:t>user</a:t>
            </a:r>
            <a:r>
              <a:rPr lang="id-ID" sz="1100" b="1" noProof="0" dirty="0">
                <a:solidFill>
                  <a:schemeClr val="hlink"/>
                </a:solidFill>
              </a:rPr>
              <a:t>, </a:t>
            </a:r>
            <a:r>
              <a:rPr lang="id-ID" sz="1100" b="1" noProof="0" dirty="0" err="1">
                <a:solidFill>
                  <a:schemeClr val="hlink"/>
                </a:solidFill>
              </a:rPr>
              <a:t>you</a:t>
            </a:r>
            <a:r>
              <a:rPr lang="id-ID" sz="1100" b="1" noProof="0" dirty="0">
                <a:solidFill>
                  <a:schemeClr val="hlink"/>
                </a:solidFill>
              </a:rPr>
              <a:t> are </a:t>
            </a:r>
            <a:r>
              <a:rPr lang="id-ID" sz="1100" b="1" noProof="0" dirty="0" err="1">
                <a:solidFill>
                  <a:schemeClr val="hlink"/>
                </a:solidFill>
              </a:rPr>
              <a:t>allowed</a:t>
            </a:r>
            <a:r>
              <a:rPr lang="id-ID" sz="1100" b="1" noProof="0" dirty="0">
                <a:solidFill>
                  <a:schemeClr val="hlink"/>
                </a:solidFill>
              </a:rPr>
              <a:t> </a:t>
            </a:r>
            <a:r>
              <a:rPr lang="id-ID" sz="1100" b="1" noProof="0" dirty="0" err="1">
                <a:solidFill>
                  <a:schemeClr val="hlink"/>
                </a:solidFill>
              </a:rPr>
              <a:t>to</a:t>
            </a:r>
            <a:r>
              <a:rPr lang="id-ID" sz="1100" b="1" noProof="0" dirty="0">
                <a:solidFill>
                  <a:schemeClr val="hlink"/>
                </a:solidFill>
              </a:rPr>
              <a:t>:</a:t>
            </a:r>
          </a:p>
          <a:p>
            <a:pPr marL="457200" lvl="0" indent="-298450" algn="l" rtl="0">
              <a:spcBef>
                <a:spcPts val="0"/>
              </a:spcBef>
              <a:spcAft>
                <a:spcPts val="0"/>
              </a:spcAft>
              <a:buClr>
                <a:schemeClr val="lt1"/>
              </a:buClr>
              <a:buSzPts val="1100"/>
              <a:buChar char="●"/>
            </a:pPr>
            <a:r>
              <a:rPr lang="id-ID" sz="1100" noProof="0" dirty="0" err="1">
                <a:solidFill>
                  <a:schemeClr val="lt1"/>
                </a:solidFill>
              </a:rPr>
              <a:t>Modify</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a:t>
            </a:r>
          </a:p>
          <a:p>
            <a:pPr marL="457200" lvl="0" indent="-298450" algn="l" rtl="0">
              <a:spcBef>
                <a:spcPts val="0"/>
              </a:spcBef>
              <a:spcAft>
                <a:spcPts val="0"/>
              </a:spcAft>
              <a:buClr>
                <a:schemeClr val="lt1"/>
              </a:buClr>
              <a:buSzPts val="1100"/>
              <a:buChar char="●"/>
            </a:pPr>
            <a:r>
              <a:rPr lang="id-ID" sz="1100" noProof="0" dirty="0">
                <a:solidFill>
                  <a:schemeClr val="lt1"/>
                </a:solidFill>
              </a:rPr>
              <a:t>Use </a:t>
            </a:r>
            <a:r>
              <a:rPr lang="id-ID" sz="1100" noProof="0" dirty="0" err="1">
                <a:solidFill>
                  <a:schemeClr val="lt1"/>
                </a:solidFill>
              </a:rPr>
              <a:t>it</a:t>
            </a:r>
            <a:r>
              <a:rPr lang="id-ID" sz="1100" noProof="0" dirty="0">
                <a:solidFill>
                  <a:schemeClr val="lt1"/>
                </a:solidFill>
              </a:rPr>
              <a:t> </a:t>
            </a:r>
            <a:r>
              <a:rPr lang="id-ID" sz="1100" noProof="0" dirty="0" err="1">
                <a:solidFill>
                  <a:schemeClr val="lt1"/>
                </a:solidFill>
              </a:rPr>
              <a:t>for</a:t>
            </a:r>
            <a:r>
              <a:rPr lang="id-ID" sz="1100" noProof="0" dirty="0">
                <a:solidFill>
                  <a:schemeClr val="lt1"/>
                </a:solidFill>
              </a:rPr>
              <a:t> </a:t>
            </a:r>
            <a:r>
              <a:rPr lang="id-ID" sz="1100" noProof="0" dirty="0" err="1">
                <a:solidFill>
                  <a:schemeClr val="lt1"/>
                </a:solidFill>
              </a:rPr>
              <a:t>both</a:t>
            </a:r>
            <a:r>
              <a:rPr lang="id-ID" sz="1100" noProof="0" dirty="0">
                <a:solidFill>
                  <a:schemeClr val="lt1"/>
                </a:solidFill>
              </a:rPr>
              <a:t> personal </a:t>
            </a:r>
            <a:r>
              <a:rPr lang="id-ID" sz="1100" noProof="0" dirty="0" err="1">
                <a:solidFill>
                  <a:schemeClr val="lt1"/>
                </a:solidFill>
              </a:rPr>
              <a:t>and</a:t>
            </a:r>
            <a:r>
              <a:rPr lang="id-ID" sz="1100" noProof="0" dirty="0">
                <a:solidFill>
                  <a:schemeClr val="lt1"/>
                </a:solidFill>
              </a:rPr>
              <a:t> </a:t>
            </a:r>
            <a:r>
              <a:rPr lang="id-ID" sz="1100" noProof="0" dirty="0" err="1">
                <a:solidFill>
                  <a:schemeClr val="lt1"/>
                </a:solidFill>
              </a:rPr>
              <a:t>commercial</a:t>
            </a:r>
            <a:r>
              <a:rPr lang="id-ID" sz="1100" noProof="0" dirty="0">
                <a:solidFill>
                  <a:schemeClr val="lt1"/>
                </a:solidFill>
              </a:rPr>
              <a:t> </a:t>
            </a:r>
            <a:r>
              <a:rPr lang="id-ID" sz="1100" noProof="0" dirty="0" err="1">
                <a:solidFill>
                  <a:schemeClr val="lt1"/>
                </a:solidFill>
              </a:rPr>
              <a:t>projects</a:t>
            </a:r>
            <a:r>
              <a:rPr lang="id-ID" sz="1100" noProof="0" dirty="0">
                <a:solidFill>
                  <a:schemeClr val="lt1"/>
                </a:solidFill>
              </a:rPr>
              <a:t>.</a:t>
            </a:r>
          </a:p>
          <a:p>
            <a:pPr marL="0" lvl="0" indent="0" algn="l" rtl="0">
              <a:spcBef>
                <a:spcPts val="1000"/>
              </a:spcBef>
              <a:spcAft>
                <a:spcPts val="0"/>
              </a:spcAft>
              <a:buClr>
                <a:srgbClr val="0E2A47"/>
              </a:buClr>
              <a:buSzPts val="1100"/>
              <a:buFont typeface="Arial"/>
              <a:buNone/>
            </a:pPr>
            <a:r>
              <a:rPr lang="id-ID" sz="1100" b="1" noProof="0" dirty="0">
                <a:solidFill>
                  <a:schemeClr val="hlink"/>
                </a:solidFill>
              </a:rPr>
              <a:t>You are not </a:t>
            </a:r>
            <a:r>
              <a:rPr lang="id-ID" sz="1100" b="1" noProof="0" dirty="0" err="1">
                <a:solidFill>
                  <a:schemeClr val="hlink"/>
                </a:solidFill>
              </a:rPr>
              <a:t>allowed</a:t>
            </a:r>
            <a:r>
              <a:rPr lang="id-ID" sz="1100" b="1" noProof="0" dirty="0">
                <a:solidFill>
                  <a:schemeClr val="hlink"/>
                </a:solidFill>
              </a:rPr>
              <a:t> </a:t>
            </a:r>
            <a:r>
              <a:rPr lang="id-ID" sz="1100" b="1" noProof="0" dirty="0" err="1">
                <a:solidFill>
                  <a:schemeClr val="hlink"/>
                </a:solidFill>
              </a:rPr>
              <a:t>to</a:t>
            </a:r>
            <a:r>
              <a:rPr lang="id-ID" sz="1100" b="1" noProof="0" dirty="0">
                <a:solidFill>
                  <a:schemeClr val="hlink"/>
                </a:solidFill>
              </a:rPr>
              <a:t>:</a:t>
            </a:r>
          </a:p>
          <a:p>
            <a:pPr marL="457200" lvl="0" indent="-298450" algn="l" rtl="0">
              <a:spcBef>
                <a:spcPts val="0"/>
              </a:spcBef>
              <a:spcAft>
                <a:spcPts val="0"/>
              </a:spcAft>
              <a:buClr>
                <a:schemeClr val="lt1"/>
              </a:buClr>
              <a:buSzPts val="1100"/>
              <a:buChar char="●"/>
            </a:pPr>
            <a:r>
              <a:rPr lang="id-ID" sz="1100" noProof="0" dirty="0" err="1">
                <a:solidFill>
                  <a:schemeClr val="lt1"/>
                </a:solidFill>
              </a:rPr>
              <a:t>Sublicense</a:t>
            </a:r>
            <a:r>
              <a:rPr lang="id-ID" sz="1100" noProof="0" dirty="0">
                <a:solidFill>
                  <a:schemeClr val="lt1"/>
                </a:solidFill>
              </a:rPr>
              <a:t>, </a:t>
            </a:r>
            <a:r>
              <a:rPr lang="id-ID" sz="1100" noProof="0" dirty="0" err="1">
                <a:solidFill>
                  <a:schemeClr val="lt1"/>
                </a:solidFill>
              </a:rPr>
              <a:t>sell</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rent</a:t>
            </a:r>
            <a:r>
              <a:rPr lang="id-ID" sz="1100" noProof="0" dirty="0">
                <a:solidFill>
                  <a:schemeClr val="lt1"/>
                </a:solidFill>
              </a:rPr>
              <a:t> </a:t>
            </a:r>
            <a:r>
              <a:rPr lang="id-ID" sz="1100" noProof="0" dirty="0" err="1">
                <a:solidFill>
                  <a:schemeClr val="lt1"/>
                </a:solidFill>
              </a:rPr>
              <a:t>any</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Content</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 </a:t>
            </a:r>
            <a:r>
              <a:rPr lang="id-ID" sz="1100" noProof="0" dirty="0" err="1">
                <a:solidFill>
                  <a:schemeClr val="lt1"/>
                </a:solidFill>
              </a:rPr>
              <a:t>modified</a:t>
            </a:r>
            <a:r>
              <a:rPr lang="id-ID" sz="1100" noProof="0" dirty="0">
                <a:solidFill>
                  <a:schemeClr val="lt1"/>
                </a:solidFill>
              </a:rPr>
              <a:t> </a:t>
            </a:r>
            <a:r>
              <a:rPr lang="id-ID" sz="1100" noProof="0" dirty="0" err="1">
                <a:solidFill>
                  <a:schemeClr val="lt1"/>
                </a:solidFill>
              </a:rPr>
              <a:t>version</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Content</a:t>
            </a:r>
            <a:r>
              <a:rPr lang="id-ID" sz="1100" noProof="0" dirty="0">
                <a:solidFill>
                  <a:schemeClr val="lt1"/>
                </a:solidFill>
              </a:rPr>
              <a:t>).</a:t>
            </a:r>
          </a:p>
          <a:p>
            <a:pPr marL="457200" lvl="0" indent="-298450" algn="l" rtl="0">
              <a:spcBef>
                <a:spcPts val="0"/>
              </a:spcBef>
              <a:spcAft>
                <a:spcPts val="0"/>
              </a:spcAft>
              <a:buClr>
                <a:schemeClr val="lt1"/>
              </a:buClr>
              <a:buSzPts val="1100"/>
              <a:buChar char="●"/>
            </a:pPr>
            <a:r>
              <a:rPr lang="id-ID" sz="1100" noProof="0" dirty="0" err="1">
                <a:solidFill>
                  <a:schemeClr val="lt1"/>
                </a:solidFill>
              </a:rPr>
              <a:t>Distribute</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Content</a:t>
            </a:r>
            <a:r>
              <a:rPr lang="id-ID" sz="1100" noProof="0" dirty="0">
                <a:solidFill>
                  <a:schemeClr val="lt1"/>
                </a:solidFill>
              </a:rPr>
              <a:t> </a:t>
            </a:r>
            <a:r>
              <a:rPr lang="id-ID" sz="1100" noProof="0" dirty="0" err="1">
                <a:solidFill>
                  <a:schemeClr val="lt1"/>
                </a:solidFill>
              </a:rPr>
              <a:t>unless</a:t>
            </a:r>
            <a:r>
              <a:rPr lang="id-ID" sz="1100" noProof="0" dirty="0">
                <a:solidFill>
                  <a:schemeClr val="lt1"/>
                </a:solidFill>
              </a:rPr>
              <a:t> </a:t>
            </a:r>
            <a:r>
              <a:rPr lang="id-ID" sz="1100" noProof="0" dirty="0" err="1">
                <a:solidFill>
                  <a:schemeClr val="lt1"/>
                </a:solidFill>
              </a:rPr>
              <a:t>it</a:t>
            </a:r>
            <a:r>
              <a:rPr lang="id-ID" sz="1100" noProof="0" dirty="0">
                <a:solidFill>
                  <a:schemeClr val="lt1"/>
                </a:solidFill>
              </a:rPr>
              <a:t> has </a:t>
            </a:r>
            <a:r>
              <a:rPr lang="id-ID" sz="1100" noProof="0" dirty="0" err="1">
                <a:solidFill>
                  <a:schemeClr val="lt1"/>
                </a:solidFill>
              </a:rPr>
              <a:t>been</a:t>
            </a:r>
            <a:r>
              <a:rPr lang="id-ID" sz="1100" noProof="0" dirty="0">
                <a:solidFill>
                  <a:schemeClr val="lt1"/>
                </a:solidFill>
              </a:rPr>
              <a:t> </a:t>
            </a:r>
            <a:r>
              <a:rPr lang="id-ID" sz="1100" noProof="0" dirty="0" err="1">
                <a:solidFill>
                  <a:schemeClr val="lt1"/>
                </a:solidFill>
              </a:rPr>
              <a:t>expressly</a:t>
            </a:r>
            <a:r>
              <a:rPr lang="id-ID" sz="1100" noProof="0" dirty="0">
                <a:solidFill>
                  <a:schemeClr val="lt1"/>
                </a:solidFill>
              </a:rPr>
              <a:t> </a:t>
            </a:r>
            <a:r>
              <a:rPr lang="id-ID" sz="1100" noProof="0" dirty="0" err="1">
                <a:solidFill>
                  <a:schemeClr val="lt1"/>
                </a:solidFill>
              </a:rPr>
              <a:t>authorized</a:t>
            </a:r>
            <a:r>
              <a:rPr lang="id-ID" sz="1100" noProof="0" dirty="0">
                <a:solidFill>
                  <a:schemeClr val="lt1"/>
                </a:solidFill>
              </a:rPr>
              <a:t> </a:t>
            </a:r>
            <a:r>
              <a:rPr lang="id-ID" sz="1100" noProof="0" dirty="0" err="1">
                <a:solidFill>
                  <a:schemeClr val="lt1"/>
                </a:solidFill>
              </a:rPr>
              <a:t>by</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a:t>
            </a:r>
          </a:p>
          <a:p>
            <a:pPr marL="457200" lvl="0" indent="-298450" algn="l" rtl="0">
              <a:spcBef>
                <a:spcPts val="0"/>
              </a:spcBef>
              <a:spcAft>
                <a:spcPts val="0"/>
              </a:spcAft>
              <a:buClr>
                <a:schemeClr val="lt1"/>
              </a:buClr>
              <a:buSzPts val="1100"/>
              <a:buChar char="●"/>
            </a:pPr>
            <a:r>
              <a:rPr lang="id-ID" sz="1100" noProof="0" dirty="0" err="1">
                <a:solidFill>
                  <a:schemeClr val="lt1"/>
                </a:solidFill>
              </a:rPr>
              <a:t>Include</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Content</a:t>
            </a:r>
            <a:r>
              <a:rPr lang="id-ID" sz="1100" noProof="0" dirty="0">
                <a:solidFill>
                  <a:schemeClr val="lt1"/>
                </a:solidFill>
              </a:rPr>
              <a:t> in </a:t>
            </a:r>
            <a:r>
              <a:rPr lang="id-ID" sz="1100" noProof="0" dirty="0" err="1">
                <a:solidFill>
                  <a:schemeClr val="lt1"/>
                </a:solidFill>
              </a:rPr>
              <a:t>an</a:t>
            </a:r>
            <a:r>
              <a:rPr lang="id-ID" sz="1100" noProof="0" dirty="0">
                <a:solidFill>
                  <a:schemeClr val="lt1"/>
                </a:solidFill>
              </a:rPr>
              <a:t> </a:t>
            </a:r>
            <a:r>
              <a:rPr lang="id-ID" sz="1100" noProof="0" dirty="0" err="1">
                <a:solidFill>
                  <a:schemeClr val="lt1"/>
                </a:solidFill>
              </a:rPr>
              <a:t>online</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offline</a:t>
            </a:r>
            <a:r>
              <a:rPr lang="id-ID" sz="1100" noProof="0" dirty="0">
                <a:solidFill>
                  <a:schemeClr val="lt1"/>
                </a:solidFill>
              </a:rPr>
              <a:t> </a:t>
            </a:r>
            <a:r>
              <a:rPr lang="id-ID" sz="1100" noProof="0" dirty="0" err="1">
                <a:solidFill>
                  <a:schemeClr val="lt1"/>
                </a:solidFill>
              </a:rPr>
              <a:t>database</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file</a:t>
            </a:r>
            <a:r>
              <a:rPr lang="id-ID" sz="1100" noProof="0" dirty="0">
                <a:solidFill>
                  <a:schemeClr val="lt1"/>
                </a:solidFill>
              </a:rPr>
              <a:t>.</a:t>
            </a:r>
          </a:p>
          <a:p>
            <a:pPr marL="457200" lvl="0" indent="-298450" algn="l" rtl="0">
              <a:spcBef>
                <a:spcPts val="0"/>
              </a:spcBef>
              <a:spcAft>
                <a:spcPts val="0"/>
              </a:spcAft>
              <a:buClr>
                <a:schemeClr val="lt1"/>
              </a:buClr>
              <a:buSzPts val="1100"/>
              <a:buChar char="●"/>
            </a:pPr>
            <a:r>
              <a:rPr lang="id-ID" sz="1100" noProof="0" dirty="0" err="1">
                <a:solidFill>
                  <a:schemeClr val="lt1"/>
                </a:solidFill>
              </a:rPr>
              <a:t>Offer</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templates</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modified</a:t>
            </a:r>
            <a:r>
              <a:rPr lang="id-ID" sz="1100" noProof="0" dirty="0">
                <a:solidFill>
                  <a:schemeClr val="lt1"/>
                </a:solidFill>
              </a:rPr>
              <a:t> </a:t>
            </a:r>
            <a:r>
              <a:rPr lang="id-ID" sz="1100" noProof="0" dirty="0" err="1">
                <a:solidFill>
                  <a:schemeClr val="lt1"/>
                </a:solidFill>
              </a:rPr>
              <a:t>versions</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templates</a:t>
            </a:r>
            <a:r>
              <a:rPr lang="id-ID" sz="1100" noProof="0" dirty="0">
                <a:solidFill>
                  <a:schemeClr val="lt1"/>
                </a:solidFill>
              </a:rPr>
              <a:t>) </a:t>
            </a:r>
            <a:r>
              <a:rPr lang="id-ID" sz="1100" noProof="0" dirty="0" err="1">
                <a:solidFill>
                  <a:schemeClr val="lt1"/>
                </a:solidFill>
              </a:rPr>
              <a:t>for</a:t>
            </a:r>
            <a:r>
              <a:rPr lang="id-ID" sz="1100" noProof="0" dirty="0">
                <a:solidFill>
                  <a:schemeClr val="lt1"/>
                </a:solidFill>
              </a:rPr>
              <a:t> </a:t>
            </a:r>
            <a:r>
              <a:rPr lang="id-ID" sz="1100" noProof="0" dirty="0" err="1">
                <a:solidFill>
                  <a:schemeClr val="lt1"/>
                </a:solidFill>
              </a:rPr>
              <a:t>download</a:t>
            </a:r>
            <a:r>
              <a:rPr lang="id-ID" sz="1100" noProof="0" dirty="0">
                <a:solidFill>
                  <a:schemeClr val="lt1"/>
                </a:solidFill>
              </a:rPr>
              <a:t>.</a:t>
            </a:r>
          </a:p>
          <a:p>
            <a:pPr marL="457200" lvl="0" indent="-298450" algn="l" rtl="0">
              <a:spcBef>
                <a:spcPts val="0"/>
              </a:spcBef>
              <a:spcAft>
                <a:spcPts val="0"/>
              </a:spcAft>
              <a:buClr>
                <a:schemeClr val="lt1"/>
              </a:buClr>
              <a:buSzPts val="1100"/>
              <a:buChar char="●"/>
            </a:pPr>
            <a:r>
              <a:rPr lang="id-ID" sz="1100" noProof="0" dirty="0" err="1">
                <a:solidFill>
                  <a:schemeClr val="lt1"/>
                </a:solidFill>
              </a:rPr>
              <a:t>Acquire</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copyright</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Content</a:t>
            </a:r>
            <a:r>
              <a:rPr lang="id-ID" sz="1100" noProof="0" dirty="0">
                <a:solidFill>
                  <a:schemeClr val="lt1"/>
                </a:solidFill>
              </a:rPr>
              <a:t>.</a:t>
            </a:r>
          </a:p>
          <a:p>
            <a:pPr marL="0" lvl="0" indent="0" algn="l" rtl="0">
              <a:spcBef>
                <a:spcPts val="0"/>
              </a:spcBef>
              <a:spcAft>
                <a:spcPts val="0"/>
              </a:spcAft>
              <a:buClr>
                <a:srgbClr val="0E2A47"/>
              </a:buClr>
              <a:buSzPts val="1100"/>
              <a:buFont typeface="Arial"/>
              <a:buNone/>
            </a:pPr>
            <a:endParaRPr lang="id-ID" sz="1100" noProof="0" dirty="0">
              <a:solidFill>
                <a:schemeClr val="lt1"/>
              </a:solidFill>
            </a:endParaRPr>
          </a:p>
          <a:p>
            <a:pPr marL="0" lvl="0" indent="0" algn="l" rtl="0">
              <a:spcBef>
                <a:spcPts val="0"/>
              </a:spcBef>
              <a:spcAft>
                <a:spcPts val="0"/>
              </a:spcAft>
              <a:buClr>
                <a:srgbClr val="0E2A47"/>
              </a:buClr>
              <a:buSzPts val="1100"/>
              <a:buFont typeface="Arial"/>
              <a:buNone/>
            </a:pPr>
            <a:endParaRPr lang="id-ID" sz="1100" noProof="0" dirty="0">
              <a:solidFill>
                <a:schemeClr val="lt1"/>
              </a:solidFill>
            </a:endParaRPr>
          </a:p>
          <a:p>
            <a:pPr marL="0" lvl="0" indent="0" algn="l" rtl="0">
              <a:spcBef>
                <a:spcPts val="0"/>
              </a:spcBef>
              <a:spcAft>
                <a:spcPts val="0"/>
              </a:spcAft>
              <a:buClr>
                <a:srgbClr val="0E2A47"/>
              </a:buClr>
              <a:buSzPts val="1100"/>
              <a:buFont typeface="Arial"/>
              <a:buNone/>
            </a:pPr>
            <a:r>
              <a:rPr lang="id-ID" sz="1100" noProof="0" dirty="0">
                <a:solidFill>
                  <a:schemeClr val="lt1"/>
                </a:solidFill>
              </a:rPr>
              <a:t>For </a:t>
            </a:r>
            <a:r>
              <a:rPr lang="id-ID" sz="1100" noProof="0" dirty="0" err="1">
                <a:solidFill>
                  <a:schemeClr val="lt1"/>
                </a:solidFill>
              </a:rPr>
              <a:t>more</a:t>
            </a:r>
            <a:r>
              <a:rPr lang="id-ID" sz="1100" noProof="0" dirty="0">
                <a:solidFill>
                  <a:schemeClr val="lt1"/>
                </a:solidFill>
              </a:rPr>
              <a:t> </a:t>
            </a:r>
            <a:r>
              <a:rPr lang="id-ID" sz="1100" noProof="0" dirty="0" err="1">
                <a:solidFill>
                  <a:schemeClr val="lt1"/>
                </a:solidFill>
              </a:rPr>
              <a:t>information</a:t>
            </a:r>
            <a:r>
              <a:rPr lang="id-ID" sz="1100" noProof="0" dirty="0">
                <a:solidFill>
                  <a:schemeClr val="lt1"/>
                </a:solidFill>
              </a:rPr>
              <a:t> </a:t>
            </a:r>
            <a:r>
              <a:rPr lang="id-ID" sz="1100" noProof="0" dirty="0" err="1">
                <a:solidFill>
                  <a:schemeClr val="lt1"/>
                </a:solidFill>
              </a:rPr>
              <a:t>about</a:t>
            </a:r>
            <a:r>
              <a:rPr lang="id-ID" sz="1100" noProof="0" dirty="0">
                <a:solidFill>
                  <a:schemeClr val="lt1"/>
                </a:solidFill>
              </a:rPr>
              <a:t> </a:t>
            </a:r>
            <a:r>
              <a:rPr lang="id-ID" sz="1100" noProof="0" dirty="0" err="1">
                <a:solidFill>
                  <a:schemeClr val="lt1"/>
                </a:solidFill>
              </a:rPr>
              <a:t>editing</a:t>
            </a:r>
            <a:r>
              <a:rPr lang="id-ID" sz="1100" noProof="0" dirty="0">
                <a:solidFill>
                  <a:schemeClr val="lt1"/>
                </a:solidFill>
              </a:rPr>
              <a:t> </a:t>
            </a:r>
            <a:r>
              <a:rPr lang="id-ID" sz="1100" noProof="0" dirty="0" err="1">
                <a:solidFill>
                  <a:schemeClr val="lt1"/>
                </a:solidFill>
              </a:rPr>
              <a:t>slides</a:t>
            </a:r>
            <a:r>
              <a:rPr lang="id-ID" sz="1100" noProof="0" dirty="0">
                <a:solidFill>
                  <a:schemeClr val="lt1"/>
                </a:solidFill>
              </a:rPr>
              <a:t>, </a:t>
            </a:r>
            <a:r>
              <a:rPr lang="id-ID" sz="1100" noProof="0" dirty="0" err="1">
                <a:solidFill>
                  <a:schemeClr val="lt1"/>
                </a:solidFill>
              </a:rPr>
              <a:t>please</a:t>
            </a:r>
            <a:r>
              <a:rPr lang="id-ID" sz="1100" noProof="0" dirty="0">
                <a:solidFill>
                  <a:schemeClr val="lt1"/>
                </a:solidFill>
              </a:rPr>
              <a:t> </a:t>
            </a:r>
            <a:r>
              <a:rPr lang="id-ID" sz="1100" noProof="0" dirty="0" err="1">
                <a:solidFill>
                  <a:schemeClr val="lt1"/>
                </a:solidFill>
              </a:rPr>
              <a:t>read</a:t>
            </a:r>
            <a:r>
              <a:rPr lang="id-ID" sz="1100" noProof="0" dirty="0">
                <a:solidFill>
                  <a:schemeClr val="lt1"/>
                </a:solidFill>
              </a:rPr>
              <a:t> </a:t>
            </a:r>
            <a:r>
              <a:rPr lang="id-ID" sz="1100" noProof="0" dirty="0" err="1">
                <a:solidFill>
                  <a:schemeClr val="lt1"/>
                </a:solidFill>
              </a:rPr>
              <a:t>our</a:t>
            </a:r>
            <a:r>
              <a:rPr lang="id-ID" sz="1100" noProof="0" dirty="0">
                <a:solidFill>
                  <a:schemeClr val="lt1"/>
                </a:solidFill>
              </a:rPr>
              <a:t> </a:t>
            </a:r>
            <a:r>
              <a:rPr lang="id-ID" sz="1100" noProof="0" dirty="0" err="1">
                <a:solidFill>
                  <a:schemeClr val="lt1"/>
                </a:solidFill>
              </a:rPr>
              <a:t>FAQs</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visit</a:t>
            </a:r>
            <a:r>
              <a:rPr lang="id-ID" sz="1100" noProof="0" dirty="0">
                <a:solidFill>
                  <a:schemeClr val="lt1"/>
                </a:solidFill>
              </a:rPr>
              <a:t> </a:t>
            </a:r>
            <a:r>
              <a:rPr lang="id-ID" sz="1100" noProof="0" dirty="0" err="1">
                <a:solidFill>
                  <a:schemeClr val="lt1"/>
                </a:solidFill>
              </a:rPr>
              <a:t>our</a:t>
            </a:r>
            <a:r>
              <a:rPr lang="id-ID" sz="1100" noProof="0" dirty="0">
                <a:solidFill>
                  <a:schemeClr val="lt1"/>
                </a:solidFill>
              </a:rPr>
              <a:t> blog:</a:t>
            </a:r>
          </a:p>
          <a:p>
            <a:pPr marL="0" lvl="0" indent="0" algn="l" rtl="0">
              <a:spcBef>
                <a:spcPts val="0"/>
              </a:spcBef>
              <a:spcAft>
                <a:spcPts val="0"/>
              </a:spcAft>
              <a:buClr>
                <a:srgbClr val="0E2A47"/>
              </a:buClr>
              <a:buSzPts val="1100"/>
              <a:buFont typeface="Arial"/>
              <a:buNone/>
            </a:pPr>
            <a:r>
              <a:rPr lang="id-ID" sz="1100" b="1" u="sng" noProof="0" dirty="0">
                <a:solidFill>
                  <a:schemeClr val="hlink"/>
                </a:solidFill>
                <a:hlinkClick r:id="rId5"/>
              </a:rPr>
              <a:t>https://slidesgo.com/faqs</a:t>
            </a:r>
            <a:r>
              <a:rPr lang="id-ID" sz="1100" noProof="0" dirty="0">
                <a:solidFill>
                  <a:schemeClr val="lt1"/>
                </a:solidFill>
              </a:rPr>
              <a:t> </a:t>
            </a:r>
            <a:r>
              <a:rPr lang="id-ID" sz="1100" noProof="0" dirty="0" err="1">
                <a:solidFill>
                  <a:schemeClr val="lt1"/>
                </a:solidFill>
              </a:rPr>
              <a:t>and</a:t>
            </a:r>
            <a:r>
              <a:rPr lang="id-ID" sz="1100" noProof="0" dirty="0">
                <a:solidFill>
                  <a:schemeClr val="lt1"/>
                </a:solidFill>
              </a:rPr>
              <a:t> </a:t>
            </a:r>
            <a:r>
              <a:rPr lang="id-ID" sz="1100" b="1" u="sng" noProof="0" dirty="0">
                <a:solidFill>
                  <a:schemeClr val="hlink"/>
                </a:solidFill>
                <a:hlinkClick r:id="rId6"/>
              </a:rPr>
              <a:t>https://slidesgo.com/slidesgo-school</a:t>
            </a:r>
            <a:endParaRPr lang="id-ID" sz="1000" noProof="0" dirty="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06"/>
        <p:cNvGrpSpPr/>
        <p:nvPr/>
      </p:nvGrpSpPr>
      <p:grpSpPr>
        <a:xfrm>
          <a:off x="0" y="0"/>
          <a:ext cx="0" cy="0"/>
          <a:chOff x="0" y="0"/>
          <a:chExt cx="0" cy="0"/>
        </a:xfrm>
      </p:grpSpPr>
      <p:sp>
        <p:nvSpPr>
          <p:cNvPr id="5307" name="Google Shape;5307;p79"/>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id-ID" sz="1100" noProof="0" dirty="0">
                <a:solidFill>
                  <a:schemeClr val="lt1"/>
                </a:solidFill>
              </a:rPr>
              <a:t>As a Premium </a:t>
            </a:r>
            <a:r>
              <a:rPr lang="id-ID" sz="1100" noProof="0" dirty="0" err="1">
                <a:solidFill>
                  <a:schemeClr val="lt1"/>
                </a:solidFill>
              </a:rPr>
              <a:t>user</a:t>
            </a:r>
            <a:r>
              <a:rPr lang="id-ID" sz="1100" noProof="0" dirty="0">
                <a:solidFill>
                  <a:schemeClr val="lt1"/>
                </a:solidFill>
              </a:rPr>
              <a:t>, </a:t>
            </a:r>
            <a:r>
              <a:rPr lang="id-ID" sz="1100" noProof="0" dirty="0" err="1">
                <a:solidFill>
                  <a:schemeClr val="lt1"/>
                </a:solidFill>
              </a:rPr>
              <a:t>you</a:t>
            </a:r>
            <a:r>
              <a:rPr lang="id-ID" sz="1100" noProof="0" dirty="0">
                <a:solidFill>
                  <a:schemeClr val="lt1"/>
                </a:solidFill>
              </a:rPr>
              <a:t> </a:t>
            </a:r>
            <a:r>
              <a:rPr lang="id-ID" sz="1100" noProof="0" dirty="0" err="1">
                <a:solidFill>
                  <a:schemeClr val="lt1"/>
                </a:solidFill>
              </a:rPr>
              <a:t>can</a:t>
            </a:r>
            <a:r>
              <a:rPr lang="id-ID" sz="1100" noProof="0" dirty="0">
                <a:solidFill>
                  <a:schemeClr val="lt1"/>
                </a:solidFill>
              </a:rPr>
              <a:t> </a:t>
            </a:r>
            <a:r>
              <a:rPr lang="id-ID" sz="1100" noProof="0" dirty="0" err="1">
                <a:solidFill>
                  <a:schemeClr val="lt1"/>
                </a:solidFill>
              </a:rPr>
              <a:t>use</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 </a:t>
            </a:r>
            <a:r>
              <a:rPr lang="id-ID" sz="1100" noProof="0" dirty="0" err="1">
                <a:solidFill>
                  <a:schemeClr val="lt1"/>
                </a:solidFill>
              </a:rPr>
              <a:t>without</a:t>
            </a:r>
            <a:r>
              <a:rPr lang="id-ID" sz="1100" noProof="0" dirty="0">
                <a:solidFill>
                  <a:schemeClr val="lt1"/>
                </a:solidFill>
              </a:rPr>
              <a:t> </a:t>
            </a:r>
            <a:r>
              <a:rPr lang="id-ID" sz="1100" noProof="0" dirty="0" err="1">
                <a:solidFill>
                  <a:schemeClr val="lt1"/>
                </a:solidFill>
              </a:rPr>
              <a:t>attributing</a:t>
            </a:r>
            <a:r>
              <a:rPr lang="id-ID" sz="1100" noProof="0" dirty="0">
                <a:solidFill>
                  <a:schemeClr val="lt1"/>
                </a:solidFill>
              </a:rPr>
              <a:t> </a:t>
            </a:r>
            <a:r>
              <a:rPr lang="id-ID" sz="1100" b="1" u="sng" noProof="0" dirty="0" err="1">
                <a:solidFill>
                  <a:schemeClr val="hlink"/>
                </a:solidFill>
                <a:hlinkClick r:id="rId3"/>
              </a:rPr>
              <a:t>Slidesgo</a:t>
            </a:r>
            <a:r>
              <a:rPr lang="id-ID" sz="1100" b="1" noProof="0" dirty="0">
                <a:solidFill>
                  <a:schemeClr val="hlink"/>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keeping</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b="1" u="sng" noProof="0" dirty="0" err="1">
                <a:solidFill>
                  <a:schemeClr val="hlink"/>
                </a:solidFill>
                <a:hlinkClick r:id="rId4" action="ppaction://hlinksldjump"/>
              </a:rPr>
              <a:t>Thanks</a:t>
            </a:r>
            <a:r>
              <a:rPr lang="id-ID" sz="1100" noProof="0" dirty="0">
                <a:solidFill>
                  <a:schemeClr val="lt1"/>
                </a:solidFill>
              </a:rPr>
              <a:t> </a:t>
            </a:r>
            <a:r>
              <a:rPr lang="id-ID" sz="1100" noProof="0" dirty="0" err="1">
                <a:solidFill>
                  <a:schemeClr val="lt1"/>
                </a:solidFill>
              </a:rPr>
              <a:t>slide</a:t>
            </a:r>
            <a:r>
              <a:rPr lang="id-ID" sz="1100" noProof="0" dirty="0">
                <a:solidFill>
                  <a:schemeClr val="lt1"/>
                </a:solidFill>
              </a:rPr>
              <a:t>.</a:t>
            </a:r>
          </a:p>
          <a:p>
            <a:pPr marL="0" lvl="0" indent="0" algn="l" rtl="0">
              <a:spcBef>
                <a:spcPts val="1000"/>
              </a:spcBef>
              <a:spcAft>
                <a:spcPts val="0"/>
              </a:spcAft>
              <a:buClr>
                <a:srgbClr val="0E2A47"/>
              </a:buClr>
              <a:buSzPts val="1100"/>
              <a:buFont typeface="Arial"/>
              <a:buNone/>
            </a:pPr>
            <a:r>
              <a:rPr lang="id-ID" sz="1100" b="1" noProof="0" dirty="0">
                <a:solidFill>
                  <a:schemeClr val="hlink"/>
                </a:solidFill>
              </a:rPr>
              <a:t>You are </a:t>
            </a:r>
            <a:r>
              <a:rPr lang="id-ID" sz="1100" b="1" noProof="0" dirty="0" err="1">
                <a:solidFill>
                  <a:schemeClr val="hlink"/>
                </a:solidFill>
              </a:rPr>
              <a:t>allowed</a:t>
            </a:r>
            <a:r>
              <a:rPr lang="id-ID" sz="1100" b="1" noProof="0" dirty="0">
                <a:solidFill>
                  <a:schemeClr val="hlink"/>
                </a:solidFill>
              </a:rPr>
              <a:t> </a:t>
            </a:r>
            <a:r>
              <a:rPr lang="id-ID" sz="1100" b="1" noProof="0" dirty="0" err="1">
                <a:solidFill>
                  <a:schemeClr val="hlink"/>
                </a:solidFill>
              </a:rPr>
              <a:t>to</a:t>
            </a:r>
            <a:r>
              <a:rPr lang="id-ID" sz="1100" b="1" noProof="0" dirty="0">
                <a:solidFill>
                  <a:schemeClr val="hlink"/>
                </a:solidFill>
              </a:rPr>
              <a:t>:</a:t>
            </a:r>
          </a:p>
          <a:p>
            <a:pPr marL="457200" lvl="0" indent="-298450" algn="l" rtl="0">
              <a:spcBef>
                <a:spcPts val="0"/>
              </a:spcBef>
              <a:spcAft>
                <a:spcPts val="0"/>
              </a:spcAft>
              <a:buClr>
                <a:schemeClr val="lt1"/>
              </a:buClr>
              <a:buSzPts val="1100"/>
              <a:buFont typeface="Arial"/>
              <a:buChar char="●"/>
            </a:pPr>
            <a:r>
              <a:rPr lang="id-ID" sz="1100" noProof="0" dirty="0" err="1">
                <a:solidFill>
                  <a:schemeClr val="lt1"/>
                </a:solidFill>
              </a:rPr>
              <a:t>Modify</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a:t>
            </a:r>
          </a:p>
          <a:p>
            <a:pPr marL="457200" lvl="0" indent="-298450" algn="l" rtl="0">
              <a:spcBef>
                <a:spcPts val="0"/>
              </a:spcBef>
              <a:spcAft>
                <a:spcPts val="0"/>
              </a:spcAft>
              <a:buClr>
                <a:schemeClr val="lt1"/>
              </a:buClr>
              <a:buSzPts val="1100"/>
              <a:buFont typeface="Arial"/>
              <a:buChar char="●"/>
            </a:pPr>
            <a:r>
              <a:rPr lang="id-ID" sz="1100" noProof="0" dirty="0">
                <a:solidFill>
                  <a:schemeClr val="lt1"/>
                </a:solidFill>
              </a:rPr>
              <a:t>Use </a:t>
            </a:r>
            <a:r>
              <a:rPr lang="id-ID" sz="1100" noProof="0" dirty="0" err="1">
                <a:solidFill>
                  <a:schemeClr val="lt1"/>
                </a:solidFill>
              </a:rPr>
              <a:t>it</a:t>
            </a:r>
            <a:r>
              <a:rPr lang="id-ID" sz="1100" noProof="0" dirty="0">
                <a:solidFill>
                  <a:schemeClr val="lt1"/>
                </a:solidFill>
              </a:rPr>
              <a:t> </a:t>
            </a:r>
            <a:r>
              <a:rPr lang="id-ID" sz="1100" noProof="0" dirty="0" err="1">
                <a:solidFill>
                  <a:schemeClr val="lt1"/>
                </a:solidFill>
              </a:rPr>
              <a:t>for</a:t>
            </a:r>
            <a:r>
              <a:rPr lang="id-ID" sz="1100" noProof="0" dirty="0">
                <a:solidFill>
                  <a:schemeClr val="lt1"/>
                </a:solidFill>
              </a:rPr>
              <a:t> </a:t>
            </a:r>
            <a:r>
              <a:rPr lang="id-ID" sz="1100" noProof="0" dirty="0" err="1">
                <a:solidFill>
                  <a:schemeClr val="lt1"/>
                </a:solidFill>
              </a:rPr>
              <a:t>both</a:t>
            </a:r>
            <a:r>
              <a:rPr lang="id-ID" sz="1100" noProof="0" dirty="0">
                <a:solidFill>
                  <a:schemeClr val="lt1"/>
                </a:solidFill>
              </a:rPr>
              <a:t> personal </a:t>
            </a:r>
            <a:r>
              <a:rPr lang="id-ID" sz="1100" noProof="0" dirty="0" err="1">
                <a:solidFill>
                  <a:schemeClr val="lt1"/>
                </a:solidFill>
              </a:rPr>
              <a:t>and</a:t>
            </a:r>
            <a:r>
              <a:rPr lang="id-ID" sz="1100" noProof="0" dirty="0">
                <a:solidFill>
                  <a:schemeClr val="lt1"/>
                </a:solidFill>
              </a:rPr>
              <a:t> </a:t>
            </a:r>
            <a:r>
              <a:rPr lang="id-ID" sz="1100" noProof="0" dirty="0" err="1">
                <a:solidFill>
                  <a:schemeClr val="lt1"/>
                </a:solidFill>
              </a:rPr>
              <a:t>commercial</a:t>
            </a:r>
            <a:r>
              <a:rPr lang="id-ID" sz="1100" noProof="0" dirty="0">
                <a:solidFill>
                  <a:schemeClr val="lt1"/>
                </a:solidFill>
              </a:rPr>
              <a:t> </a:t>
            </a:r>
            <a:r>
              <a:rPr lang="id-ID" sz="1100" noProof="0" dirty="0" err="1">
                <a:solidFill>
                  <a:schemeClr val="lt1"/>
                </a:solidFill>
              </a:rPr>
              <a:t>purposes</a:t>
            </a:r>
            <a:r>
              <a:rPr lang="id-ID" sz="1100" noProof="0" dirty="0">
                <a:solidFill>
                  <a:schemeClr val="lt1"/>
                </a:solidFill>
              </a:rPr>
              <a:t>.</a:t>
            </a:r>
          </a:p>
          <a:p>
            <a:pPr marL="457200" lvl="0" indent="-298450" algn="l" rtl="0">
              <a:spcBef>
                <a:spcPts val="0"/>
              </a:spcBef>
              <a:spcAft>
                <a:spcPts val="0"/>
              </a:spcAft>
              <a:buClr>
                <a:schemeClr val="lt1"/>
              </a:buClr>
              <a:buSzPts val="1100"/>
              <a:buFont typeface="Arial"/>
              <a:buChar char="●"/>
            </a:pPr>
            <a:r>
              <a:rPr lang="id-ID" sz="1100" noProof="0" dirty="0" err="1">
                <a:solidFill>
                  <a:schemeClr val="lt1"/>
                </a:solidFill>
              </a:rPr>
              <a:t>Hide</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delete</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Thanks</a:t>
            </a:r>
            <a:r>
              <a:rPr lang="id-ID" sz="1100" noProof="0" dirty="0">
                <a:solidFill>
                  <a:schemeClr val="lt1"/>
                </a:solidFill>
              </a:rPr>
              <a:t>” </a:t>
            </a:r>
            <a:r>
              <a:rPr lang="id-ID" sz="1100" noProof="0" dirty="0" err="1">
                <a:solidFill>
                  <a:schemeClr val="lt1"/>
                </a:solidFill>
              </a:rPr>
              <a:t>slide</a:t>
            </a:r>
            <a:r>
              <a:rPr lang="id-ID" sz="1100" noProof="0" dirty="0">
                <a:solidFill>
                  <a:schemeClr val="lt1"/>
                </a:solidFill>
              </a:rPr>
              <a:t> </a:t>
            </a:r>
            <a:r>
              <a:rPr lang="id-ID" sz="1100" noProof="0" dirty="0" err="1">
                <a:solidFill>
                  <a:schemeClr val="lt1"/>
                </a:solidFill>
              </a:rPr>
              <a:t>and</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mention</a:t>
            </a:r>
            <a:r>
              <a:rPr lang="id-ID" sz="1100" noProof="0" dirty="0">
                <a:solidFill>
                  <a:schemeClr val="lt1"/>
                </a:solidFill>
              </a:rPr>
              <a:t> </a:t>
            </a:r>
            <a:r>
              <a:rPr lang="id-ID" sz="1100" noProof="0" dirty="0" err="1">
                <a:solidFill>
                  <a:schemeClr val="lt1"/>
                </a:solidFill>
              </a:rPr>
              <a:t>to</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in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credits</a:t>
            </a:r>
            <a:r>
              <a:rPr lang="id-ID" sz="1100" noProof="0" dirty="0">
                <a:solidFill>
                  <a:schemeClr val="lt1"/>
                </a:solidFill>
              </a:rPr>
              <a:t>.</a:t>
            </a:r>
          </a:p>
          <a:p>
            <a:pPr marL="457200" lvl="0" indent="-298450" algn="l" rtl="0">
              <a:spcBef>
                <a:spcPts val="0"/>
              </a:spcBef>
              <a:spcAft>
                <a:spcPts val="0"/>
              </a:spcAft>
              <a:buClr>
                <a:schemeClr val="lt1"/>
              </a:buClr>
              <a:buSzPts val="1100"/>
              <a:buFont typeface="Arial"/>
              <a:buChar char="●"/>
            </a:pPr>
            <a:r>
              <a:rPr lang="id-ID" sz="1100" noProof="0" dirty="0" err="1">
                <a:solidFill>
                  <a:schemeClr val="lt1"/>
                </a:solidFill>
              </a:rPr>
              <a:t>Share</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 in </a:t>
            </a:r>
            <a:r>
              <a:rPr lang="id-ID" sz="1100" noProof="0" dirty="0" err="1">
                <a:solidFill>
                  <a:schemeClr val="lt1"/>
                </a:solidFill>
              </a:rPr>
              <a:t>an</a:t>
            </a:r>
            <a:r>
              <a:rPr lang="id-ID" sz="1100" noProof="0" dirty="0">
                <a:solidFill>
                  <a:schemeClr val="lt1"/>
                </a:solidFill>
              </a:rPr>
              <a:t> </a:t>
            </a:r>
            <a:r>
              <a:rPr lang="id-ID" sz="1100" noProof="0" dirty="0" err="1">
                <a:solidFill>
                  <a:schemeClr val="lt1"/>
                </a:solidFill>
              </a:rPr>
              <a:t>editable</a:t>
            </a:r>
            <a:r>
              <a:rPr lang="id-ID" sz="1100" noProof="0" dirty="0">
                <a:solidFill>
                  <a:schemeClr val="lt1"/>
                </a:solidFill>
              </a:rPr>
              <a:t> format </a:t>
            </a:r>
            <a:r>
              <a:rPr lang="id-ID" sz="1100" noProof="0" dirty="0" err="1">
                <a:solidFill>
                  <a:schemeClr val="lt1"/>
                </a:solidFill>
              </a:rPr>
              <a:t>with</a:t>
            </a:r>
            <a:r>
              <a:rPr lang="id-ID" sz="1100" noProof="0" dirty="0">
                <a:solidFill>
                  <a:schemeClr val="lt1"/>
                </a:solidFill>
              </a:rPr>
              <a:t> </a:t>
            </a:r>
            <a:r>
              <a:rPr lang="id-ID" sz="1100" noProof="0" dirty="0" err="1">
                <a:solidFill>
                  <a:schemeClr val="lt1"/>
                </a:solidFill>
              </a:rPr>
              <a:t>people</a:t>
            </a:r>
            <a:r>
              <a:rPr lang="id-ID" sz="1100" noProof="0" dirty="0">
                <a:solidFill>
                  <a:schemeClr val="lt1"/>
                </a:solidFill>
              </a:rPr>
              <a:t> </a:t>
            </a:r>
            <a:r>
              <a:rPr lang="id-ID" sz="1100" noProof="0" dirty="0" err="1">
                <a:solidFill>
                  <a:schemeClr val="lt1"/>
                </a:solidFill>
              </a:rPr>
              <a:t>who</a:t>
            </a:r>
            <a:r>
              <a:rPr lang="id-ID" sz="1100" noProof="0" dirty="0">
                <a:solidFill>
                  <a:schemeClr val="lt1"/>
                </a:solidFill>
              </a:rPr>
              <a:t> are not </a:t>
            </a:r>
            <a:r>
              <a:rPr lang="id-ID" sz="1100" noProof="0" dirty="0" err="1">
                <a:solidFill>
                  <a:schemeClr val="lt1"/>
                </a:solidFill>
              </a:rPr>
              <a:t>part</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your</a:t>
            </a:r>
            <a:r>
              <a:rPr lang="id-ID" sz="1100" noProof="0" dirty="0">
                <a:solidFill>
                  <a:schemeClr val="lt1"/>
                </a:solidFill>
              </a:rPr>
              <a:t> </a:t>
            </a:r>
            <a:r>
              <a:rPr lang="id-ID" sz="1100" noProof="0" dirty="0" err="1">
                <a:solidFill>
                  <a:schemeClr val="lt1"/>
                </a:solidFill>
              </a:rPr>
              <a:t>team</a:t>
            </a:r>
            <a:r>
              <a:rPr lang="id-ID" sz="1100" noProof="0" dirty="0">
                <a:solidFill>
                  <a:schemeClr val="lt1"/>
                </a:solidFill>
              </a:rPr>
              <a:t>.</a:t>
            </a:r>
          </a:p>
          <a:p>
            <a:pPr marL="0" lvl="0" indent="0" algn="l" rtl="0">
              <a:spcBef>
                <a:spcPts val="1000"/>
              </a:spcBef>
              <a:spcAft>
                <a:spcPts val="0"/>
              </a:spcAft>
              <a:buClr>
                <a:srgbClr val="0E2A47"/>
              </a:buClr>
              <a:buSzPts val="1100"/>
              <a:buFont typeface="Arial"/>
              <a:buNone/>
            </a:pPr>
            <a:r>
              <a:rPr lang="id-ID" sz="1100" b="1" noProof="0" dirty="0">
                <a:solidFill>
                  <a:schemeClr val="hlink"/>
                </a:solidFill>
              </a:rPr>
              <a:t>You are not </a:t>
            </a:r>
            <a:r>
              <a:rPr lang="id-ID" sz="1100" b="1" noProof="0" dirty="0" err="1">
                <a:solidFill>
                  <a:schemeClr val="hlink"/>
                </a:solidFill>
              </a:rPr>
              <a:t>allowed</a:t>
            </a:r>
            <a:r>
              <a:rPr lang="id-ID" sz="1100" b="1" noProof="0" dirty="0">
                <a:solidFill>
                  <a:schemeClr val="hlink"/>
                </a:solidFill>
              </a:rPr>
              <a:t> </a:t>
            </a:r>
            <a:r>
              <a:rPr lang="id-ID" sz="1100" b="1" noProof="0" dirty="0" err="1">
                <a:solidFill>
                  <a:schemeClr val="hlink"/>
                </a:solidFill>
              </a:rPr>
              <a:t>to</a:t>
            </a:r>
            <a:r>
              <a:rPr lang="id-ID" sz="1100" b="1" noProof="0" dirty="0">
                <a:solidFill>
                  <a:schemeClr val="hlink"/>
                </a:solidFill>
              </a:rPr>
              <a:t>:</a:t>
            </a:r>
          </a:p>
          <a:p>
            <a:pPr marL="457200" lvl="0" indent="-298450" algn="l" rtl="0">
              <a:spcBef>
                <a:spcPts val="0"/>
              </a:spcBef>
              <a:spcAft>
                <a:spcPts val="0"/>
              </a:spcAft>
              <a:buClr>
                <a:schemeClr val="lt1"/>
              </a:buClr>
              <a:buSzPts val="1100"/>
              <a:buFont typeface="Arial"/>
              <a:buChar char="●"/>
            </a:pPr>
            <a:r>
              <a:rPr lang="id-ID" sz="1100" noProof="0" dirty="0" err="1">
                <a:solidFill>
                  <a:schemeClr val="lt1"/>
                </a:solidFill>
              </a:rPr>
              <a:t>Sublicense</a:t>
            </a:r>
            <a:r>
              <a:rPr lang="id-ID" sz="1100" noProof="0" dirty="0">
                <a:solidFill>
                  <a:schemeClr val="lt1"/>
                </a:solidFill>
              </a:rPr>
              <a:t>, </a:t>
            </a:r>
            <a:r>
              <a:rPr lang="id-ID" sz="1100" noProof="0" dirty="0" err="1">
                <a:solidFill>
                  <a:schemeClr val="lt1"/>
                </a:solidFill>
              </a:rPr>
              <a:t>sell</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rent</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 </a:t>
            </a:r>
            <a:r>
              <a:rPr lang="id-ID" sz="1100" noProof="0" dirty="0" err="1">
                <a:solidFill>
                  <a:schemeClr val="lt1"/>
                </a:solidFill>
              </a:rPr>
              <a:t>modified</a:t>
            </a:r>
            <a:r>
              <a:rPr lang="id-ID" sz="1100" noProof="0" dirty="0">
                <a:solidFill>
                  <a:schemeClr val="lt1"/>
                </a:solidFill>
              </a:rPr>
              <a:t> </a:t>
            </a:r>
            <a:r>
              <a:rPr lang="id-ID" sz="1100" noProof="0" dirty="0" err="1">
                <a:solidFill>
                  <a:schemeClr val="lt1"/>
                </a:solidFill>
              </a:rPr>
              <a:t>version</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a:t>
            </a:r>
          </a:p>
          <a:p>
            <a:pPr marL="457200" lvl="0" indent="-298450" algn="l" rtl="0">
              <a:spcBef>
                <a:spcPts val="0"/>
              </a:spcBef>
              <a:spcAft>
                <a:spcPts val="0"/>
              </a:spcAft>
              <a:buClr>
                <a:schemeClr val="lt1"/>
              </a:buClr>
              <a:buSzPts val="1100"/>
              <a:buFont typeface="Arial"/>
              <a:buChar char="●"/>
            </a:pPr>
            <a:r>
              <a:rPr lang="id-ID" sz="1100" noProof="0" dirty="0" err="1">
                <a:solidFill>
                  <a:schemeClr val="lt1"/>
                </a:solidFill>
              </a:rPr>
              <a:t>Distribute</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 </a:t>
            </a:r>
            <a:r>
              <a:rPr lang="id-ID" sz="1100" noProof="0" dirty="0" err="1">
                <a:solidFill>
                  <a:schemeClr val="lt1"/>
                </a:solidFill>
              </a:rPr>
              <a:t>modified</a:t>
            </a:r>
            <a:r>
              <a:rPr lang="id-ID" sz="1100" noProof="0" dirty="0">
                <a:solidFill>
                  <a:schemeClr val="lt1"/>
                </a:solidFill>
              </a:rPr>
              <a:t> </a:t>
            </a:r>
            <a:r>
              <a:rPr lang="id-ID" sz="1100" noProof="0" dirty="0" err="1">
                <a:solidFill>
                  <a:schemeClr val="lt1"/>
                </a:solidFill>
              </a:rPr>
              <a:t>version</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include</a:t>
            </a:r>
            <a:r>
              <a:rPr lang="id-ID" sz="1100" noProof="0" dirty="0">
                <a:solidFill>
                  <a:schemeClr val="lt1"/>
                </a:solidFill>
              </a:rPr>
              <a:t> </a:t>
            </a:r>
            <a:r>
              <a:rPr lang="id-ID" sz="1100" noProof="0" dirty="0" err="1">
                <a:solidFill>
                  <a:schemeClr val="lt1"/>
                </a:solidFill>
              </a:rPr>
              <a:t>it</a:t>
            </a:r>
            <a:r>
              <a:rPr lang="id-ID" sz="1100" noProof="0" dirty="0">
                <a:solidFill>
                  <a:schemeClr val="lt1"/>
                </a:solidFill>
              </a:rPr>
              <a:t> in a </a:t>
            </a:r>
            <a:r>
              <a:rPr lang="id-ID" sz="1100" noProof="0" dirty="0" err="1">
                <a:solidFill>
                  <a:schemeClr val="lt1"/>
                </a:solidFill>
              </a:rPr>
              <a:t>database</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in </a:t>
            </a:r>
            <a:r>
              <a:rPr lang="id-ID" sz="1100" noProof="0" dirty="0" err="1">
                <a:solidFill>
                  <a:schemeClr val="lt1"/>
                </a:solidFill>
              </a:rPr>
              <a:t>any</a:t>
            </a:r>
            <a:r>
              <a:rPr lang="id-ID" sz="1100" noProof="0" dirty="0">
                <a:solidFill>
                  <a:schemeClr val="lt1"/>
                </a:solidFill>
              </a:rPr>
              <a:t> </a:t>
            </a:r>
            <a:r>
              <a:rPr lang="id-ID" sz="1100" noProof="0" dirty="0" err="1">
                <a:solidFill>
                  <a:schemeClr val="lt1"/>
                </a:solidFill>
              </a:rPr>
              <a:t>other</a:t>
            </a:r>
            <a:r>
              <a:rPr lang="id-ID" sz="1100" noProof="0" dirty="0">
                <a:solidFill>
                  <a:schemeClr val="lt1"/>
                </a:solidFill>
              </a:rPr>
              <a:t> </a:t>
            </a:r>
            <a:r>
              <a:rPr lang="id-ID" sz="1100" noProof="0" dirty="0" err="1">
                <a:solidFill>
                  <a:schemeClr val="lt1"/>
                </a:solidFill>
              </a:rPr>
              <a:t>product</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service</a:t>
            </a:r>
            <a:r>
              <a:rPr lang="id-ID" sz="1100" noProof="0" dirty="0">
                <a:solidFill>
                  <a:schemeClr val="lt1"/>
                </a:solidFill>
              </a:rPr>
              <a:t> </a:t>
            </a:r>
            <a:r>
              <a:rPr lang="id-ID" sz="1100" noProof="0" dirty="0" err="1">
                <a:solidFill>
                  <a:schemeClr val="lt1"/>
                </a:solidFill>
              </a:rPr>
              <a:t>that</a:t>
            </a:r>
            <a:r>
              <a:rPr lang="id-ID" sz="1100" noProof="0" dirty="0">
                <a:solidFill>
                  <a:schemeClr val="lt1"/>
                </a:solidFill>
              </a:rPr>
              <a:t> </a:t>
            </a:r>
            <a:r>
              <a:rPr lang="id-ID" sz="1100" noProof="0" dirty="0" err="1">
                <a:solidFill>
                  <a:schemeClr val="lt1"/>
                </a:solidFill>
              </a:rPr>
              <a:t>offers</a:t>
            </a:r>
            <a:r>
              <a:rPr lang="id-ID" sz="1100" noProof="0" dirty="0">
                <a:solidFill>
                  <a:schemeClr val="lt1"/>
                </a:solidFill>
              </a:rPr>
              <a:t> </a:t>
            </a:r>
            <a:r>
              <a:rPr lang="id-ID" sz="1100" noProof="0" dirty="0" err="1">
                <a:solidFill>
                  <a:schemeClr val="lt1"/>
                </a:solidFill>
              </a:rPr>
              <a:t>downloadable</a:t>
            </a:r>
            <a:r>
              <a:rPr lang="id-ID" sz="1100" noProof="0" dirty="0">
                <a:solidFill>
                  <a:schemeClr val="lt1"/>
                </a:solidFill>
              </a:rPr>
              <a:t> </a:t>
            </a:r>
            <a:r>
              <a:rPr lang="id-ID" sz="1100" noProof="0" dirty="0" err="1">
                <a:solidFill>
                  <a:schemeClr val="lt1"/>
                </a:solidFill>
              </a:rPr>
              <a:t>images</a:t>
            </a:r>
            <a:r>
              <a:rPr lang="id-ID" sz="1100" noProof="0" dirty="0">
                <a:solidFill>
                  <a:schemeClr val="lt1"/>
                </a:solidFill>
              </a:rPr>
              <a:t>, </a:t>
            </a:r>
            <a:r>
              <a:rPr lang="id-ID" sz="1100" noProof="0" dirty="0" err="1">
                <a:solidFill>
                  <a:schemeClr val="lt1"/>
                </a:solidFill>
              </a:rPr>
              <a:t>icons</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presentations</a:t>
            </a:r>
            <a:r>
              <a:rPr lang="id-ID" sz="1100" noProof="0" dirty="0">
                <a:solidFill>
                  <a:schemeClr val="lt1"/>
                </a:solidFill>
              </a:rPr>
              <a:t> </a:t>
            </a:r>
            <a:r>
              <a:rPr lang="id-ID" sz="1100" noProof="0" dirty="0" err="1">
                <a:solidFill>
                  <a:schemeClr val="lt1"/>
                </a:solidFill>
              </a:rPr>
              <a:t>that</a:t>
            </a:r>
            <a:r>
              <a:rPr lang="id-ID" sz="1100" noProof="0" dirty="0">
                <a:solidFill>
                  <a:schemeClr val="lt1"/>
                </a:solidFill>
              </a:rPr>
              <a:t> </a:t>
            </a:r>
            <a:r>
              <a:rPr lang="id-ID" sz="1100" noProof="0" dirty="0" err="1">
                <a:solidFill>
                  <a:schemeClr val="lt1"/>
                </a:solidFill>
              </a:rPr>
              <a:t>may</a:t>
            </a:r>
            <a:r>
              <a:rPr lang="id-ID" sz="1100" noProof="0" dirty="0">
                <a:solidFill>
                  <a:schemeClr val="lt1"/>
                </a:solidFill>
              </a:rPr>
              <a:t> </a:t>
            </a:r>
            <a:r>
              <a:rPr lang="id-ID" sz="1100" noProof="0" dirty="0" err="1">
                <a:solidFill>
                  <a:schemeClr val="lt1"/>
                </a:solidFill>
              </a:rPr>
              <a:t>be</a:t>
            </a:r>
            <a:r>
              <a:rPr lang="id-ID" sz="1100" noProof="0" dirty="0">
                <a:solidFill>
                  <a:schemeClr val="lt1"/>
                </a:solidFill>
              </a:rPr>
              <a:t> </a:t>
            </a:r>
            <a:r>
              <a:rPr lang="id-ID" sz="1100" noProof="0" dirty="0" err="1">
                <a:solidFill>
                  <a:schemeClr val="lt1"/>
                </a:solidFill>
              </a:rPr>
              <a:t>subject</a:t>
            </a:r>
            <a:r>
              <a:rPr lang="id-ID" sz="1100" noProof="0" dirty="0">
                <a:solidFill>
                  <a:schemeClr val="lt1"/>
                </a:solidFill>
              </a:rPr>
              <a:t> </a:t>
            </a:r>
            <a:r>
              <a:rPr lang="id-ID" sz="1100" noProof="0" dirty="0" err="1">
                <a:solidFill>
                  <a:schemeClr val="lt1"/>
                </a:solidFill>
              </a:rPr>
              <a:t>to</a:t>
            </a:r>
            <a:r>
              <a:rPr lang="id-ID" sz="1100" noProof="0" dirty="0">
                <a:solidFill>
                  <a:schemeClr val="lt1"/>
                </a:solidFill>
              </a:rPr>
              <a:t> </a:t>
            </a:r>
            <a:r>
              <a:rPr lang="id-ID" sz="1100" noProof="0" dirty="0" err="1">
                <a:solidFill>
                  <a:schemeClr val="lt1"/>
                </a:solidFill>
              </a:rPr>
              <a:t>distribution</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resale</a:t>
            </a:r>
            <a:r>
              <a:rPr lang="id-ID" sz="1100" noProof="0" dirty="0">
                <a:solidFill>
                  <a:schemeClr val="lt1"/>
                </a:solidFill>
              </a:rPr>
              <a:t>.</a:t>
            </a:r>
          </a:p>
          <a:p>
            <a:pPr marL="457200" lvl="0" indent="-298450" algn="l" rtl="0">
              <a:spcBef>
                <a:spcPts val="0"/>
              </a:spcBef>
              <a:spcAft>
                <a:spcPts val="0"/>
              </a:spcAft>
              <a:buClr>
                <a:schemeClr val="lt1"/>
              </a:buClr>
              <a:buSzPts val="1100"/>
              <a:buFont typeface="Arial"/>
              <a:buChar char="●"/>
            </a:pPr>
            <a:r>
              <a:rPr lang="id-ID" sz="1100" noProof="0" dirty="0">
                <a:solidFill>
                  <a:schemeClr val="lt1"/>
                </a:solidFill>
              </a:rPr>
              <a:t>Use </a:t>
            </a:r>
            <a:r>
              <a:rPr lang="id-ID" sz="1100" noProof="0" dirty="0" err="1">
                <a:solidFill>
                  <a:schemeClr val="lt1"/>
                </a:solidFill>
              </a:rPr>
              <a:t>any</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elements</a:t>
            </a:r>
            <a:r>
              <a:rPr lang="id-ID" sz="1100" noProof="0" dirty="0">
                <a:solidFill>
                  <a:schemeClr val="lt1"/>
                </a:solidFill>
              </a:rPr>
              <a:t> </a:t>
            </a:r>
            <a:r>
              <a:rPr lang="id-ID" sz="1100" noProof="0" dirty="0" err="1">
                <a:solidFill>
                  <a:schemeClr val="lt1"/>
                </a:solidFill>
              </a:rPr>
              <a:t>that</a:t>
            </a:r>
            <a:r>
              <a:rPr lang="id-ID" sz="1100" noProof="0" dirty="0">
                <a:solidFill>
                  <a:schemeClr val="lt1"/>
                </a:solidFill>
              </a:rPr>
              <a:t> are </a:t>
            </a:r>
            <a:r>
              <a:rPr lang="id-ID" sz="1100" noProof="0" dirty="0" err="1">
                <a:solidFill>
                  <a:schemeClr val="lt1"/>
                </a:solidFill>
              </a:rPr>
              <a:t>part</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 in </a:t>
            </a:r>
            <a:r>
              <a:rPr lang="id-ID" sz="1100" noProof="0" dirty="0" err="1">
                <a:solidFill>
                  <a:schemeClr val="lt1"/>
                </a:solidFill>
              </a:rPr>
              <a:t>an</a:t>
            </a:r>
            <a:r>
              <a:rPr lang="id-ID" sz="1100" noProof="0" dirty="0">
                <a:solidFill>
                  <a:schemeClr val="lt1"/>
                </a:solidFill>
              </a:rPr>
              <a:t> </a:t>
            </a:r>
            <a:r>
              <a:rPr lang="id-ID" sz="1100" noProof="0" dirty="0" err="1">
                <a:solidFill>
                  <a:schemeClr val="lt1"/>
                </a:solidFill>
              </a:rPr>
              <a:t>isolated</a:t>
            </a:r>
            <a:r>
              <a:rPr lang="id-ID" sz="1100" noProof="0" dirty="0">
                <a:solidFill>
                  <a:schemeClr val="lt1"/>
                </a:solidFill>
              </a:rPr>
              <a:t> </a:t>
            </a:r>
            <a:r>
              <a:rPr lang="id-ID" sz="1100" noProof="0" dirty="0" err="1">
                <a:solidFill>
                  <a:schemeClr val="lt1"/>
                </a:solidFill>
              </a:rPr>
              <a:t>and</a:t>
            </a:r>
            <a:r>
              <a:rPr lang="id-ID" sz="1100" noProof="0" dirty="0">
                <a:solidFill>
                  <a:schemeClr val="lt1"/>
                </a:solidFill>
              </a:rPr>
              <a:t> </a:t>
            </a:r>
            <a:r>
              <a:rPr lang="id-ID" sz="1100" noProof="0" dirty="0" err="1">
                <a:solidFill>
                  <a:schemeClr val="lt1"/>
                </a:solidFill>
              </a:rPr>
              <a:t>separated</a:t>
            </a:r>
            <a:r>
              <a:rPr lang="id-ID" sz="1100" noProof="0" dirty="0">
                <a:solidFill>
                  <a:schemeClr val="lt1"/>
                </a:solidFill>
              </a:rPr>
              <a:t> </a:t>
            </a:r>
            <a:r>
              <a:rPr lang="id-ID" sz="1100" noProof="0" dirty="0" err="1">
                <a:solidFill>
                  <a:schemeClr val="lt1"/>
                </a:solidFill>
              </a:rPr>
              <a:t>way</a:t>
            </a:r>
            <a:r>
              <a:rPr lang="id-ID" sz="1100" noProof="0" dirty="0">
                <a:solidFill>
                  <a:schemeClr val="lt1"/>
                </a:solidFill>
              </a:rPr>
              <a:t> </a:t>
            </a:r>
            <a:r>
              <a:rPr lang="id-ID" sz="1100" noProof="0" dirty="0" err="1">
                <a:solidFill>
                  <a:schemeClr val="lt1"/>
                </a:solidFill>
              </a:rPr>
              <a:t>from</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a:t>
            </a:r>
          </a:p>
          <a:p>
            <a:pPr marL="457200" lvl="0" indent="-298450" algn="l" rtl="0">
              <a:spcBef>
                <a:spcPts val="0"/>
              </a:spcBef>
              <a:spcAft>
                <a:spcPts val="0"/>
              </a:spcAft>
              <a:buClr>
                <a:schemeClr val="lt1"/>
              </a:buClr>
              <a:buSzPts val="1100"/>
              <a:buFont typeface="Arial"/>
              <a:buChar char="●"/>
            </a:pPr>
            <a:r>
              <a:rPr lang="id-ID" sz="1100" noProof="0" dirty="0">
                <a:solidFill>
                  <a:schemeClr val="lt1"/>
                </a:solidFill>
              </a:rPr>
              <a:t>Register </a:t>
            </a:r>
            <a:r>
              <a:rPr lang="id-ID" sz="1100" noProof="0" dirty="0" err="1">
                <a:solidFill>
                  <a:schemeClr val="lt1"/>
                </a:solidFill>
              </a:rPr>
              <a:t>any</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elements</a:t>
            </a:r>
            <a:r>
              <a:rPr lang="id-ID" sz="1100" noProof="0" dirty="0">
                <a:solidFill>
                  <a:schemeClr val="lt1"/>
                </a:solidFill>
              </a:rPr>
              <a:t> </a:t>
            </a:r>
            <a:r>
              <a:rPr lang="id-ID" sz="1100" noProof="0" dirty="0" err="1">
                <a:solidFill>
                  <a:schemeClr val="lt1"/>
                </a:solidFill>
              </a:rPr>
              <a:t>that</a:t>
            </a:r>
            <a:r>
              <a:rPr lang="id-ID" sz="1100" noProof="0" dirty="0">
                <a:solidFill>
                  <a:schemeClr val="lt1"/>
                </a:solidFill>
              </a:rPr>
              <a:t> are </a:t>
            </a:r>
            <a:r>
              <a:rPr lang="id-ID" sz="1100" noProof="0" dirty="0" err="1">
                <a:solidFill>
                  <a:schemeClr val="lt1"/>
                </a:solidFill>
              </a:rPr>
              <a:t>part</a:t>
            </a:r>
            <a:r>
              <a:rPr lang="id-ID" sz="1100" noProof="0" dirty="0">
                <a:solidFill>
                  <a:schemeClr val="lt1"/>
                </a:solidFill>
              </a:rPr>
              <a:t> </a:t>
            </a:r>
            <a:r>
              <a:rPr lang="id-ID" sz="1100" noProof="0" dirty="0" err="1">
                <a:solidFill>
                  <a:schemeClr val="lt1"/>
                </a:solidFill>
              </a:rPr>
              <a:t>of</a:t>
            </a:r>
            <a:r>
              <a:rPr lang="id-ID" sz="1100" noProof="0" dirty="0">
                <a:solidFill>
                  <a:schemeClr val="lt1"/>
                </a:solidFill>
              </a:rPr>
              <a:t> </a:t>
            </a:r>
            <a:r>
              <a:rPr lang="id-ID" sz="1100" noProof="0" dirty="0" err="1">
                <a:solidFill>
                  <a:schemeClr val="lt1"/>
                </a:solidFill>
              </a:rPr>
              <a:t>this</a:t>
            </a:r>
            <a:r>
              <a:rPr lang="id-ID" sz="1100" noProof="0" dirty="0">
                <a:solidFill>
                  <a:schemeClr val="lt1"/>
                </a:solidFill>
              </a:rPr>
              <a:t> </a:t>
            </a:r>
            <a:r>
              <a:rPr lang="id-ID" sz="1100" noProof="0" dirty="0" err="1">
                <a:solidFill>
                  <a:schemeClr val="lt1"/>
                </a:solidFill>
              </a:rPr>
              <a:t>template</a:t>
            </a:r>
            <a:r>
              <a:rPr lang="id-ID" sz="1100" noProof="0" dirty="0">
                <a:solidFill>
                  <a:schemeClr val="lt1"/>
                </a:solidFill>
              </a:rPr>
              <a:t> as a </a:t>
            </a:r>
            <a:r>
              <a:rPr lang="id-ID" sz="1100" noProof="0" dirty="0" err="1">
                <a:solidFill>
                  <a:schemeClr val="lt1"/>
                </a:solidFill>
              </a:rPr>
              <a:t>trademark</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logo, </a:t>
            </a:r>
            <a:r>
              <a:rPr lang="id-ID" sz="1100" noProof="0" dirty="0" err="1">
                <a:solidFill>
                  <a:schemeClr val="lt1"/>
                </a:solidFill>
              </a:rPr>
              <a:t>or</a:t>
            </a:r>
            <a:r>
              <a:rPr lang="id-ID" sz="1100" noProof="0" dirty="0">
                <a:solidFill>
                  <a:schemeClr val="lt1"/>
                </a:solidFill>
              </a:rPr>
              <a:t> register </a:t>
            </a:r>
            <a:r>
              <a:rPr lang="id-ID" sz="1100" noProof="0" dirty="0" err="1">
                <a:solidFill>
                  <a:schemeClr val="lt1"/>
                </a:solidFill>
              </a:rPr>
              <a:t>it</a:t>
            </a:r>
            <a:r>
              <a:rPr lang="id-ID" sz="1100" noProof="0" dirty="0">
                <a:solidFill>
                  <a:schemeClr val="lt1"/>
                </a:solidFill>
              </a:rPr>
              <a:t> as a </a:t>
            </a:r>
            <a:r>
              <a:rPr lang="id-ID" sz="1100" noProof="0" dirty="0" err="1">
                <a:solidFill>
                  <a:schemeClr val="lt1"/>
                </a:solidFill>
              </a:rPr>
              <a:t>work</a:t>
            </a:r>
            <a:r>
              <a:rPr lang="id-ID" sz="1100" noProof="0" dirty="0">
                <a:solidFill>
                  <a:schemeClr val="lt1"/>
                </a:solidFill>
              </a:rPr>
              <a:t> in </a:t>
            </a:r>
            <a:r>
              <a:rPr lang="id-ID" sz="1100" noProof="0" dirty="0" err="1">
                <a:solidFill>
                  <a:schemeClr val="lt1"/>
                </a:solidFill>
              </a:rPr>
              <a:t>an</a:t>
            </a:r>
            <a:r>
              <a:rPr lang="id-ID" sz="1100" noProof="0" dirty="0">
                <a:solidFill>
                  <a:schemeClr val="lt1"/>
                </a:solidFill>
              </a:rPr>
              <a:t> </a:t>
            </a:r>
            <a:r>
              <a:rPr lang="id-ID" sz="1100" noProof="0" dirty="0" err="1">
                <a:solidFill>
                  <a:schemeClr val="lt1"/>
                </a:solidFill>
              </a:rPr>
              <a:t>intellectual</a:t>
            </a:r>
            <a:r>
              <a:rPr lang="id-ID" sz="1100" noProof="0" dirty="0">
                <a:solidFill>
                  <a:schemeClr val="lt1"/>
                </a:solidFill>
              </a:rPr>
              <a:t> </a:t>
            </a:r>
            <a:r>
              <a:rPr lang="id-ID" sz="1100" noProof="0" dirty="0" err="1">
                <a:solidFill>
                  <a:schemeClr val="lt1"/>
                </a:solidFill>
              </a:rPr>
              <a:t>property</a:t>
            </a:r>
            <a:r>
              <a:rPr lang="id-ID" sz="1100" noProof="0" dirty="0">
                <a:solidFill>
                  <a:schemeClr val="lt1"/>
                </a:solidFill>
              </a:rPr>
              <a:t> </a:t>
            </a:r>
            <a:r>
              <a:rPr lang="id-ID" sz="1100" noProof="0" dirty="0" err="1">
                <a:solidFill>
                  <a:schemeClr val="lt1"/>
                </a:solidFill>
              </a:rPr>
              <a:t>registry</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similar</a:t>
            </a:r>
            <a:r>
              <a:rPr lang="id-ID" sz="1100" noProof="0" dirty="0">
                <a:solidFill>
                  <a:schemeClr val="lt1"/>
                </a:solidFill>
              </a:rPr>
              <a:t>.</a:t>
            </a:r>
          </a:p>
          <a:p>
            <a:pPr marL="0" lvl="0" indent="0" algn="l" rtl="0">
              <a:spcBef>
                <a:spcPts val="0"/>
              </a:spcBef>
              <a:spcAft>
                <a:spcPts val="0"/>
              </a:spcAft>
              <a:buClr>
                <a:srgbClr val="0E2A47"/>
              </a:buClr>
              <a:buSzPts val="1100"/>
              <a:buFont typeface="Arial"/>
              <a:buNone/>
            </a:pPr>
            <a:endParaRPr lang="id-ID" sz="1100" noProof="0" dirty="0">
              <a:solidFill>
                <a:schemeClr val="lt1"/>
              </a:solidFill>
            </a:endParaRPr>
          </a:p>
          <a:p>
            <a:pPr marL="0" lvl="0" indent="0" algn="l" rtl="0">
              <a:spcBef>
                <a:spcPts val="0"/>
              </a:spcBef>
              <a:spcAft>
                <a:spcPts val="0"/>
              </a:spcAft>
              <a:buClr>
                <a:srgbClr val="0E2A47"/>
              </a:buClr>
              <a:buSzPts val="1100"/>
              <a:buFont typeface="Arial"/>
              <a:buNone/>
            </a:pPr>
            <a:r>
              <a:rPr lang="id-ID" sz="1100" noProof="0" dirty="0">
                <a:solidFill>
                  <a:schemeClr val="lt1"/>
                </a:solidFill>
              </a:rPr>
              <a:t>For </a:t>
            </a:r>
            <a:r>
              <a:rPr lang="id-ID" sz="1100" noProof="0" dirty="0" err="1">
                <a:solidFill>
                  <a:schemeClr val="lt1"/>
                </a:solidFill>
              </a:rPr>
              <a:t>more</a:t>
            </a:r>
            <a:r>
              <a:rPr lang="id-ID" sz="1100" noProof="0" dirty="0">
                <a:solidFill>
                  <a:schemeClr val="lt1"/>
                </a:solidFill>
              </a:rPr>
              <a:t> </a:t>
            </a:r>
            <a:r>
              <a:rPr lang="id-ID" sz="1100" noProof="0" dirty="0" err="1">
                <a:solidFill>
                  <a:schemeClr val="lt1"/>
                </a:solidFill>
              </a:rPr>
              <a:t>information</a:t>
            </a:r>
            <a:r>
              <a:rPr lang="id-ID" sz="1100" noProof="0" dirty="0">
                <a:solidFill>
                  <a:schemeClr val="lt1"/>
                </a:solidFill>
              </a:rPr>
              <a:t> </a:t>
            </a:r>
            <a:r>
              <a:rPr lang="id-ID" sz="1100" noProof="0" dirty="0" err="1">
                <a:solidFill>
                  <a:schemeClr val="lt1"/>
                </a:solidFill>
              </a:rPr>
              <a:t>about</a:t>
            </a:r>
            <a:r>
              <a:rPr lang="id-ID" sz="1100" noProof="0" dirty="0">
                <a:solidFill>
                  <a:schemeClr val="lt1"/>
                </a:solidFill>
              </a:rPr>
              <a:t> </a:t>
            </a:r>
            <a:r>
              <a:rPr lang="id-ID" sz="1100" noProof="0" dirty="0" err="1">
                <a:solidFill>
                  <a:schemeClr val="lt1"/>
                </a:solidFill>
              </a:rPr>
              <a:t>editing</a:t>
            </a:r>
            <a:r>
              <a:rPr lang="id-ID" sz="1100" noProof="0" dirty="0">
                <a:solidFill>
                  <a:schemeClr val="lt1"/>
                </a:solidFill>
              </a:rPr>
              <a:t> </a:t>
            </a:r>
            <a:r>
              <a:rPr lang="id-ID" sz="1100" noProof="0" dirty="0" err="1">
                <a:solidFill>
                  <a:schemeClr val="lt1"/>
                </a:solidFill>
              </a:rPr>
              <a:t>slides</a:t>
            </a:r>
            <a:r>
              <a:rPr lang="id-ID" sz="1100" noProof="0" dirty="0">
                <a:solidFill>
                  <a:schemeClr val="lt1"/>
                </a:solidFill>
              </a:rPr>
              <a:t>, </a:t>
            </a:r>
            <a:r>
              <a:rPr lang="id-ID" sz="1100" noProof="0" dirty="0" err="1">
                <a:solidFill>
                  <a:schemeClr val="lt1"/>
                </a:solidFill>
              </a:rPr>
              <a:t>please</a:t>
            </a:r>
            <a:r>
              <a:rPr lang="id-ID" sz="1100" noProof="0" dirty="0">
                <a:solidFill>
                  <a:schemeClr val="lt1"/>
                </a:solidFill>
              </a:rPr>
              <a:t> </a:t>
            </a:r>
            <a:r>
              <a:rPr lang="id-ID" sz="1100" noProof="0" dirty="0" err="1">
                <a:solidFill>
                  <a:schemeClr val="lt1"/>
                </a:solidFill>
              </a:rPr>
              <a:t>read</a:t>
            </a:r>
            <a:r>
              <a:rPr lang="id-ID" sz="1100" noProof="0" dirty="0">
                <a:solidFill>
                  <a:schemeClr val="lt1"/>
                </a:solidFill>
              </a:rPr>
              <a:t> </a:t>
            </a:r>
            <a:r>
              <a:rPr lang="id-ID" sz="1100" noProof="0" dirty="0" err="1">
                <a:solidFill>
                  <a:schemeClr val="lt1"/>
                </a:solidFill>
              </a:rPr>
              <a:t>our</a:t>
            </a:r>
            <a:r>
              <a:rPr lang="id-ID" sz="1100" noProof="0" dirty="0">
                <a:solidFill>
                  <a:schemeClr val="lt1"/>
                </a:solidFill>
              </a:rPr>
              <a:t> </a:t>
            </a:r>
            <a:r>
              <a:rPr lang="id-ID" sz="1100" noProof="0" dirty="0" err="1">
                <a:solidFill>
                  <a:schemeClr val="lt1"/>
                </a:solidFill>
              </a:rPr>
              <a:t>FAQs</a:t>
            </a:r>
            <a:r>
              <a:rPr lang="id-ID" sz="1100" noProof="0" dirty="0">
                <a:solidFill>
                  <a:schemeClr val="lt1"/>
                </a:solidFill>
              </a:rPr>
              <a:t> </a:t>
            </a:r>
            <a:r>
              <a:rPr lang="id-ID" sz="1100" noProof="0" dirty="0" err="1">
                <a:solidFill>
                  <a:schemeClr val="lt1"/>
                </a:solidFill>
              </a:rPr>
              <a:t>or</a:t>
            </a:r>
            <a:r>
              <a:rPr lang="id-ID" sz="1100" noProof="0" dirty="0">
                <a:solidFill>
                  <a:schemeClr val="lt1"/>
                </a:solidFill>
              </a:rPr>
              <a:t> </a:t>
            </a:r>
            <a:r>
              <a:rPr lang="id-ID" sz="1100" noProof="0" dirty="0" err="1">
                <a:solidFill>
                  <a:schemeClr val="lt1"/>
                </a:solidFill>
              </a:rPr>
              <a:t>visit</a:t>
            </a:r>
            <a:r>
              <a:rPr lang="id-ID" sz="1100" noProof="0" dirty="0">
                <a:solidFill>
                  <a:schemeClr val="lt1"/>
                </a:solidFill>
              </a:rPr>
              <a:t> </a:t>
            </a:r>
            <a:r>
              <a:rPr lang="id-ID" sz="1100" noProof="0" dirty="0" err="1">
                <a:solidFill>
                  <a:schemeClr val="lt1"/>
                </a:solidFill>
              </a:rPr>
              <a:t>our</a:t>
            </a:r>
            <a:r>
              <a:rPr lang="id-ID" sz="1100" noProof="0" dirty="0">
                <a:solidFill>
                  <a:schemeClr val="lt1"/>
                </a:solidFill>
              </a:rPr>
              <a:t> blog:</a:t>
            </a:r>
          </a:p>
          <a:p>
            <a:pPr marL="0" lvl="0" indent="0" algn="l" rtl="0">
              <a:spcBef>
                <a:spcPts val="0"/>
              </a:spcBef>
              <a:spcAft>
                <a:spcPts val="0"/>
              </a:spcAft>
              <a:buClr>
                <a:srgbClr val="0E2A47"/>
              </a:buClr>
              <a:buSzPts val="1100"/>
              <a:buFont typeface="Arial"/>
              <a:buNone/>
            </a:pPr>
            <a:r>
              <a:rPr lang="id-ID" sz="1100" b="1" u="sng" noProof="0" dirty="0">
                <a:solidFill>
                  <a:schemeClr val="hlink"/>
                </a:solidFill>
                <a:hlinkClick r:id="rId5"/>
              </a:rPr>
              <a:t>https://slidesgo.com/faqs</a:t>
            </a:r>
            <a:r>
              <a:rPr lang="id-ID" sz="1100" noProof="0" dirty="0">
                <a:solidFill>
                  <a:schemeClr val="lt1"/>
                </a:solidFill>
              </a:rPr>
              <a:t> </a:t>
            </a:r>
            <a:r>
              <a:rPr lang="id-ID" sz="1100" noProof="0" dirty="0" err="1">
                <a:solidFill>
                  <a:schemeClr val="lt1"/>
                </a:solidFill>
              </a:rPr>
              <a:t>and</a:t>
            </a:r>
            <a:r>
              <a:rPr lang="id-ID" sz="1100" noProof="0" dirty="0">
                <a:solidFill>
                  <a:schemeClr val="lt1"/>
                </a:solidFill>
              </a:rPr>
              <a:t> </a:t>
            </a:r>
            <a:r>
              <a:rPr lang="id-ID" sz="1100" b="1" u="sng" noProof="0" dirty="0">
                <a:solidFill>
                  <a:schemeClr val="hlink"/>
                </a:solidFill>
                <a:hlinkClick r:id="rId6"/>
              </a:rPr>
              <a:t>https://slidesgo.com/slidesgo-school</a:t>
            </a:r>
            <a:endParaRPr lang="id-ID" sz="1000" noProof="0" dirty="0">
              <a:solidFill>
                <a:schemeClr val="lt1"/>
              </a:solidFill>
            </a:endParaRPr>
          </a:p>
        </p:txBody>
      </p:sp>
      <p:sp>
        <p:nvSpPr>
          <p:cNvPr id="5308" name="Google Shape;5308;p7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solidFill>
                  <a:schemeClr val="lt1"/>
                </a:solidFill>
              </a:rPr>
              <a:t>Instructions</a:t>
            </a:r>
            <a:r>
              <a:rPr lang="id-ID" noProof="0" dirty="0">
                <a:solidFill>
                  <a:schemeClr val="lt1"/>
                </a:solidFill>
              </a:rPr>
              <a:t> </a:t>
            </a:r>
            <a:r>
              <a:rPr lang="id-ID" noProof="0" dirty="0" err="1">
                <a:solidFill>
                  <a:schemeClr val="lt1"/>
                </a:solidFill>
              </a:rPr>
              <a:t>for</a:t>
            </a:r>
            <a:r>
              <a:rPr lang="id-ID" noProof="0" dirty="0">
                <a:solidFill>
                  <a:schemeClr val="lt1"/>
                </a:solidFill>
              </a:rPr>
              <a:t> </a:t>
            </a:r>
            <a:r>
              <a:rPr lang="id-ID" noProof="0" dirty="0" err="1">
                <a:solidFill>
                  <a:schemeClr val="lt1"/>
                </a:solidFill>
              </a:rPr>
              <a:t>use</a:t>
            </a:r>
            <a:r>
              <a:rPr lang="id-ID" noProof="0" dirty="0">
                <a:solidFill>
                  <a:schemeClr val="lt1"/>
                </a:solidFill>
              </a:rPr>
              <a:t> (premium </a:t>
            </a:r>
            <a:r>
              <a:rPr lang="id-ID" noProof="0" dirty="0" err="1">
                <a:solidFill>
                  <a:schemeClr val="lt1"/>
                </a:solidFill>
              </a:rPr>
              <a:t>users</a:t>
            </a:r>
            <a:r>
              <a:rPr lang="id-ID" noProof="0" dirty="0">
                <a:solidFill>
                  <a:schemeClr val="lt1"/>
                </a:solidFill>
              </a:rPr>
              <a:t>)</a:t>
            </a:r>
            <a:endParaRPr lang="id-ID" noProof="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12"/>
        <p:cNvGrpSpPr/>
        <p:nvPr/>
      </p:nvGrpSpPr>
      <p:grpSpPr>
        <a:xfrm>
          <a:off x="0" y="0"/>
          <a:ext cx="0" cy="0"/>
          <a:chOff x="0" y="0"/>
          <a:chExt cx="0" cy="0"/>
        </a:xfrm>
      </p:grpSpPr>
      <p:sp>
        <p:nvSpPr>
          <p:cNvPr id="5313" name="Google Shape;5313;p80"/>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id-ID" noProof="0" dirty="0" err="1">
                <a:solidFill>
                  <a:schemeClr val="lt1"/>
                </a:solidFill>
                <a:latin typeface="Arial"/>
                <a:ea typeface="Arial"/>
                <a:cs typeface="Arial"/>
                <a:sym typeface="Arial"/>
              </a:rPr>
              <a:t>This</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presentation</a:t>
            </a:r>
            <a:r>
              <a:rPr lang="id-ID" noProof="0" dirty="0">
                <a:solidFill>
                  <a:schemeClr val="lt1"/>
                </a:solidFill>
                <a:latin typeface="Arial"/>
                <a:ea typeface="Arial"/>
                <a:cs typeface="Arial"/>
                <a:sym typeface="Arial"/>
              </a:rPr>
              <a:t> has </a:t>
            </a:r>
            <a:r>
              <a:rPr lang="id-ID" noProof="0" dirty="0" err="1">
                <a:solidFill>
                  <a:schemeClr val="lt1"/>
                </a:solidFill>
                <a:latin typeface="Arial"/>
                <a:ea typeface="Arial"/>
                <a:cs typeface="Arial"/>
                <a:sym typeface="Arial"/>
              </a:rPr>
              <a:t>been</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made</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using</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the</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following</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fonts</a:t>
            </a:r>
            <a:r>
              <a:rPr lang="id-ID" noProof="0" dirty="0">
                <a:solidFill>
                  <a:schemeClr val="lt1"/>
                </a:solidFill>
                <a:latin typeface="Arial"/>
                <a:ea typeface="Arial"/>
                <a:cs typeface="Arial"/>
                <a:sym typeface="Arial"/>
              </a:rPr>
              <a:t>:</a:t>
            </a:r>
          </a:p>
          <a:p>
            <a:pPr marL="0" lvl="0" indent="0" algn="ctr" rtl="0">
              <a:lnSpc>
                <a:spcPct val="100000"/>
              </a:lnSpc>
              <a:spcBef>
                <a:spcPts val="1000"/>
              </a:spcBef>
              <a:spcAft>
                <a:spcPts val="0"/>
              </a:spcAft>
              <a:buClr>
                <a:schemeClr val="dk1"/>
              </a:buClr>
              <a:buSzPts val="1100"/>
              <a:buFont typeface="Arial"/>
              <a:buNone/>
            </a:pPr>
            <a:r>
              <a:rPr lang="id-ID" b="1" noProof="0" dirty="0" err="1">
                <a:solidFill>
                  <a:schemeClr val="lt1"/>
                </a:solidFill>
                <a:latin typeface="Arial"/>
                <a:ea typeface="Arial"/>
                <a:cs typeface="Arial"/>
                <a:sym typeface="Arial"/>
              </a:rPr>
              <a:t>Archivo</a:t>
            </a:r>
            <a:r>
              <a:rPr lang="id-ID" b="1" noProof="0" dirty="0">
                <a:solidFill>
                  <a:schemeClr val="lt1"/>
                </a:solidFill>
                <a:latin typeface="Arial"/>
                <a:ea typeface="Arial"/>
                <a:cs typeface="Arial"/>
                <a:sym typeface="Arial"/>
              </a:rPr>
              <a:t> Black</a:t>
            </a:r>
          </a:p>
          <a:p>
            <a:pPr marL="0" lvl="0" indent="0" algn="ctr" rtl="0">
              <a:lnSpc>
                <a:spcPct val="100000"/>
              </a:lnSpc>
              <a:spcBef>
                <a:spcPts val="0"/>
              </a:spcBef>
              <a:spcAft>
                <a:spcPts val="0"/>
              </a:spcAft>
              <a:buClr>
                <a:schemeClr val="dk1"/>
              </a:buClr>
              <a:buSzPts val="1100"/>
              <a:buFont typeface="Arial"/>
              <a:buNone/>
            </a:pPr>
            <a:r>
              <a:rPr lang="id-ID" noProof="0" dirty="0">
                <a:solidFill>
                  <a:schemeClr val="lt1"/>
                </a:solidFill>
                <a:latin typeface="Arial"/>
                <a:ea typeface="Arial"/>
                <a:cs typeface="Arial"/>
                <a:sym typeface="Arial"/>
              </a:rPr>
              <a:t>(</a:t>
            </a:r>
            <a:r>
              <a:rPr lang="id-ID" noProof="0" dirty="0">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https://fonts.google.com/specimen/Archivo+Black</a:t>
            </a:r>
            <a:r>
              <a:rPr lang="id-ID" noProof="0" dirty="0">
                <a:solidFill>
                  <a:schemeClr val="lt1"/>
                </a:solidFill>
                <a:latin typeface="Arial"/>
                <a:ea typeface="Arial"/>
                <a:cs typeface="Arial"/>
                <a:sym typeface="Arial"/>
              </a:rPr>
              <a:t>)</a:t>
            </a:r>
          </a:p>
          <a:p>
            <a:pPr marL="0" lvl="0" indent="0" algn="ctr" rtl="0">
              <a:lnSpc>
                <a:spcPct val="100000"/>
              </a:lnSpc>
              <a:spcBef>
                <a:spcPts val="0"/>
              </a:spcBef>
              <a:spcAft>
                <a:spcPts val="0"/>
              </a:spcAft>
              <a:buClr>
                <a:schemeClr val="dk1"/>
              </a:buClr>
              <a:buSzPts val="1100"/>
              <a:buFont typeface="Arial"/>
              <a:buNone/>
            </a:pPr>
            <a:endParaRPr lang="id-ID" noProof="0"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id-ID" b="1" noProof="0" dirty="0" err="1">
                <a:solidFill>
                  <a:schemeClr val="lt1"/>
                </a:solidFill>
                <a:latin typeface="Arial"/>
                <a:ea typeface="Arial"/>
                <a:cs typeface="Arial"/>
                <a:sym typeface="Arial"/>
              </a:rPr>
              <a:t>Assistant</a:t>
            </a:r>
            <a:endParaRPr lang="id-ID" b="1" noProof="0" dirty="0">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id-ID" noProof="0" dirty="0">
                <a:solidFill>
                  <a:schemeClr val="lt1"/>
                </a:solidFill>
                <a:latin typeface="Arial"/>
                <a:ea typeface="Arial"/>
                <a:cs typeface="Arial"/>
                <a:sym typeface="Arial"/>
              </a:rPr>
              <a:t>(</a:t>
            </a:r>
            <a:r>
              <a:rPr lang="id-ID" noProof="0" dirty="0">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https://fonts.google.com/specimen/Assistant</a:t>
            </a:r>
            <a:r>
              <a:rPr lang="id-ID" noProof="0" dirty="0">
                <a:solidFill>
                  <a:schemeClr val="lt1"/>
                </a:solidFill>
                <a:latin typeface="Arial"/>
                <a:ea typeface="Arial"/>
                <a:cs typeface="Arial"/>
                <a:sym typeface="Arial"/>
              </a:rPr>
              <a:t>)</a:t>
            </a:r>
            <a:endParaRPr lang="id-ID" sz="1300" noProof="0" dirty="0">
              <a:solidFill>
                <a:schemeClr val="lt1"/>
              </a:solidFill>
              <a:latin typeface="Arial"/>
              <a:ea typeface="Arial"/>
              <a:cs typeface="Arial"/>
              <a:sym typeface="Arial"/>
            </a:endParaRPr>
          </a:p>
        </p:txBody>
      </p:sp>
      <p:sp>
        <p:nvSpPr>
          <p:cNvPr id="5314" name="Google Shape;5314;p80"/>
          <p:cNvSpPr/>
          <p:nvPr/>
        </p:nvSpPr>
        <p:spPr>
          <a:xfrm>
            <a:off x="2052650" y="2988225"/>
            <a:ext cx="791400" cy="754200"/>
          </a:xfrm>
          <a:prstGeom prst="roundRect">
            <a:avLst>
              <a:gd name="adj" fmla="val 16667"/>
            </a:avLst>
          </a:prstGeom>
          <a:solidFill>
            <a:srgbClr val="26003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15" name="Google Shape;5315;p80"/>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16" name="Google Shape;5316;p80"/>
          <p:cNvSpPr/>
          <p:nvPr/>
        </p:nvSpPr>
        <p:spPr>
          <a:xfrm>
            <a:off x="4176289" y="2988225"/>
            <a:ext cx="791400" cy="754200"/>
          </a:xfrm>
          <a:prstGeom prst="roundRect">
            <a:avLst>
              <a:gd name="adj" fmla="val 16667"/>
            </a:avLst>
          </a:prstGeom>
          <a:solidFill>
            <a:srgbClr val="FFC8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17" name="Google Shape;5317;p80"/>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1000" noProof="0" dirty="0">
                <a:solidFill>
                  <a:srgbClr val="FFFFFF"/>
                </a:solidFill>
              </a:rPr>
              <a:t>#26003f</a:t>
            </a:r>
          </a:p>
        </p:txBody>
      </p:sp>
      <p:sp>
        <p:nvSpPr>
          <p:cNvPr id="5318" name="Google Shape;5318;p80"/>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1000" noProof="0" dirty="0">
                <a:solidFill>
                  <a:schemeClr val="dk1"/>
                </a:solidFill>
              </a:rPr>
              <a:t>#ffffff</a:t>
            </a:r>
          </a:p>
        </p:txBody>
      </p:sp>
      <p:sp>
        <p:nvSpPr>
          <p:cNvPr id="5319" name="Google Shape;5319;p80"/>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1000" noProof="0" dirty="0">
                <a:solidFill>
                  <a:schemeClr val="dk1"/>
                </a:solidFill>
              </a:rPr>
              <a:t>#ffc897</a:t>
            </a:r>
          </a:p>
        </p:txBody>
      </p:sp>
      <p:sp>
        <p:nvSpPr>
          <p:cNvPr id="5320" name="Google Shape;5320;p80"/>
          <p:cNvSpPr/>
          <p:nvPr/>
        </p:nvSpPr>
        <p:spPr>
          <a:xfrm>
            <a:off x="5238125" y="2988225"/>
            <a:ext cx="791400" cy="754200"/>
          </a:xfrm>
          <a:prstGeom prst="roundRect">
            <a:avLst>
              <a:gd name="adj" fmla="val 16667"/>
            </a:avLst>
          </a:prstGeom>
          <a:solidFill>
            <a:srgbClr val="F9A85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21" name="Google Shape;5321;p80"/>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1000" noProof="0" dirty="0">
                <a:solidFill>
                  <a:srgbClr val="FFFFFF"/>
                </a:solidFill>
              </a:rPr>
              <a:t>#f9a858</a:t>
            </a:r>
          </a:p>
        </p:txBody>
      </p:sp>
      <p:sp>
        <p:nvSpPr>
          <p:cNvPr id="5322" name="Google Shape;5322;p80"/>
          <p:cNvSpPr/>
          <p:nvPr/>
        </p:nvSpPr>
        <p:spPr>
          <a:xfrm>
            <a:off x="2583563" y="3919325"/>
            <a:ext cx="791400" cy="754200"/>
          </a:xfrm>
          <a:prstGeom prst="roundRect">
            <a:avLst>
              <a:gd name="adj" fmla="val 16667"/>
            </a:avLst>
          </a:prstGeom>
          <a:solidFill>
            <a:srgbClr val="E87D4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23" name="Google Shape;5323;p80"/>
          <p:cNvSpPr/>
          <p:nvPr/>
        </p:nvSpPr>
        <p:spPr>
          <a:xfrm>
            <a:off x="3645382" y="3919325"/>
            <a:ext cx="791400" cy="754200"/>
          </a:xfrm>
          <a:prstGeom prst="roundRect">
            <a:avLst>
              <a:gd name="adj" fmla="val 16667"/>
            </a:avLst>
          </a:prstGeom>
          <a:solidFill>
            <a:srgbClr val="FF6A1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24" name="Google Shape;5324;p80"/>
          <p:cNvSpPr/>
          <p:nvPr/>
        </p:nvSpPr>
        <p:spPr>
          <a:xfrm>
            <a:off x="4707202" y="3919325"/>
            <a:ext cx="791400" cy="754200"/>
          </a:xfrm>
          <a:prstGeom prst="roundRect">
            <a:avLst>
              <a:gd name="adj" fmla="val 16667"/>
            </a:avLst>
          </a:prstGeom>
          <a:solidFill>
            <a:srgbClr val="D14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25" name="Google Shape;5325;p80"/>
          <p:cNvSpPr txBox="1"/>
          <p:nvPr/>
        </p:nvSpPr>
        <p:spPr>
          <a:xfrm>
            <a:off x="2583563" y="407637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1000" noProof="0" dirty="0">
                <a:solidFill>
                  <a:srgbClr val="FFFFFF"/>
                </a:solidFill>
              </a:rPr>
              <a:t>#e87d4d</a:t>
            </a:r>
          </a:p>
        </p:txBody>
      </p:sp>
      <p:sp>
        <p:nvSpPr>
          <p:cNvPr id="5326" name="Google Shape;5326;p80"/>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1000" noProof="0" dirty="0">
                <a:solidFill>
                  <a:srgbClr val="FFFFFF"/>
                </a:solidFill>
              </a:rPr>
              <a:t>#ff6a17</a:t>
            </a:r>
          </a:p>
        </p:txBody>
      </p:sp>
      <p:sp>
        <p:nvSpPr>
          <p:cNvPr id="5327" name="Google Shape;5327;p80"/>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1000" noProof="0" dirty="0">
                <a:solidFill>
                  <a:srgbClr val="FFFFFF"/>
                </a:solidFill>
              </a:rPr>
              <a:t>#d14000</a:t>
            </a:r>
          </a:p>
        </p:txBody>
      </p:sp>
      <p:sp>
        <p:nvSpPr>
          <p:cNvPr id="5328" name="Google Shape;5328;p80"/>
          <p:cNvSpPr/>
          <p:nvPr/>
        </p:nvSpPr>
        <p:spPr>
          <a:xfrm>
            <a:off x="5769038" y="3919325"/>
            <a:ext cx="791400" cy="754200"/>
          </a:xfrm>
          <a:prstGeom prst="roundRect">
            <a:avLst>
              <a:gd name="adj" fmla="val 16667"/>
            </a:avLst>
          </a:prstGeom>
          <a:solidFill>
            <a:srgbClr val="F9CB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29" name="Google Shape;5329;p80"/>
          <p:cNvSpPr txBox="1"/>
          <p:nvPr/>
        </p:nvSpPr>
        <p:spPr>
          <a:xfrm>
            <a:off x="5769038" y="407637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1000" noProof="0" dirty="0">
                <a:solidFill>
                  <a:schemeClr val="dk1"/>
                </a:solidFill>
              </a:rPr>
              <a:t>#f9cb31</a:t>
            </a:r>
          </a:p>
        </p:txBody>
      </p:sp>
      <p:sp>
        <p:nvSpPr>
          <p:cNvPr id="5330" name="Google Shape;5330;p80"/>
          <p:cNvSpPr/>
          <p:nvPr/>
        </p:nvSpPr>
        <p:spPr>
          <a:xfrm>
            <a:off x="6299950" y="2988225"/>
            <a:ext cx="791400" cy="754200"/>
          </a:xfrm>
          <a:prstGeom prst="roundRect">
            <a:avLst>
              <a:gd name="adj" fmla="val 16667"/>
            </a:avLst>
          </a:prstGeom>
          <a:solidFill>
            <a:srgbClr val="FF976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31" name="Google Shape;5331;p80"/>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id-ID" sz="1000" noProof="0" dirty="0">
                <a:solidFill>
                  <a:srgbClr val="FFFFFF"/>
                </a:solidFill>
              </a:rPr>
              <a:t>#ff976e</a:t>
            </a:r>
          </a:p>
        </p:txBody>
      </p:sp>
      <p:sp>
        <p:nvSpPr>
          <p:cNvPr id="5332" name="Google Shape;5332;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Fonts</a:t>
            </a:r>
            <a:r>
              <a:rPr lang="id-ID" noProof="0" dirty="0"/>
              <a:t> &amp; </a:t>
            </a:r>
            <a:r>
              <a:rPr lang="id-ID" noProof="0" dirty="0" err="1"/>
              <a:t>colors</a:t>
            </a:r>
            <a:r>
              <a:rPr lang="id-ID" noProof="0" dirty="0"/>
              <a:t> </a:t>
            </a:r>
            <a:r>
              <a:rPr lang="id-ID" noProof="0" dirty="0" err="1"/>
              <a:t>used</a:t>
            </a:r>
            <a:endParaRPr lang="id-ID" noProof="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3">
          <a:extLst>
            <a:ext uri="{FF2B5EF4-FFF2-40B4-BE49-F238E27FC236}">
              <a16:creationId xmlns:a16="http://schemas.microsoft.com/office/drawing/2014/main" id="{E8AECA0A-FFAA-B376-846D-F16BFD616AEA}"/>
            </a:ext>
          </a:extLst>
        </p:cNvPr>
        <p:cNvGrpSpPr/>
        <p:nvPr/>
      </p:nvGrpSpPr>
      <p:grpSpPr>
        <a:xfrm>
          <a:off x="0" y="0"/>
          <a:ext cx="0" cy="0"/>
          <a:chOff x="0" y="0"/>
          <a:chExt cx="0" cy="0"/>
        </a:xfrm>
      </p:grpSpPr>
      <p:sp>
        <p:nvSpPr>
          <p:cNvPr id="894" name="Google Shape;894;p46">
            <a:extLst>
              <a:ext uri="{FF2B5EF4-FFF2-40B4-BE49-F238E27FC236}">
                <a16:creationId xmlns:a16="http://schemas.microsoft.com/office/drawing/2014/main" id="{7EEF0745-438F-992A-4002-6DE012EF7898}"/>
              </a:ext>
            </a:extLst>
          </p:cNvPr>
          <p:cNvSpPr txBox="1">
            <a:spLocks noGrp="1"/>
          </p:cNvSpPr>
          <p:nvPr>
            <p:ph type="subTitle" idx="1"/>
          </p:nvPr>
        </p:nvSpPr>
        <p:spPr>
          <a:xfrm>
            <a:off x="576976" y="2948207"/>
            <a:ext cx="7717499" cy="12258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Font typeface="+mj-lt"/>
              <a:buAutoNum type="arabicPeriod"/>
            </a:pPr>
            <a:r>
              <a:rPr lang="id-ID" b="1" noProof="0" dirty="0"/>
              <a:t>Ketidakseimbangan Data</a:t>
            </a:r>
          </a:p>
          <a:p>
            <a:pPr marL="457200" lvl="1" indent="0" algn="l"/>
            <a:r>
              <a:rPr lang="id-ID" noProof="0" dirty="0" err="1"/>
              <a:t>Dataset</a:t>
            </a:r>
            <a:r>
              <a:rPr lang="id-ID" noProof="0" dirty="0"/>
              <a:t> ini tidak seimbang antara kelas positif (reservasi dibatalkan) dan negatif (reservasi tidak dibatalkan), dengan jumlah pembatalan yang lebih sedikit dibandingkan dengan reservasi yang tidak dibatalkan.</a:t>
            </a:r>
          </a:p>
          <a:p>
            <a:pPr marL="342900" lvl="0" indent="-342900" algn="l" rtl="0">
              <a:spcBef>
                <a:spcPts val="0"/>
              </a:spcBef>
              <a:spcAft>
                <a:spcPts val="0"/>
              </a:spcAft>
              <a:buFont typeface="+mj-lt"/>
              <a:buAutoNum type="arabicPeriod"/>
            </a:pPr>
            <a:r>
              <a:rPr lang="id-ID" b="1" noProof="0" dirty="0"/>
              <a:t>Representasi Tiap Baris Data</a:t>
            </a:r>
          </a:p>
          <a:p>
            <a:pPr marL="457200" lvl="1" indent="0" algn="l"/>
            <a:r>
              <a:rPr lang="sv-SE" noProof="0" dirty="0"/>
              <a:t>Setiap baris dalam dataset mewakili satu reservasi pelanggan, dengan informasi terkait seperti tipe kamar yang dipesan, status deposit, riwayat pembatalan, dan permintaan tambahan.</a:t>
            </a:r>
            <a:endParaRPr lang="id-ID" noProof="0" dirty="0"/>
          </a:p>
          <a:p>
            <a:pPr marL="342900" lvl="0" indent="-342900" algn="l" rtl="0">
              <a:spcBef>
                <a:spcPts val="0"/>
              </a:spcBef>
              <a:spcAft>
                <a:spcPts val="0"/>
              </a:spcAft>
              <a:buFont typeface="+mj-lt"/>
              <a:buAutoNum type="arabicPeriod"/>
            </a:pPr>
            <a:r>
              <a:rPr lang="id-ID" b="1" noProof="0" dirty="0"/>
              <a:t>Data untuk Memprediksi Pembatalan</a:t>
            </a:r>
          </a:p>
          <a:p>
            <a:pPr marL="457200" lvl="1" indent="0" algn="l"/>
            <a:r>
              <a:rPr lang="id-ID" noProof="0" dirty="0"/>
              <a:t>Data ini membantu hotel memprediksi kemungkinan pembatalan reservasi dengan menganalisis variabel numerik (seperti riwayat pembatalan dan perubahan pemesanan) dan variabel </a:t>
            </a:r>
            <a:r>
              <a:rPr lang="id-ID" noProof="0" dirty="0" err="1"/>
              <a:t>kategorik</a:t>
            </a:r>
            <a:r>
              <a:rPr lang="id-ID" noProof="0" dirty="0"/>
              <a:t> (seperti segmen pasar dan tipe pelanggan).</a:t>
            </a:r>
          </a:p>
          <a:p>
            <a:pPr marL="0" lvl="0" indent="0" algn="l" rtl="0">
              <a:spcBef>
                <a:spcPts val="0"/>
              </a:spcBef>
              <a:spcAft>
                <a:spcPts val="0"/>
              </a:spcAft>
            </a:pPr>
            <a:endParaRPr lang="id-ID" b="1" noProof="0" dirty="0"/>
          </a:p>
        </p:txBody>
      </p:sp>
      <p:sp>
        <p:nvSpPr>
          <p:cNvPr id="896" name="Google Shape;896;p46">
            <a:extLst>
              <a:ext uri="{FF2B5EF4-FFF2-40B4-BE49-F238E27FC236}">
                <a16:creationId xmlns:a16="http://schemas.microsoft.com/office/drawing/2014/main" id="{E2A4F3A5-12CC-97F0-40A7-B1FE71E916E8}"/>
              </a:ext>
            </a:extLst>
          </p:cNvPr>
          <p:cNvSpPr txBox="1">
            <a:spLocks noGrp="1"/>
          </p:cNvSpPr>
          <p:nvPr>
            <p:ph type="subTitle" idx="3"/>
          </p:nvPr>
        </p:nvSpPr>
        <p:spPr>
          <a:xfrm>
            <a:off x="434340" y="1359253"/>
            <a:ext cx="1647221" cy="47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1600" noProof="0" dirty="0"/>
              <a:t>Data </a:t>
            </a:r>
            <a:r>
              <a:rPr lang="id-ID" sz="1600" noProof="0" dirty="0" err="1"/>
              <a:t>Source</a:t>
            </a:r>
            <a:r>
              <a:rPr lang="id-ID" sz="1600" noProof="0" dirty="0"/>
              <a:t>:</a:t>
            </a:r>
          </a:p>
        </p:txBody>
      </p:sp>
      <p:sp>
        <p:nvSpPr>
          <p:cNvPr id="900" name="Google Shape;900;p46">
            <a:extLst>
              <a:ext uri="{FF2B5EF4-FFF2-40B4-BE49-F238E27FC236}">
                <a16:creationId xmlns:a16="http://schemas.microsoft.com/office/drawing/2014/main" id="{C4302E85-9E14-CE0F-F24A-7C56B852D340}"/>
              </a:ext>
            </a:extLst>
          </p:cNvPr>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Data </a:t>
            </a:r>
            <a:r>
              <a:rPr lang="id-ID" noProof="0" dirty="0" err="1"/>
              <a:t>Understanding</a:t>
            </a:r>
            <a:endParaRPr lang="id-ID" noProof="0" dirty="0"/>
          </a:p>
        </p:txBody>
      </p:sp>
      <p:grpSp>
        <p:nvGrpSpPr>
          <p:cNvPr id="911" name="Google Shape;911;p46">
            <a:extLst>
              <a:ext uri="{FF2B5EF4-FFF2-40B4-BE49-F238E27FC236}">
                <a16:creationId xmlns:a16="http://schemas.microsoft.com/office/drawing/2014/main" id="{16CE3000-97B2-C520-5D75-170CE598C0B9}"/>
              </a:ext>
            </a:extLst>
          </p:cNvPr>
          <p:cNvGrpSpPr/>
          <p:nvPr/>
        </p:nvGrpSpPr>
        <p:grpSpPr>
          <a:xfrm>
            <a:off x="0" y="4844647"/>
            <a:ext cx="9162900" cy="914400"/>
            <a:chOff x="0" y="4229100"/>
            <a:chExt cx="9162900" cy="914400"/>
          </a:xfrm>
        </p:grpSpPr>
        <p:sp>
          <p:nvSpPr>
            <p:cNvPr id="912" name="Google Shape;912;p46">
              <a:extLst>
                <a:ext uri="{FF2B5EF4-FFF2-40B4-BE49-F238E27FC236}">
                  <a16:creationId xmlns:a16="http://schemas.microsoft.com/office/drawing/2014/main" id="{99B849C6-54F2-5AB5-15BD-D62CC78FBDB1}"/>
                </a:ext>
              </a:extLst>
            </p:cNvPr>
            <p:cNvSpPr/>
            <p:nvPr/>
          </p:nvSpPr>
          <p:spPr>
            <a:xfrm>
              <a:off x="0" y="4253700"/>
              <a:ext cx="9144000" cy="889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913" name="Google Shape;913;p46">
              <a:extLst>
                <a:ext uri="{FF2B5EF4-FFF2-40B4-BE49-F238E27FC236}">
                  <a16:creationId xmlns:a16="http://schemas.microsoft.com/office/drawing/2014/main" id="{ABD3AA8D-6989-3D12-4182-7A69814F78CA}"/>
                </a:ext>
              </a:extLst>
            </p:cNvPr>
            <p:cNvCxnSpPr/>
            <p:nvPr/>
          </p:nvCxnSpPr>
          <p:spPr>
            <a:xfrm>
              <a:off x="0" y="4229100"/>
              <a:ext cx="9162900" cy="0"/>
            </a:xfrm>
            <a:prstGeom prst="straightConnector1">
              <a:avLst/>
            </a:prstGeom>
            <a:noFill/>
            <a:ln w="76200" cap="flat" cmpd="sng">
              <a:solidFill>
                <a:schemeClr val="accent4"/>
              </a:solidFill>
              <a:prstDash val="solid"/>
              <a:round/>
              <a:headEnd type="none" w="med" len="med"/>
              <a:tailEnd type="none" w="med" len="med"/>
            </a:ln>
          </p:spPr>
        </p:cxnSp>
      </p:grpSp>
      <p:sp>
        <p:nvSpPr>
          <p:cNvPr id="6" name="Google Shape;896;p46">
            <a:hlinkClick r:id="rId3"/>
            <a:extLst>
              <a:ext uri="{FF2B5EF4-FFF2-40B4-BE49-F238E27FC236}">
                <a16:creationId xmlns:a16="http://schemas.microsoft.com/office/drawing/2014/main" id="{C4EFE5D9-B221-24DE-CD56-BDA24E097FF3}"/>
              </a:ext>
            </a:extLst>
          </p:cNvPr>
          <p:cNvSpPr txBox="1">
            <a:spLocks/>
          </p:cNvSpPr>
          <p:nvPr/>
        </p:nvSpPr>
        <p:spPr>
          <a:xfrm>
            <a:off x="1936038" y="1359253"/>
            <a:ext cx="978148" cy="47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Poppins"/>
              <a:buNone/>
              <a:defRPr sz="2000" b="0" i="0" u="none" strike="noStrike" cap="none">
                <a:solidFill>
                  <a:schemeClr val="dk1"/>
                </a:solidFill>
                <a:latin typeface="Archivo Black"/>
                <a:ea typeface="Archivo Black"/>
                <a:cs typeface="Archivo Black"/>
                <a:sym typeface="Archivo Black"/>
              </a:defRPr>
            </a:lvl1pPr>
            <a:lvl2pPr marL="914400" marR="0" lvl="1"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2pPr>
            <a:lvl3pPr marL="1371600" marR="0" lvl="2"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3pPr>
            <a:lvl4pPr marL="1828800" marR="0" lvl="3"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4pPr>
            <a:lvl5pPr marL="2286000" marR="0" lvl="4"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5pPr>
            <a:lvl6pPr marL="2743200" marR="0" lvl="5"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6pPr>
            <a:lvl7pPr marL="3200400" marR="0" lvl="6"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7pPr>
            <a:lvl8pPr marL="3657600" marR="0" lvl="7"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8pPr>
            <a:lvl9pPr marL="4114800" marR="0" lvl="8"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9pPr>
          </a:lstStyle>
          <a:p>
            <a:pPr marL="0" indent="0" algn="l"/>
            <a:r>
              <a:rPr lang="id-ID" sz="1400" u="sng" dirty="0" err="1">
                <a:solidFill>
                  <a:srgbClr val="626262"/>
                </a:solidFill>
              </a:rPr>
              <a:t>Kaggle</a:t>
            </a:r>
            <a:endParaRPr lang="id-ID" sz="1600" u="sng" dirty="0">
              <a:solidFill>
                <a:srgbClr val="626262"/>
              </a:solidFill>
            </a:endParaRPr>
          </a:p>
        </p:txBody>
      </p:sp>
      <p:sp>
        <p:nvSpPr>
          <p:cNvPr id="7" name="Google Shape;896;p46">
            <a:extLst>
              <a:ext uri="{FF2B5EF4-FFF2-40B4-BE49-F238E27FC236}">
                <a16:creationId xmlns:a16="http://schemas.microsoft.com/office/drawing/2014/main" id="{CA8ADFE1-F3B2-2CF2-6801-D26890944C56}"/>
              </a:ext>
            </a:extLst>
          </p:cNvPr>
          <p:cNvSpPr txBox="1">
            <a:spLocks/>
          </p:cNvSpPr>
          <p:nvPr/>
        </p:nvSpPr>
        <p:spPr>
          <a:xfrm>
            <a:off x="434340" y="1797868"/>
            <a:ext cx="1647221" cy="47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Poppins"/>
              <a:buNone/>
              <a:defRPr sz="2000" b="0" i="0" u="none" strike="noStrike" cap="none">
                <a:solidFill>
                  <a:schemeClr val="dk1"/>
                </a:solidFill>
                <a:latin typeface="Archivo Black"/>
                <a:ea typeface="Archivo Black"/>
                <a:cs typeface="Archivo Black"/>
                <a:sym typeface="Archivo Black"/>
              </a:defRPr>
            </a:lvl1pPr>
            <a:lvl2pPr marL="914400" marR="0" lvl="1"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2pPr>
            <a:lvl3pPr marL="1371600" marR="0" lvl="2"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3pPr>
            <a:lvl4pPr marL="1828800" marR="0" lvl="3"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4pPr>
            <a:lvl5pPr marL="2286000" marR="0" lvl="4"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5pPr>
            <a:lvl6pPr marL="2743200" marR="0" lvl="5"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6pPr>
            <a:lvl7pPr marL="3200400" marR="0" lvl="6"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7pPr>
            <a:lvl8pPr marL="3657600" marR="0" lvl="7"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8pPr>
            <a:lvl9pPr marL="4114800" marR="0" lvl="8" indent="-317500" algn="ctr" rtl="0">
              <a:lnSpc>
                <a:spcPct val="100000"/>
              </a:lnSpc>
              <a:spcBef>
                <a:spcPts val="0"/>
              </a:spcBef>
              <a:spcAft>
                <a:spcPts val="0"/>
              </a:spcAft>
              <a:buClr>
                <a:schemeClr val="dk1"/>
              </a:buClr>
              <a:buSzPts val="1800"/>
              <a:buFont typeface="Poppins"/>
              <a:buNone/>
              <a:defRPr sz="1800" b="1" i="0" u="none" strike="noStrike" cap="none">
                <a:solidFill>
                  <a:schemeClr val="dk1"/>
                </a:solidFill>
                <a:latin typeface="Poppins"/>
                <a:ea typeface="Poppins"/>
                <a:cs typeface="Poppins"/>
                <a:sym typeface="Poppins"/>
              </a:defRPr>
            </a:lvl9pPr>
          </a:lstStyle>
          <a:p>
            <a:pPr marL="0" indent="0" algn="l"/>
            <a:r>
              <a:rPr lang="id-ID" sz="1600" dirty="0" err="1"/>
              <a:t>Note</a:t>
            </a:r>
            <a:r>
              <a:rPr lang="id-ID" sz="1600" dirty="0"/>
              <a:t>:</a:t>
            </a:r>
          </a:p>
        </p:txBody>
      </p:sp>
    </p:spTree>
    <p:extLst>
      <p:ext uri="{BB962C8B-B14F-4D97-AF65-F5344CB8AC3E}">
        <p14:creationId xmlns:p14="http://schemas.microsoft.com/office/powerpoint/2010/main" val="374676015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36"/>
        <p:cNvGrpSpPr/>
        <p:nvPr/>
      </p:nvGrpSpPr>
      <p:grpSpPr>
        <a:xfrm>
          <a:off x="0" y="0"/>
          <a:ext cx="0" cy="0"/>
          <a:chOff x="0" y="0"/>
          <a:chExt cx="0" cy="0"/>
        </a:xfrm>
      </p:grpSpPr>
      <p:sp>
        <p:nvSpPr>
          <p:cNvPr id="5337" name="Google Shape;5337;p81"/>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id-ID" sz="1100" noProof="0" dirty="0" err="1">
                <a:solidFill>
                  <a:schemeClr val="lt1"/>
                </a:solidFill>
              </a:rPr>
              <a:t>Create</a:t>
            </a:r>
            <a:r>
              <a:rPr lang="id-ID" sz="1100" noProof="0" dirty="0">
                <a:solidFill>
                  <a:schemeClr val="lt1"/>
                </a:solidFill>
              </a:rPr>
              <a:t> </a:t>
            </a:r>
            <a:r>
              <a:rPr lang="id-ID" sz="1100" noProof="0" dirty="0" err="1">
                <a:solidFill>
                  <a:schemeClr val="lt1"/>
                </a:solidFill>
              </a:rPr>
              <a:t>your</a:t>
            </a:r>
            <a:r>
              <a:rPr lang="id-ID" sz="1100" noProof="0" dirty="0">
                <a:solidFill>
                  <a:schemeClr val="lt1"/>
                </a:solidFill>
              </a:rPr>
              <a:t> </a:t>
            </a:r>
            <a:r>
              <a:rPr lang="id-ID" sz="1100" noProof="0" dirty="0" err="1">
                <a:solidFill>
                  <a:schemeClr val="lt1"/>
                </a:solidFill>
              </a:rPr>
              <a:t>Story</a:t>
            </a:r>
            <a:r>
              <a:rPr lang="id-ID" sz="1100" noProof="0" dirty="0">
                <a:solidFill>
                  <a:schemeClr val="lt1"/>
                </a:solidFill>
              </a:rPr>
              <a:t> </a:t>
            </a:r>
            <a:r>
              <a:rPr lang="id-ID" sz="1100" noProof="0" dirty="0" err="1">
                <a:solidFill>
                  <a:schemeClr val="lt1"/>
                </a:solidFill>
              </a:rPr>
              <a:t>with</a:t>
            </a:r>
            <a:r>
              <a:rPr lang="id-ID" sz="1100" noProof="0" dirty="0">
                <a:solidFill>
                  <a:schemeClr val="lt1"/>
                </a:solidFill>
              </a:rPr>
              <a:t> </a:t>
            </a:r>
            <a:r>
              <a:rPr lang="id-ID" sz="1100" noProof="0" dirty="0" err="1">
                <a:solidFill>
                  <a:schemeClr val="lt1"/>
                </a:solidFill>
              </a:rPr>
              <a:t>our</a:t>
            </a:r>
            <a:r>
              <a:rPr lang="id-ID" sz="1100" noProof="0" dirty="0">
                <a:solidFill>
                  <a:schemeClr val="lt1"/>
                </a:solidFill>
              </a:rPr>
              <a:t> </a:t>
            </a:r>
            <a:r>
              <a:rPr lang="id-ID" sz="1100" noProof="0" dirty="0" err="1">
                <a:solidFill>
                  <a:schemeClr val="lt1"/>
                </a:solidFill>
              </a:rPr>
              <a:t>illustrated</a:t>
            </a:r>
            <a:r>
              <a:rPr lang="id-ID" sz="1100" noProof="0" dirty="0">
                <a:solidFill>
                  <a:schemeClr val="lt1"/>
                </a:solidFill>
              </a:rPr>
              <a:t> </a:t>
            </a:r>
            <a:r>
              <a:rPr lang="id-ID" sz="1100" noProof="0" dirty="0" err="1">
                <a:solidFill>
                  <a:schemeClr val="lt1"/>
                </a:solidFill>
              </a:rPr>
              <a:t>concepts</a:t>
            </a:r>
            <a:r>
              <a:rPr lang="id-ID" sz="1100" noProof="0" dirty="0">
                <a:solidFill>
                  <a:schemeClr val="lt1"/>
                </a:solidFill>
              </a:rPr>
              <a:t>. </a:t>
            </a:r>
            <a:r>
              <a:rPr lang="id-ID" sz="1100" noProof="0" dirty="0" err="1">
                <a:solidFill>
                  <a:schemeClr val="lt1"/>
                </a:solidFill>
              </a:rPr>
              <a:t>Choose</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style</a:t>
            </a:r>
            <a:r>
              <a:rPr lang="id-ID" sz="1100" noProof="0" dirty="0">
                <a:solidFill>
                  <a:schemeClr val="lt1"/>
                </a:solidFill>
              </a:rPr>
              <a:t> </a:t>
            </a:r>
            <a:r>
              <a:rPr lang="id-ID" sz="1100" noProof="0" dirty="0" err="1">
                <a:solidFill>
                  <a:schemeClr val="lt1"/>
                </a:solidFill>
              </a:rPr>
              <a:t>you</a:t>
            </a:r>
            <a:r>
              <a:rPr lang="id-ID" sz="1100" noProof="0" dirty="0">
                <a:solidFill>
                  <a:schemeClr val="lt1"/>
                </a:solidFill>
              </a:rPr>
              <a:t> </a:t>
            </a:r>
            <a:r>
              <a:rPr lang="id-ID" sz="1100" noProof="0" dirty="0" err="1">
                <a:solidFill>
                  <a:schemeClr val="lt1"/>
                </a:solidFill>
              </a:rPr>
              <a:t>like</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most</a:t>
            </a:r>
            <a:r>
              <a:rPr lang="id-ID" sz="1100" noProof="0" dirty="0">
                <a:solidFill>
                  <a:schemeClr val="lt1"/>
                </a:solidFill>
              </a:rPr>
              <a:t>, edit </a:t>
            </a:r>
            <a:r>
              <a:rPr lang="id-ID" sz="1100" noProof="0" dirty="0" err="1">
                <a:solidFill>
                  <a:schemeClr val="lt1"/>
                </a:solidFill>
              </a:rPr>
              <a:t>its</a:t>
            </a:r>
            <a:r>
              <a:rPr lang="id-ID" sz="1100" noProof="0" dirty="0">
                <a:solidFill>
                  <a:schemeClr val="lt1"/>
                </a:solidFill>
              </a:rPr>
              <a:t> </a:t>
            </a:r>
            <a:r>
              <a:rPr lang="id-ID" sz="1100" noProof="0" dirty="0" err="1">
                <a:solidFill>
                  <a:schemeClr val="lt1"/>
                </a:solidFill>
              </a:rPr>
              <a:t>colors</a:t>
            </a:r>
            <a:r>
              <a:rPr lang="id-ID" sz="1100" noProof="0" dirty="0">
                <a:solidFill>
                  <a:schemeClr val="lt1"/>
                </a:solidFill>
              </a:rPr>
              <a:t>, </a:t>
            </a:r>
            <a:r>
              <a:rPr lang="id-ID" sz="1100" noProof="0" dirty="0" err="1">
                <a:solidFill>
                  <a:schemeClr val="lt1"/>
                </a:solidFill>
              </a:rPr>
              <a:t>pick</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background</a:t>
            </a:r>
            <a:r>
              <a:rPr lang="id-ID" sz="1100" noProof="0" dirty="0">
                <a:solidFill>
                  <a:schemeClr val="lt1"/>
                </a:solidFill>
              </a:rPr>
              <a:t> </a:t>
            </a:r>
            <a:r>
              <a:rPr lang="id-ID" sz="1100" noProof="0" dirty="0" err="1">
                <a:solidFill>
                  <a:schemeClr val="lt1"/>
                </a:solidFill>
              </a:rPr>
              <a:t>and</a:t>
            </a:r>
            <a:r>
              <a:rPr lang="id-ID" sz="1100" noProof="0" dirty="0">
                <a:solidFill>
                  <a:schemeClr val="lt1"/>
                </a:solidFill>
              </a:rPr>
              <a:t> </a:t>
            </a:r>
            <a:r>
              <a:rPr lang="id-ID" sz="1100" noProof="0" dirty="0" err="1">
                <a:solidFill>
                  <a:schemeClr val="lt1"/>
                </a:solidFill>
              </a:rPr>
              <a:t>layers</a:t>
            </a:r>
            <a:r>
              <a:rPr lang="id-ID" sz="1100" noProof="0" dirty="0">
                <a:solidFill>
                  <a:schemeClr val="lt1"/>
                </a:solidFill>
              </a:rPr>
              <a:t> </a:t>
            </a:r>
            <a:r>
              <a:rPr lang="id-ID" sz="1100" noProof="0" dirty="0" err="1">
                <a:solidFill>
                  <a:schemeClr val="lt1"/>
                </a:solidFill>
              </a:rPr>
              <a:t>you</a:t>
            </a:r>
            <a:r>
              <a:rPr lang="id-ID" sz="1100" noProof="0" dirty="0">
                <a:solidFill>
                  <a:schemeClr val="lt1"/>
                </a:solidFill>
              </a:rPr>
              <a:t> </a:t>
            </a:r>
            <a:r>
              <a:rPr lang="id-ID" sz="1100" noProof="0" dirty="0" err="1">
                <a:solidFill>
                  <a:schemeClr val="lt1"/>
                </a:solidFill>
              </a:rPr>
              <a:t>want</a:t>
            </a:r>
            <a:r>
              <a:rPr lang="id-ID" sz="1100" noProof="0" dirty="0">
                <a:solidFill>
                  <a:schemeClr val="lt1"/>
                </a:solidFill>
              </a:rPr>
              <a:t> </a:t>
            </a:r>
            <a:r>
              <a:rPr lang="id-ID" sz="1100" noProof="0" dirty="0" err="1">
                <a:solidFill>
                  <a:schemeClr val="lt1"/>
                </a:solidFill>
              </a:rPr>
              <a:t>to</a:t>
            </a:r>
            <a:r>
              <a:rPr lang="id-ID" sz="1100" noProof="0" dirty="0">
                <a:solidFill>
                  <a:schemeClr val="lt1"/>
                </a:solidFill>
              </a:rPr>
              <a:t> </a:t>
            </a:r>
            <a:r>
              <a:rPr lang="id-ID" sz="1100" noProof="0" dirty="0" err="1">
                <a:solidFill>
                  <a:schemeClr val="lt1"/>
                </a:solidFill>
              </a:rPr>
              <a:t>show</a:t>
            </a:r>
            <a:r>
              <a:rPr lang="id-ID" sz="1100" noProof="0" dirty="0">
                <a:solidFill>
                  <a:schemeClr val="lt1"/>
                </a:solidFill>
              </a:rPr>
              <a:t> </a:t>
            </a:r>
            <a:r>
              <a:rPr lang="id-ID" sz="1100" noProof="0" dirty="0" err="1">
                <a:solidFill>
                  <a:schemeClr val="lt1"/>
                </a:solidFill>
              </a:rPr>
              <a:t>and</a:t>
            </a:r>
            <a:r>
              <a:rPr lang="id-ID" sz="1100" noProof="0" dirty="0">
                <a:solidFill>
                  <a:schemeClr val="lt1"/>
                </a:solidFill>
              </a:rPr>
              <a:t> </a:t>
            </a:r>
            <a:r>
              <a:rPr lang="id-ID" sz="1100" noProof="0" dirty="0" err="1">
                <a:solidFill>
                  <a:schemeClr val="lt1"/>
                </a:solidFill>
              </a:rPr>
              <a:t>bring</a:t>
            </a:r>
            <a:r>
              <a:rPr lang="id-ID" sz="1100" noProof="0" dirty="0">
                <a:solidFill>
                  <a:schemeClr val="lt1"/>
                </a:solidFill>
              </a:rPr>
              <a:t> </a:t>
            </a:r>
            <a:r>
              <a:rPr lang="id-ID" sz="1100" noProof="0" dirty="0" err="1">
                <a:solidFill>
                  <a:schemeClr val="lt1"/>
                </a:solidFill>
              </a:rPr>
              <a:t>them</a:t>
            </a:r>
            <a:r>
              <a:rPr lang="id-ID" sz="1100" noProof="0" dirty="0">
                <a:solidFill>
                  <a:schemeClr val="lt1"/>
                </a:solidFill>
              </a:rPr>
              <a:t> </a:t>
            </a:r>
            <a:r>
              <a:rPr lang="id-ID" sz="1100" noProof="0" dirty="0" err="1">
                <a:solidFill>
                  <a:schemeClr val="lt1"/>
                </a:solidFill>
              </a:rPr>
              <a:t>to</a:t>
            </a:r>
            <a:r>
              <a:rPr lang="id-ID" sz="1100" noProof="0" dirty="0">
                <a:solidFill>
                  <a:schemeClr val="lt1"/>
                </a:solidFill>
              </a:rPr>
              <a:t> </a:t>
            </a:r>
            <a:r>
              <a:rPr lang="id-ID" sz="1100" noProof="0" dirty="0" err="1">
                <a:solidFill>
                  <a:schemeClr val="lt1"/>
                </a:solidFill>
              </a:rPr>
              <a:t>life</a:t>
            </a:r>
            <a:r>
              <a:rPr lang="id-ID" sz="1100" noProof="0" dirty="0">
                <a:solidFill>
                  <a:schemeClr val="lt1"/>
                </a:solidFill>
              </a:rPr>
              <a:t> </a:t>
            </a:r>
            <a:r>
              <a:rPr lang="id-ID" sz="1100" noProof="0" dirty="0" err="1">
                <a:solidFill>
                  <a:schemeClr val="lt1"/>
                </a:solidFill>
              </a:rPr>
              <a:t>with</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animator panel! </a:t>
            </a:r>
            <a:r>
              <a:rPr lang="id-ID" sz="1100" noProof="0" dirty="0" err="1">
                <a:solidFill>
                  <a:schemeClr val="lt1"/>
                </a:solidFill>
              </a:rPr>
              <a:t>It</a:t>
            </a:r>
            <a:r>
              <a:rPr lang="id-ID" sz="1100" noProof="0" dirty="0">
                <a:solidFill>
                  <a:schemeClr val="lt1"/>
                </a:solidFill>
              </a:rPr>
              <a:t> </a:t>
            </a:r>
            <a:r>
              <a:rPr lang="id-ID" sz="1100" noProof="0" dirty="0" err="1">
                <a:solidFill>
                  <a:schemeClr val="lt1"/>
                </a:solidFill>
              </a:rPr>
              <a:t>will</a:t>
            </a:r>
            <a:r>
              <a:rPr lang="id-ID" sz="1100" noProof="0" dirty="0">
                <a:solidFill>
                  <a:schemeClr val="lt1"/>
                </a:solidFill>
              </a:rPr>
              <a:t> </a:t>
            </a:r>
            <a:r>
              <a:rPr lang="id-ID" sz="1100" noProof="0" dirty="0" err="1">
                <a:solidFill>
                  <a:schemeClr val="lt1"/>
                </a:solidFill>
              </a:rPr>
              <a:t>boost</a:t>
            </a:r>
            <a:r>
              <a:rPr lang="id-ID" sz="1100" noProof="0" dirty="0">
                <a:solidFill>
                  <a:schemeClr val="lt1"/>
                </a:solidFill>
              </a:rPr>
              <a:t> </a:t>
            </a:r>
            <a:r>
              <a:rPr lang="id-ID" sz="1100" noProof="0" dirty="0" err="1">
                <a:solidFill>
                  <a:schemeClr val="lt1"/>
                </a:solidFill>
              </a:rPr>
              <a:t>your</a:t>
            </a:r>
            <a:r>
              <a:rPr lang="id-ID" sz="1100" noProof="0" dirty="0">
                <a:solidFill>
                  <a:schemeClr val="lt1"/>
                </a:solidFill>
              </a:rPr>
              <a:t> </a:t>
            </a:r>
            <a:r>
              <a:rPr lang="id-ID" sz="1100" noProof="0" dirty="0" err="1">
                <a:solidFill>
                  <a:schemeClr val="lt1"/>
                </a:solidFill>
              </a:rPr>
              <a:t>presentation</a:t>
            </a:r>
            <a:r>
              <a:rPr lang="id-ID" sz="1100" noProof="0" dirty="0">
                <a:solidFill>
                  <a:schemeClr val="lt1"/>
                </a:solidFill>
              </a:rPr>
              <a:t>. </a:t>
            </a:r>
            <a:r>
              <a:rPr lang="id-ID" sz="1100" noProof="0" dirty="0" err="1">
                <a:solidFill>
                  <a:schemeClr val="lt1"/>
                </a:solidFill>
              </a:rPr>
              <a:t>Check</a:t>
            </a:r>
            <a:r>
              <a:rPr lang="id-ID" sz="1100" noProof="0" dirty="0">
                <a:solidFill>
                  <a:schemeClr val="lt1"/>
                </a:solidFill>
              </a:rPr>
              <a:t> </a:t>
            </a:r>
            <a:r>
              <a:rPr lang="id-ID" sz="1100" noProof="0" dirty="0" err="1">
                <a:solidFill>
                  <a:schemeClr val="lt1"/>
                </a:solidFill>
              </a:rPr>
              <a:t>out</a:t>
            </a:r>
            <a:r>
              <a:rPr lang="id-ID" sz="1100" noProof="0" dirty="0">
                <a:solidFill>
                  <a:schemeClr val="lt1"/>
                </a:solidFill>
              </a:rPr>
              <a:t> </a:t>
            </a:r>
            <a:r>
              <a:rPr lang="id-ID" sz="1100" b="1" noProof="0" dirty="0" err="1">
                <a:solidFill>
                  <a:schemeClr val="hlink"/>
                </a:solidFill>
              </a:rPr>
              <a:t>h</a:t>
            </a:r>
            <a:r>
              <a:rPr lang="id-ID" sz="1100" b="1" noProof="0" dirty="0" err="1">
                <a:solidFill>
                  <a:schemeClr val="hlink"/>
                </a:solidFill>
                <a:uFill>
                  <a:noFill/>
                </a:uFill>
                <a:hlinkClick r:id="rId3"/>
              </a:rPr>
              <a:t>ow</a:t>
            </a:r>
            <a:r>
              <a:rPr lang="id-ID" sz="1100" b="1" noProof="0" dirty="0">
                <a:solidFill>
                  <a:schemeClr val="hlink"/>
                </a:solidFill>
                <a:uFill>
                  <a:noFill/>
                </a:uFill>
                <a:hlinkClick r:id="rId3"/>
              </a:rPr>
              <a:t> </a:t>
            </a:r>
            <a:r>
              <a:rPr lang="id-ID" sz="1100" b="1" noProof="0" dirty="0" err="1">
                <a:solidFill>
                  <a:schemeClr val="hlink"/>
                </a:solidFill>
                <a:uFill>
                  <a:noFill/>
                </a:uFill>
                <a:hlinkClick r:id="rId3"/>
              </a:rPr>
              <a:t>it</a:t>
            </a:r>
            <a:r>
              <a:rPr lang="id-ID" sz="1100" b="1" noProof="0" dirty="0">
                <a:solidFill>
                  <a:schemeClr val="hlink"/>
                </a:solidFill>
                <a:uFill>
                  <a:noFill/>
                </a:uFill>
                <a:hlinkClick r:id="rId3"/>
              </a:rPr>
              <a:t> </a:t>
            </a:r>
            <a:r>
              <a:rPr lang="id-ID" sz="1100" b="1" noProof="0" dirty="0" err="1">
                <a:solidFill>
                  <a:schemeClr val="hlink"/>
                </a:solidFill>
                <a:uFill>
                  <a:noFill/>
                </a:uFill>
                <a:hlinkClick r:id="rId3"/>
              </a:rPr>
              <a:t>works</a:t>
            </a:r>
            <a:r>
              <a:rPr lang="id-ID" sz="1100" noProof="0" dirty="0">
                <a:solidFill>
                  <a:schemeClr val="lt1"/>
                </a:solidFill>
                <a:uFill>
                  <a:noFill/>
                </a:uFill>
                <a:hlinkClick r:id="rId3">
                  <a:extLst>
                    <a:ext uri="{A12FA001-AC4F-418D-AE19-62706E023703}">
                      <ahyp:hlinkClr xmlns:ahyp="http://schemas.microsoft.com/office/drawing/2018/hyperlinkcolor" val="tx"/>
                    </a:ext>
                  </a:extLst>
                </a:hlinkClick>
              </a:rPr>
              <a:t>.</a:t>
            </a:r>
            <a:endParaRPr lang="id-ID" sz="1100" noProof="0" dirty="0">
              <a:solidFill>
                <a:srgbClr val="869FB2"/>
              </a:solidFill>
            </a:endParaRPr>
          </a:p>
        </p:txBody>
      </p:sp>
      <p:sp>
        <p:nvSpPr>
          <p:cNvPr id="5338" name="Google Shape;5338;p8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id-ID" noProof="0" dirty="0" err="1">
                <a:solidFill>
                  <a:schemeClr val="lt1"/>
                </a:solidFill>
              </a:rPr>
              <a:t>Storyset</a:t>
            </a:r>
            <a:endParaRPr lang="id-ID" noProof="0" dirty="0"/>
          </a:p>
        </p:txBody>
      </p:sp>
      <p:pic>
        <p:nvPicPr>
          <p:cNvPr id="5339" name="Google Shape;5339;p8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340" name="Google Shape;5340;p8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d-ID" b="1" noProof="0" dirty="0">
                <a:solidFill>
                  <a:srgbClr val="869FB2"/>
                </a:solidFill>
                <a:uFill>
                  <a:noFill/>
                </a:uFill>
                <a:hlinkClick r:id="rId5">
                  <a:extLst>
                    <a:ext uri="{A12FA001-AC4F-418D-AE19-62706E023703}">
                      <ahyp:hlinkClr xmlns:ahyp="http://schemas.microsoft.com/office/drawing/2018/hyperlinkcolor" val="tx"/>
                    </a:ext>
                  </a:extLst>
                </a:hlinkClick>
              </a:rPr>
              <a:t>Pana</a:t>
            </a:r>
            <a:endParaRPr lang="id-ID" b="1" noProof="0" dirty="0">
              <a:solidFill>
                <a:srgbClr val="869FB2"/>
              </a:solidFill>
            </a:endParaRPr>
          </a:p>
        </p:txBody>
      </p:sp>
      <p:sp>
        <p:nvSpPr>
          <p:cNvPr id="5341" name="Google Shape;5341;p8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d-ID" b="1" noProof="0" dirty="0" err="1">
                <a:solidFill>
                  <a:srgbClr val="869FB2"/>
                </a:solidFill>
                <a:uFill>
                  <a:noFill/>
                </a:uFill>
                <a:hlinkClick r:id="rId6">
                  <a:extLst>
                    <a:ext uri="{A12FA001-AC4F-418D-AE19-62706E023703}">
                      <ahyp:hlinkClr xmlns:ahyp="http://schemas.microsoft.com/office/drawing/2018/hyperlinkcolor" val="tx"/>
                    </a:ext>
                  </a:extLst>
                </a:hlinkClick>
              </a:rPr>
              <a:t>Amico</a:t>
            </a:r>
            <a:endParaRPr lang="id-ID" b="1" noProof="0" dirty="0">
              <a:solidFill>
                <a:srgbClr val="869FB2"/>
              </a:solidFill>
            </a:endParaRPr>
          </a:p>
        </p:txBody>
      </p:sp>
      <p:sp>
        <p:nvSpPr>
          <p:cNvPr id="5342" name="Google Shape;5342;p8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d-ID" b="1" noProof="0" dirty="0" err="1">
                <a:solidFill>
                  <a:srgbClr val="869FB2"/>
                </a:solidFill>
                <a:uFill>
                  <a:noFill/>
                </a:uFill>
                <a:hlinkClick r:id="rId7">
                  <a:extLst>
                    <a:ext uri="{A12FA001-AC4F-418D-AE19-62706E023703}">
                      <ahyp:hlinkClr xmlns:ahyp="http://schemas.microsoft.com/office/drawing/2018/hyperlinkcolor" val="tx"/>
                    </a:ext>
                  </a:extLst>
                </a:hlinkClick>
              </a:rPr>
              <a:t>Bro</a:t>
            </a:r>
            <a:endParaRPr lang="id-ID" b="1" noProof="0" dirty="0">
              <a:solidFill>
                <a:srgbClr val="869FB2"/>
              </a:solidFill>
            </a:endParaRPr>
          </a:p>
        </p:txBody>
      </p:sp>
      <p:sp>
        <p:nvSpPr>
          <p:cNvPr id="5343" name="Google Shape;5343;p8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d-ID" b="1" noProof="0" dirty="0">
                <a:solidFill>
                  <a:srgbClr val="869FB2"/>
                </a:solidFill>
                <a:uFill>
                  <a:noFill/>
                </a:uFill>
                <a:hlinkClick r:id="rId8">
                  <a:extLst>
                    <a:ext uri="{A12FA001-AC4F-418D-AE19-62706E023703}">
                      <ahyp:hlinkClr xmlns:ahyp="http://schemas.microsoft.com/office/drawing/2018/hyperlinkcolor" val="tx"/>
                    </a:ext>
                  </a:extLst>
                </a:hlinkClick>
              </a:rPr>
              <a:t>Rafiki</a:t>
            </a:r>
            <a:endParaRPr lang="id-ID" b="1" noProof="0" dirty="0">
              <a:solidFill>
                <a:srgbClr val="869FB2"/>
              </a:solidFill>
            </a:endParaRPr>
          </a:p>
        </p:txBody>
      </p:sp>
      <p:pic>
        <p:nvPicPr>
          <p:cNvPr id="5344" name="Google Shape;5344;p8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345" name="Google Shape;5345;p8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346" name="Google Shape;5346;p8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347" name="Google Shape;5347;p8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348" name="Google Shape;5348;p8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d-ID" b="1" noProof="0" dirty="0" err="1">
                <a:solidFill>
                  <a:srgbClr val="869FB2"/>
                </a:solidFill>
                <a:uFill>
                  <a:noFill/>
                </a:uFill>
                <a:hlinkClick r:id="rId13">
                  <a:extLst>
                    <a:ext uri="{A12FA001-AC4F-418D-AE19-62706E023703}">
                      <ahyp:hlinkClr xmlns:ahyp="http://schemas.microsoft.com/office/drawing/2018/hyperlinkcolor" val="tx"/>
                    </a:ext>
                  </a:extLst>
                </a:hlinkClick>
              </a:rPr>
              <a:t>Cuate</a:t>
            </a:r>
            <a:endParaRPr lang="id-ID" b="1" noProof="0" dirty="0">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52"/>
        <p:cNvGrpSpPr/>
        <p:nvPr/>
      </p:nvGrpSpPr>
      <p:grpSpPr>
        <a:xfrm>
          <a:off x="0" y="0"/>
          <a:ext cx="0" cy="0"/>
          <a:chOff x="0" y="0"/>
          <a:chExt cx="0" cy="0"/>
        </a:xfrm>
      </p:grpSpPr>
      <p:sp>
        <p:nvSpPr>
          <p:cNvPr id="5353" name="Google Shape;5353;p82"/>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id-ID" sz="1100" noProof="0" dirty="0">
                <a:solidFill>
                  <a:schemeClr val="lt1"/>
                </a:solidFill>
              </a:rPr>
              <a:t>You </a:t>
            </a:r>
            <a:r>
              <a:rPr lang="id-ID" sz="1100" noProof="0" dirty="0" err="1">
                <a:solidFill>
                  <a:schemeClr val="lt1"/>
                </a:solidFill>
              </a:rPr>
              <a:t>can</a:t>
            </a:r>
            <a:r>
              <a:rPr lang="id-ID" sz="1100" noProof="0" dirty="0">
                <a:solidFill>
                  <a:schemeClr val="lt1"/>
                </a:solidFill>
              </a:rPr>
              <a:t> </a:t>
            </a:r>
            <a:r>
              <a:rPr lang="id-ID" sz="1100" noProof="0" dirty="0" err="1">
                <a:solidFill>
                  <a:schemeClr val="lt1"/>
                </a:solidFill>
              </a:rPr>
              <a:t>easily</a:t>
            </a:r>
            <a:r>
              <a:rPr lang="id-ID" sz="1100" noProof="0" dirty="0">
                <a:solidFill>
                  <a:schemeClr val="lt1"/>
                </a:solidFill>
              </a:rPr>
              <a:t> </a:t>
            </a:r>
            <a:r>
              <a:rPr lang="id-ID" sz="1100" b="1" noProof="0" dirty="0" err="1">
                <a:solidFill>
                  <a:schemeClr val="hlink"/>
                </a:solidFill>
              </a:rPr>
              <a:t>resize</a:t>
            </a:r>
            <a:r>
              <a:rPr lang="id-ID" sz="1100" b="1" noProof="0" dirty="0">
                <a:solidFill>
                  <a:schemeClr val="hlink"/>
                </a:solidFill>
              </a:rPr>
              <a:t> </a:t>
            </a:r>
            <a:r>
              <a:rPr lang="id-ID" sz="1100" noProof="0" dirty="0" err="1">
                <a:solidFill>
                  <a:schemeClr val="lt1"/>
                </a:solidFill>
              </a:rPr>
              <a:t>these</a:t>
            </a:r>
            <a:r>
              <a:rPr lang="id-ID" sz="1100" noProof="0" dirty="0">
                <a:solidFill>
                  <a:schemeClr val="lt1"/>
                </a:solidFill>
              </a:rPr>
              <a:t> </a:t>
            </a:r>
            <a:r>
              <a:rPr lang="id-ID" sz="1100" noProof="0" dirty="0" err="1">
                <a:solidFill>
                  <a:schemeClr val="lt1"/>
                </a:solidFill>
              </a:rPr>
              <a:t>resources</a:t>
            </a:r>
            <a:r>
              <a:rPr lang="id-ID" sz="1100" noProof="0" dirty="0">
                <a:solidFill>
                  <a:schemeClr val="lt1"/>
                </a:solidFill>
              </a:rPr>
              <a:t> </a:t>
            </a:r>
            <a:r>
              <a:rPr lang="id-ID" sz="1100" noProof="0" dirty="0" err="1">
                <a:solidFill>
                  <a:schemeClr val="lt1"/>
                </a:solidFill>
              </a:rPr>
              <a:t>without</a:t>
            </a:r>
            <a:r>
              <a:rPr lang="id-ID" sz="1100" noProof="0" dirty="0">
                <a:solidFill>
                  <a:schemeClr val="lt1"/>
                </a:solidFill>
              </a:rPr>
              <a:t> </a:t>
            </a:r>
            <a:r>
              <a:rPr lang="id-ID" sz="1100" noProof="0" dirty="0" err="1">
                <a:solidFill>
                  <a:schemeClr val="lt1"/>
                </a:solidFill>
              </a:rPr>
              <a:t>losing</a:t>
            </a:r>
            <a:r>
              <a:rPr lang="id-ID" sz="1100" noProof="0" dirty="0">
                <a:solidFill>
                  <a:schemeClr val="lt1"/>
                </a:solidFill>
              </a:rPr>
              <a:t> </a:t>
            </a:r>
            <a:r>
              <a:rPr lang="id-ID" sz="1100" noProof="0" dirty="0" err="1">
                <a:solidFill>
                  <a:schemeClr val="lt1"/>
                </a:solidFill>
              </a:rPr>
              <a:t>quality</a:t>
            </a:r>
            <a:r>
              <a:rPr lang="id-ID" sz="1100" noProof="0" dirty="0">
                <a:solidFill>
                  <a:schemeClr val="lt1"/>
                </a:solidFill>
              </a:rPr>
              <a:t>. To </a:t>
            </a:r>
            <a:r>
              <a:rPr lang="id-ID" sz="1100" b="1" noProof="0" dirty="0" err="1">
                <a:solidFill>
                  <a:schemeClr val="hlink"/>
                </a:solidFill>
              </a:rPr>
              <a:t>change</a:t>
            </a:r>
            <a:r>
              <a:rPr lang="id-ID" sz="1100" b="1" noProof="0" dirty="0">
                <a:solidFill>
                  <a:schemeClr val="hlink"/>
                </a:solidFill>
              </a:rPr>
              <a:t> </a:t>
            </a:r>
            <a:r>
              <a:rPr lang="id-ID" sz="1100" b="1" noProof="0" dirty="0" err="1">
                <a:solidFill>
                  <a:schemeClr val="hlink"/>
                </a:solidFill>
              </a:rPr>
              <a:t>the</a:t>
            </a:r>
            <a:r>
              <a:rPr lang="id-ID" sz="1100" b="1" noProof="0" dirty="0">
                <a:solidFill>
                  <a:schemeClr val="hlink"/>
                </a:solidFill>
              </a:rPr>
              <a:t> </a:t>
            </a:r>
            <a:r>
              <a:rPr lang="id-ID" sz="1100" b="1" noProof="0" dirty="0" err="1">
                <a:solidFill>
                  <a:schemeClr val="hlink"/>
                </a:solidFill>
              </a:rPr>
              <a:t>color</a:t>
            </a:r>
            <a:r>
              <a:rPr lang="id-ID" sz="1100" noProof="0" dirty="0">
                <a:solidFill>
                  <a:schemeClr val="lt1"/>
                </a:solidFill>
              </a:rPr>
              <a:t>, </a:t>
            </a:r>
            <a:r>
              <a:rPr lang="id-ID" sz="1100" noProof="0" dirty="0" err="1">
                <a:solidFill>
                  <a:schemeClr val="lt1"/>
                </a:solidFill>
              </a:rPr>
              <a:t>just</a:t>
            </a:r>
            <a:r>
              <a:rPr lang="id-ID" sz="1100" noProof="0" dirty="0">
                <a:solidFill>
                  <a:schemeClr val="lt1"/>
                </a:solidFill>
              </a:rPr>
              <a:t> </a:t>
            </a:r>
            <a:r>
              <a:rPr lang="id-ID" sz="1100" noProof="0" dirty="0" err="1">
                <a:solidFill>
                  <a:schemeClr val="lt1"/>
                </a:solidFill>
              </a:rPr>
              <a:t>ungroup</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resource</a:t>
            </a:r>
            <a:r>
              <a:rPr lang="id-ID" sz="1100" noProof="0" dirty="0">
                <a:solidFill>
                  <a:schemeClr val="lt1"/>
                </a:solidFill>
              </a:rPr>
              <a:t> </a:t>
            </a:r>
            <a:r>
              <a:rPr lang="id-ID" sz="1100" noProof="0" dirty="0" err="1">
                <a:solidFill>
                  <a:schemeClr val="lt1"/>
                </a:solidFill>
              </a:rPr>
              <a:t>and</a:t>
            </a:r>
            <a:r>
              <a:rPr lang="id-ID" sz="1100" noProof="0" dirty="0">
                <a:solidFill>
                  <a:schemeClr val="lt1"/>
                </a:solidFill>
              </a:rPr>
              <a:t> </a:t>
            </a:r>
            <a:r>
              <a:rPr lang="id-ID" sz="1100" noProof="0" dirty="0" err="1">
                <a:solidFill>
                  <a:schemeClr val="lt1"/>
                </a:solidFill>
              </a:rPr>
              <a:t>click</a:t>
            </a:r>
            <a:r>
              <a:rPr lang="id-ID" sz="1100" noProof="0" dirty="0">
                <a:solidFill>
                  <a:schemeClr val="lt1"/>
                </a:solidFill>
              </a:rPr>
              <a:t> </a:t>
            </a:r>
            <a:r>
              <a:rPr lang="id-ID" sz="1100" noProof="0" dirty="0" err="1">
                <a:solidFill>
                  <a:schemeClr val="lt1"/>
                </a:solidFill>
              </a:rPr>
              <a:t>on</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object</a:t>
            </a:r>
            <a:r>
              <a:rPr lang="id-ID" sz="1100" noProof="0" dirty="0">
                <a:solidFill>
                  <a:schemeClr val="lt1"/>
                </a:solidFill>
              </a:rPr>
              <a:t> </a:t>
            </a:r>
            <a:r>
              <a:rPr lang="id-ID" sz="1100" noProof="0" dirty="0" err="1">
                <a:solidFill>
                  <a:schemeClr val="lt1"/>
                </a:solidFill>
              </a:rPr>
              <a:t>you</a:t>
            </a:r>
            <a:r>
              <a:rPr lang="id-ID" sz="1100" noProof="0" dirty="0">
                <a:solidFill>
                  <a:schemeClr val="lt1"/>
                </a:solidFill>
              </a:rPr>
              <a:t> </a:t>
            </a:r>
            <a:r>
              <a:rPr lang="id-ID" sz="1100" noProof="0" dirty="0" err="1">
                <a:solidFill>
                  <a:schemeClr val="lt1"/>
                </a:solidFill>
              </a:rPr>
              <a:t>want</a:t>
            </a:r>
            <a:r>
              <a:rPr lang="id-ID" sz="1100" noProof="0" dirty="0">
                <a:solidFill>
                  <a:schemeClr val="lt1"/>
                </a:solidFill>
              </a:rPr>
              <a:t> </a:t>
            </a:r>
            <a:r>
              <a:rPr lang="id-ID" sz="1100" noProof="0" dirty="0" err="1">
                <a:solidFill>
                  <a:schemeClr val="lt1"/>
                </a:solidFill>
              </a:rPr>
              <a:t>to</a:t>
            </a:r>
            <a:r>
              <a:rPr lang="id-ID" sz="1100" noProof="0" dirty="0">
                <a:solidFill>
                  <a:schemeClr val="lt1"/>
                </a:solidFill>
              </a:rPr>
              <a:t> </a:t>
            </a:r>
            <a:r>
              <a:rPr lang="id-ID" sz="1100" noProof="0" dirty="0" err="1">
                <a:solidFill>
                  <a:schemeClr val="lt1"/>
                </a:solidFill>
              </a:rPr>
              <a:t>change</a:t>
            </a:r>
            <a:r>
              <a:rPr lang="id-ID" sz="1100" noProof="0" dirty="0">
                <a:solidFill>
                  <a:schemeClr val="lt1"/>
                </a:solidFill>
              </a:rPr>
              <a:t>. </a:t>
            </a:r>
            <a:r>
              <a:rPr lang="id-ID" sz="1100" noProof="0" dirty="0" err="1">
                <a:solidFill>
                  <a:schemeClr val="lt1"/>
                </a:solidFill>
              </a:rPr>
              <a:t>Then</a:t>
            </a:r>
            <a:r>
              <a:rPr lang="id-ID" sz="1100" noProof="0" dirty="0">
                <a:solidFill>
                  <a:schemeClr val="lt1"/>
                </a:solidFill>
              </a:rPr>
              <a:t>, </a:t>
            </a:r>
            <a:r>
              <a:rPr lang="id-ID" sz="1100" noProof="0" dirty="0" err="1">
                <a:solidFill>
                  <a:schemeClr val="lt1"/>
                </a:solidFill>
              </a:rPr>
              <a:t>click</a:t>
            </a:r>
            <a:r>
              <a:rPr lang="id-ID" sz="1100" noProof="0" dirty="0">
                <a:solidFill>
                  <a:schemeClr val="lt1"/>
                </a:solidFill>
              </a:rPr>
              <a:t> </a:t>
            </a:r>
            <a:r>
              <a:rPr lang="id-ID" sz="1100" noProof="0" dirty="0" err="1">
                <a:solidFill>
                  <a:schemeClr val="lt1"/>
                </a:solidFill>
              </a:rPr>
              <a:t>on</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paint</a:t>
            </a:r>
            <a:r>
              <a:rPr lang="id-ID" sz="1100" noProof="0" dirty="0">
                <a:solidFill>
                  <a:schemeClr val="lt1"/>
                </a:solidFill>
              </a:rPr>
              <a:t> </a:t>
            </a:r>
            <a:r>
              <a:rPr lang="id-ID" sz="1100" noProof="0" dirty="0" err="1">
                <a:solidFill>
                  <a:schemeClr val="lt1"/>
                </a:solidFill>
              </a:rPr>
              <a:t>bucket</a:t>
            </a:r>
            <a:r>
              <a:rPr lang="id-ID" sz="1100" noProof="0" dirty="0">
                <a:solidFill>
                  <a:schemeClr val="lt1"/>
                </a:solidFill>
              </a:rPr>
              <a:t> </a:t>
            </a:r>
            <a:r>
              <a:rPr lang="id-ID" sz="1100" noProof="0" dirty="0" err="1">
                <a:solidFill>
                  <a:schemeClr val="lt1"/>
                </a:solidFill>
              </a:rPr>
              <a:t>and</a:t>
            </a:r>
            <a:r>
              <a:rPr lang="id-ID" sz="1100" noProof="0" dirty="0">
                <a:solidFill>
                  <a:schemeClr val="lt1"/>
                </a:solidFill>
              </a:rPr>
              <a:t> </a:t>
            </a:r>
            <a:r>
              <a:rPr lang="id-ID" sz="1100" noProof="0" dirty="0" err="1">
                <a:solidFill>
                  <a:schemeClr val="lt1"/>
                </a:solidFill>
              </a:rPr>
              <a:t>select</a:t>
            </a:r>
            <a:r>
              <a:rPr lang="id-ID" sz="1100" noProof="0" dirty="0">
                <a:solidFill>
                  <a:schemeClr val="lt1"/>
                </a:solidFill>
              </a:rPr>
              <a:t>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color</a:t>
            </a:r>
            <a:r>
              <a:rPr lang="id-ID" sz="1100" noProof="0" dirty="0">
                <a:solidFill>
                  <a:schemeClr val="lt1"/>
                </a:solidFill>
              </a:rPr>
              <a:t> </a:t>
            </a:r>
            <a:r>
              <a:rPr lang="id-ID" sz="1100" noProof="0" dirty="0" err="1">
                <a:solidFill>
                  <a:schemeClr val="lt1"/>
                </a:solidFill>
              </a:rPr>
              <a:t>you</a:t>
            </a:r>
            <a:r>
              <a:rPr lang="id-ID" sz="1100" noProof="0" dirty="0">
                <a:solidFill>
                  <a:schemeClr val="lt1"/>
                </a:solidFill>
              </a:rPr>
              <a:t> </a:t>
            </a:r>
            <a:r>
              <a:rPr lang="id-ID" sz="1100" noProof="0" dirty="0" err="1">
                <a:solidFill>
                  <a:schemeClr val="lt1"/>
                </a:solidFill>
              </a:rPr>
              <a:t>want</a:t>
            </a:r>
            <a:r>
              <a:rPr lang="id-ID" sz="1100" noProof="0" dirty="0">
                <a:solidFill>
                  <a:schemeClr val="lt1"/>
                </a:solidFill>
              </a:rPr>
              <a:t>. Group </a:t>
            </a:r>
            <a:r>
              <a:rPr lang="id-ID" sz="1100" noProof="0" dirty="0" err="1">
                <a:solidFill>
                  <a:schemeClr val="lt1"/>
                </a:solidFill>
              </a:rPr>
              <a:t>the</a:t>
            </a:r>
            <a:r>
              <a:rPr lang="id-ID" sz="1100" noProof="0" dirty="0">
                <a:solidFill>
                  <a:schemeClr val="lt1"/>
                </a:solidFill>
              </a:rPr>
              <a:t> </a:t>
            </a:r>
            <a:r>
              <a:rPr lang="id-ID" sz="1100" noProof="0" dirty="0" err="1">
                <a:solidFill>
                  <a:schemeClr val="lt1"/>
                </a:solidFill>
              </a:rPr>
              <a:t>resource</a:t>
            </a:r>
            <a:r>
              <a:rPr lang="id-ID" sz="1100" noProof="0" dirty="0">
                <a:solidFill>
                  <a:schemeClr val="lt1"/>
                </a:solidFill>
              </a:rPr>
              <a:t> </a:t>
            </a:r>
            <a:r>
              <a:rPr lang="id-ID" sz="1100" noProof="0" dirty="0" err="1">
                <a:solidFill>
                  <a:schemeClr val="lt1"/>
                </a:solidFill>
              </a:rPr>
              <a:t>again</a:t>
            </a:r>
            <a:r>
              <a:rPr lang="id-ID" sz="1100" noProof="0" dirty="0">
                <a:solidFill>
                  <a:schemeClr val="lt1"/>
                </a:solidFill>
              </a:rPr>
              <a:t> </a:t>
            </a:r>
            <a:r>
              <a:rPr lang="id-ID" sz="1100" noProof="0" dirty="0" err="1">
                <a:solidFill>
                  <a:schemeClr val="lt1"/>
                </a:solidFill>
              </a:rPr>
              <a:t>when</a:t>
            </a:r>
            <a:r>
              <a:rPr lang="id-ID" sz="1100" noProof="0" dirty="0">
                <a:solidFill>
                  <a:schemeClr val="lt1"/>
                </a:solidFill>
              </a:rPr>
              <a:t> </a:t>
            </a:r>
            <a:r>
              <a:rPr lang="id-ID" sz="1100" noProof="0" dirty="0" err="1">
                <a:solidFill>
                  <a:schemeClr val="lt1"/>
                </a:solidFill>
              </a:rPr>
              <a:t>you’re</a:t>
            </a:r>
            <a:r>
              <a:rPr lang="id-ID" sz="1100" noProof="0" dirty="0">
                <a:solidFill>
                  <a:schemeClr val="lt1"/>
                </a:solidFill>
              </a:rPr>
              <a:t> </a:t>
            </a:r>
            <a:r>
              <a:rPr lang="id-ID" sz="1100" noProof="0" dirty="0" err="1">
                <a:solidFill>
                  <a:schemeClr val="lt1"/>
                </a:solidFill>
              </a:rPr>
              <a:t>done</a:t>
            </a:r>
            <a:r>
              <a:rPr lang="id-ID" sz="1100" noProof="0" dirty="0">
                <a:solidFill>
                  <a:schemeClr val="lt1"/>
                </a:solidFill>
              </a:rPr>
              <a:t>. You </a:t>
            </a:r>
            <a:r>
              <a:rPr lang="id-ID" sz="1100" noProof="0" dirty="0" err="1">
                <a:solidFill>
                  <a:schemeClr val="lt1"/>
                </a:solidFill>
              </a:rPr>
              <a:t>can</a:t>
            </a:r>
            <a:r>
              <a:rPr lang="id-ID" sz="1100" noProof="0" dirty="0">
                <a:solidFill>
                  <a:schemeClr val="lt1"/>
                </a:solidFill>
              </a:rPr>
              <a:t> </a:t>
            </a:r>
            <a:r>
              <a:rPr lang="id-ID" sz="1100" noProof="0" dirty="0" err="1">
                <a:solidFill>
                  <a:schemeClr val="lt1"/>
                </a:solidFill>
              </a:rPr>
              <a:t>also</a:t>
            </a:r>
            <a:r>
              <a:rPr lang="id-ID" sz="1100" noProof="0" dirty="0">
                <a:solidFill>
                  <a:schemeClr val="lt1"/>
                </a:solidFill>
              </a:rPr>
              <a:t> </a:t>
            </a:r>
            <a:r>
              <a:rPr lang="id-ID" sz="1100" noProof="0" dirty="0" err="1">
                <a:solidFill>
                  <a:schemeClr val="lt1"/>
                </a:solidFill>
              </a:rPr>
              <a:t>look</a:t>
            </a:r>
            <a:r>
              <a:rPr lang="id-ID" sz="1100" noProof="0" dirty="0">
                <a:solidFill>
                  <a:schemeClr val="lt1"/>
                </a:solidFill>
              </a:rPr>
              <a:t> </a:t>
            </a:r>
            <a:r>
              <a:rPr lang="id-ID" sz="1100" noProof="0" dirty="0" err="1">
                <a:solidFill>
                  <a:schemeClr val="lt1"/>
                </a:solidFill>
              </a:rPr>
              <a:t>for</a:t>
            </a:r>
            <a:r>
              <a:rPr lang="id-ID" sz="1100" noProof="0" dirty="0">
                <a:solidFill>
                  <a:schemeClr val="lt1"/>
                </a:solidFill>
              </a:rPr>
              <a:t> </a:t>
            </a:r>
            <a:r>
              <a:rPr lang="id-ID" sz="1100" noProof="0" dirty="0" err="1">
                <a:solidFill>
                  <a:schemeClr val="lt1"/>
                </a:solidFill>
              </a:rPr>
              <a:t>more</a:t>
            </a:r>
            <a:r>
              <a:rPr lang="id-ID" sz="1100" noProof="0" dirty="0">
                <a:solidFill>
                  <a:schemeClr val="lt1"/>
                </a:solidFill>
              </a:rPr>
              <a:t> </a:t>
            </a:r>
            <a:r>
              <a:rPr lang="id-ID" sz="1100" b="1" noProof="0" dirty="0" err="1">
                <a:solidFill>
                  <a:schemeClr val="hlink"/>
                </a:solidFill>
                <a:uFill>
                  <a:noFill/>
                </a:uFill>
                <a:hlinkClick r:id="rId3"/>
              </a:rPr>
              <a:t>infographics</a:t>
            </a:r>
            <a:r>
              <a:rPr lang="id-ID" sz="1100" b="1" noProof="0" dirty="0">
                <a:solidFill>
                  <a:schemeClr val="hlink"/>
                </a:solidFill>
              </a:rPr>
              <a:t> </a:t>
            </a:r>
            <a:r>
              <a:rPr lang="id-ID" sz="1100" noProof="0" dirty="0" err="1">
                <a:solidFill>
                  <a:schemeClr val="lt1"/>
                </a:solidFill>
              </a:rPr>
              <a:t>on</a:t>
            </a:r>
            <a:r>
              <a:rPr lang="id-ID" sz="1100" noProof="0" dirty="0">
                <a:solidFill>
                  <a:schemeClr val="lt1"/>
                </a:solidFill>
              </a:rPr>
              <a:t> </a:t>
            </a:r>
            <a:r>
              <a:rPr lang="id-ID" sz="1100" noProof="0" dirty="0" err="1">
                <a:solidFill>
                  <a:schemeClr val="lt1"/>
                </a:solidFill>
              </a:rPr>
              <a:t>Slidesgo</a:t>
            </a:r>
            <a:r>
              <a:rPr lang="id-ID" sz="1100" noProof="0" dirty="0">
                <a:solidFill>
                  <a:schemeClr val="lt1"/>
                </a:solidFill>
              </a:rPr>
              <a:t>.</a:t>
            </a:r>
            <a:endParaRPr lang="id-ID" sz="1100" noProof="0" dirty="0">
              <a:solidFill>
                <a:srgbClr val="FFFFFF"/>
              </a:solidFill>
            </a:endParaRPr>
          </a:p>
        </p:txBody>
      </p:sp>
      <p:grpSp>
        <p:nvGrpSpPr>
          <p:cNvPr id="5354" name="Google Shape;5354;p82"/>
          <p:cNvGrpSpPr/>
          <p:nvPr/>
        </p:nvGrpSpPr>
        <p:grpSpPr>
          <a:xfrm>
            <a:off x="5117640" y="3085736"/>
            <a:ext cx="474294" cy="551291"/>
            <a:chOff x="4727025" y="1332775"/>
            <a:chExt cx="59900" cy="69625"/>
          </a:xfrm>
        </p:grpSpPr>
        <p:sp>
          <p:nvSpPr>
            <p:cNvPr id="5355" name="Google Shape;5355;p8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56" name="Google Shape;5356;p8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57" name="Google Shape;5357;p82"/>
          <p:cNvGrpSpPr/>
          <p:nvPr/>
        </p:nvGrpSpPr>
        <p:grpSpPr>
          <a:xfrm>
            <a:off x="5731296" y="2314340"/>
            <a:ext cx="555653" cy="557031"/>
            <a:chOff x="4820425" y="1329900"/>
            <a:chExt cx="70175" cy="70350"/>
          </a:xfrm>
        </p:grpSpPr>
        <p:sp>
          <p:nvSpPr>
            <p:cNvPr id="5358" name="Google Shape;5358;p8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59" name="Google Shape;5359;p8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60" name="Google Shape;5360;p8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61" name="Google Shape;5361;p8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62" name="Google Shape;5362;p82"/>
          <p:cNvGrpSpPr/>
          <p:nvPr/>
        </p:nvGrpSpPr>
        <p:grpSpPr>
          <a:xfrm>
            <a:off x="6357664" y="2318845"/>
            <a:ext cx="582574" cy="533871"/>
            <a:chOff x="4903200" y="1331525"/>
            <a:chExt cx="73575" cy="67425"/>
          </a:xfrm>
        </p:grpSpPr>
        <p:sp>
          <p:nvSpPr>
            <p:cNvPr id="5363" name="Google Shape;5363;p8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64" name="Google Shape;5364;p8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65" name="Google Shape;5365;p82"/>
          <p:cNvGrpSpPr/>
          <p:nvPr/>
        </p:nvGrpSpPr>
        <p:grpSpPr>
          <a:xfrm>
            <a:off x="5717142" y="3078709"/>
            <a:ext cx="583960" cy="565345"/>
            <a:chOff x="4815575" y="1416800"/>
            <a:chExt cx="73750" cy="71400"/>
          </a:xfrm>
        </p:grpSpPr>
        <p:sp>
          <p:nvSpPr>
            <p:cNvPr id="5366" name="Google Shape;5366;p8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67" name="Google Shape;5367;p8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68" name="Google Shape;5368;p8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69" name="Google Shape;5369;p82"/>
          <p:cNvGrpSpPr/>
          <p:nvPr/>
        </p:nvGrpSpPr>
        <p:grpSpPr>
          <a:xfrm>
            <a:off x="6351924" y="3108896"/>
            <a:ext cx="589898" cy="504970"/>
            <a:chOff x="4902475" y="1418875"/>
            <a:chExt cx="74500" cy="63775"/>
          </a:xfrm>
        </p:grpSpPr>
        <p:sp>
          <p:nvSpPr>
            <p:cNvPr id="5370" name="Google Shape;5370;p8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71" name="Google Shape;5371;p8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72" name="Google Shape;5372;p82"/>
          <p:cNvGrpSpPr/>
          <p:nvPr/>
        </p:nvGrpSpPr>
        <p:grpSpPr>
          <a:xfrm>
            <a:off x="5727139" y="3826000"/>
            <a:ext cx="563967" cy="567127"/>
            <a:chOff x="4818100" y="1507675"/>
            <a:chExt cx="71225" cy="71625"/>
          </a:xfrm>
        </p:grpSpPr>
        <p:sp>
          <p:nvSpPr>
            <p:cNvPr id="5373" name="Google Shape;5373;p8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74" name="Google Shape;5374;p8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75" name="Google Shape;5375;p8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76" name="Google Shape;5376;p8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77" name="Google Shape;5377;p82"/>
          <p:cNvGrpSpPr/>
          <p:nvPr/>
        </p:nvGrpSpPr>
        <p:grpSpPr>
          <a:xfrm>
            <a:off x="5040636" y="3829461"/>
            <a:ext cx="628301" cy="588505"/>
            <a:chOff x="4721450" y="1509475"/>
            <a:chExt cx="79350" cy="74325"/>
          </a:xfrm>
        </p:grpSpPr>
        <p:sp>
          <p:nvSpPr>
            <p:cNvPr id="5378" name="Google Shape;5378;p8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79" name="Google Shape;5379;p8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80" name="Google Shape;5380;p8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81" name="Google Shape;5381;p8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82" name="Google Shape;5382;p82"/>
          <p:cNvGrpSpPr/>
          <p:nvPr/>
        </p:nvGrpSpPr>
        <p:grpSpPr>
          <a:xfrm>
            <a:off x="6386170" y="3814027"/>
            <a:ext cx="557038" cy="562772"/>
            <a:chOff x="4906800" y="1507500"/>
            <a:chExt cx="70350" cy="71075"/>
          </a:xfrm>
        </p:grpSpPr>
        <p:sp>
          <p:nvSpPr>
            <p:cNvPr id="5383" name="Google Shape;5383;p8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84" name="Google Shape;5384;p8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85" name="Google Shape;5385;p8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86" name="Google Shape;5386;p8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87" name="Google Shape;5387;p8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88" name="Google Shape;5388;p82"/>
          <p:cNvGrpSpPr/>
          <p:nvPr/>
        </p:nvGrpSpPr>
        <p:grpSpPr>
          <a:xfrm>
            <a:off x="4423778" y="2340963"/>
            <a:ext cx="517934" cy="517934"/>
            <a:chOff x="3736598" y="2170606"/>
            <a:chExt cx="404889" cy="404889"/>
          </a:xfrm>
        </p:grpSpPr>
        <p:sp>
          <p:nvSpPr>
            <p:cNvPr id="5389" name="Google Shape;5389;p8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90" name="Google Shape;5390;p8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91" name="Google Shape;5391;p8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92" name="Google Shape;5392;p8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93" name="Google Shape;5393;p82"/>
          <p:cNvGrpSpPr/>
          <p:nvPr/>
        </p:nvGrpSpPr>
        <p:grpSpPr>
          <a:xfrm>
            <a:off x="3690839" y="2341061"/>
            <a:ext cx="586986" cy="517740"/>
            <a:chOff x="3161917" y="2170682"/>
            <a:chExt cx="458870" cy="404737"/>
          </a:xfrm>
        </p:grpSpPr>
        <p:sp>
          <p:nvSpPr>
            <p:cNvPr id="5394" name="Google Shape;5394;p8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95" name="Google Shape;5395;p8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96" name="Google Shape;5396;p8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397" name="Google Shape;5397;p82"/>
          <p:cNvGrpSpPr/>
          <p:nvPr/>
        </p:nvGrpSpPr>
        <p:grpSpPr>
          <a:xfrm>
            <a:off x="3713860" y="3102400"/>
            <a:ext cx="540943" cy="517963"/>
            <a:chOff x="3179914" y="2889488"/>
            <a:chExt cx="422876" cy="404911"/>
          </a:xfrm>
        </p:grpSpPr>
        <p:sp>
          <p:nvSpPr>
            <p:cNvPr id="5398" name="Google Shape;5398;p8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399" name="Google Shape;5399;p8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00" name="Google Shape;5400;p8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01" name="Google Shape;5401;p8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02" name="Google Shape;5402;p8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03" name="Google Shape;5403;p8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04" name="Google Shape;5404;p82"/>
          <p:cNvGrpSpPr/>
          <p:nvPr/>
        </p:nvGrpSpPr>
        <p:grpSpPr>
          <a:xfrm>
            <a:off x="4414654" y="3102358"/>
            <a:ext cx="536180" cy="518047"/>
            <a:chOff x="3729467" y="2889422"/>
            <a:chExt cx="419153" cy="404977"/>
          </a:xfrm>
        </p:grpSpPr>
        <p:sp>
          <p:nvSpPr>
            <p:cNvPr id="5405" name="Google Shape;5405;p8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06" name="Google Shape;5406;p8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07" name="Google Shape;5407;p8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08" name="Google Shape;5408;p8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09" name="Google Shape;5409;p8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10" name="Google Shape;5410;p8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11" name="Google Shape;5411;p8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12" name="Google Shape;5412;p82"/>
          <p:cNvGrpSpPr/>
          <p:nvPr/>
        </p:nvGrpSpPr>
        <p:grpSpPr>
          <a:xfrm>
            <a:off x="1951688" y="3445787"/>
            <a:ext cx="965351" cy="134611"/>
            <a:chOff x="4411970" y="2962952"/>
            <a:chExt cx="706544" cy="104212"/>
          </a:xfrm>
        </p:grpSpPr>
        <p:sp>
          <p:nvSpPr>
            <p:cNvPr id="5413" name="Google Shape;5413;p8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14" name="Google Shape;5414;p8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15" name="Google Shape;5415;p8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16" name="Google Shape;5416;p8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17" name="Google Shape;5417;p82"/>
          <p:cNvGrpSpPr/>
          <p:nvPr/>
        </p:nvGrpSpPr>
        <p:grpSpPr>
          <a:xfrm>
            <a:off x="1951688" y="3041077"/>
            <a:ext cx="960158" cy="289172"/>
            <a:chOff x="4411970" y="2726085"/>
            <a:chExt cx="643107" cy="193659"/>
          </a:xfrm>
        </p:grpSpPr>
        <p:sp>
          <p:nvSpPr>
            <p:cNvPr id="5418" name="Google Shape;5418;p8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19" name="Google Shape;5419;p8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20" name="Google Shape;5420;p8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21" name="Google Shape;5421;p82"/>
          <p:cNvGrpSpPr/>
          <p:nvPr/>
        </p:nvGrpSpPr>
        <p:grpSpPr>
          <a:xfrm>
            <a:off x="960185" y="3295400"/>
            <a:ext cx="811503" cy="252584"/>
            <a:chOff x="4411970" y="4340222"/>
            <a:chExt cx="779467" cy="242683"/>
          </a:xfrm>
        </p:grpSpPr>
        <p:sp>
          <p:nvSpPr>
            <p:cNvPr id="5422" name="Google Shape;5422;p8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23" name="Google Shape;5423;p8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24" name="Google Shape;5424;p8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25" name="Google Shape;5425;p82"/>
          <p:cNvGrpSpPr/>
          <p:nvPr/>
        </p:nvGrpSpPr>
        <p:grpSpPr>
          <a:xfrm>
            <a:off x="1951688" y="2709308"/>
            <a:ext cx="965160" cy="216230"/>
            <a:chOff x="4411970" y="2468674"/>
            <a:chExt cx="747317" cy="167425"/>
          </a:xfrm>
        </p:grpSpPr>
        <p:sp>
          <p:nvSpPr>
            <p:cNvPr id="5426" name="Google Shape;5426;p8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27" name="Google Shape;5427;p8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428" name="Google Shape;5428;p8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429" name="Google Shape;5429;p82"/>
          <p:cNvGrpSpPr/>
          <p:nvPr/>
        </p:nvGrpSpPr>
        <p:grpSpPr>
          <a:xfrm>
            <a:off x="959254" y="2334687"/>
            <a:ext cx="1959041" cy="208784"/>
            <a:chOff x="6336019" y="3733725"/>
            <a:chExt cx="2566206" cy="351310"/>
          </a:xfrm>
        </p:grpSpPr>
        <p:sp>
          <p:nvSpPr>
            <p:cNvPr id="5430" name="Google Shape;5430;p8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31" name="Google Shape;5431;p8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32" name="Google Shape;5432;p8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33" name="Google Shape;5433;p8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34" name="Google Shape;5434;p82"/>
          <p:cNvGrpSpPr/>
          <p:nvPr/>
        </p:nvGrpSpPr>
        <p:grpSpPr>
          <a:xfrm>
            <a:off x="1951688" y="3950602"/>
            <a:ext cx="946551" cy="153200"/>
            <a:chOff x="4404545" y="3301592"/>
            <a:chExt cx="782403" cy="129272"/>
          </a:xfrm>
        </p:grpSpPr>
        <p:sp>
          <p:nvSpPr>
            <p:cNvPr id="5435" name="Google Shape;5435;p8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36" name="Google Shape;5436;p8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37" name="Google Shape;5437;p82"/>
          <p:cNvGrpSpPr/>
          <p:nvPr/>
        </p:nvGrpSpPr>
        <p:grpSpPr>
          <a:xfrm>
            <a:off x="1951688" y="3695937"/>
            <a:ext cx="962257" cy="139127"/>
            <a:chOff x="4411970" y="3131459"/>
            <a:chExt cx="710520" cy="117397"/>
          </a:xfrm>
        </p:grpSpPr>
        <p:sp>
          <p:nvSpPr>
            <p:cNvPr id="5438" name="Google Shape;5438;p8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39" name="Google Shape;5439;p8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440" name="Google Shape;5440;p8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441" name="Google Shape;5441;p82"/>
          <p:cNvGrpSpPr/>
          <p:nvPr/>
        </p:nvGrpSpPr>
        <p:grpSpPr>
          <a:xfrm>
            <a:off x="951833" y="3621603"/>
            <a:ext cx="823838" cy="458988"/>
            <a:chOff x="4411970" y="1801825"/>
            <a:chExt cx="734586" cy="409262"/>
          </a:xfrm>
        </p:grpSpPr>
        <p:sp>
          <p:nvSpPr>
            <p:cNvPr id="5442" name="Google Shape;5442;p8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43" name="Google Shape;5443;p8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44" name="Google Shape;5444;p82"/>
          <p:cNvGrpSpPr/>
          <p:nvPr/>
        </p:nvGrpSpPr>
        <p:grpSpPr>
          <a:xfrm>
            <a:off x="3056804" y="2339173"/>
            <a:ext cx="521514" cy="521514"/>
            <a:chOff x="5681300" y="2527788"/>
            <a:chExt cx="805800" cy="805800"/>
          </a:xfrm>
        </p:grpSpPr>
        <p:sp>
          <p:nvSpPr>
            <p:cNvPr id="5445" name="Google Shape;5445;p8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46" name="Google Shape;5446;p8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47" name="Google Shape;5447;p82"/>
          <p:cNvGrpSpPr/>
          <p:nvPr/>
        </p:nvGrpSpPr>
        <p:grpSpPr>
          <a:xfrm>
            <a:off x="3051044" y="3094865"/>
            <a:ext cx="533033" cy="533033"/>
            <a:chOff x="4049800" y="640400"/>
            <a:chExt cx="858900" cy="858900"/>
          </a:xfrm>
        </p:grpSpPr>
        <p:sp>
          <p:nvSpPr>
            <p:cNvPr id="5448" name="Google Shape;5448;p8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49" name="Google Shape;5449;p8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50" name="Google Shape;5450;p82"/>
          <p:cNvGrpSpPr/>
          <p:nvPr/>
        </p:nvGrpSpPr>
        <p:grpSpPr>
          <a:xfrm>
            <a:off x="2976527" y="3772543"/>
            <a:ext cx="682068" cy="682068"/>
            <a:chOff x="5080188" y="927900"/>
            <a:chExt cx="961200" cy="961200"/>
          </a:xfrm>
        </p:grpSpPr>
        <p:sp>
          <p:nvSpPr>
            <p:cNvPr id="5451" name="Google Shape;5451;p8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52" name="Google Shape;5452;p8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53" name="Google Shape;5453;p8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54" name="Google Shape;5454;p8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55" name="Google Shape;5455;p8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56" name="Google Shape;5456;p8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57" name="Google Shape;5457;p8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58" name="Google Shape;5458;p8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59" name="Google Shape;5459;p82"/>
          <p:cNvGrpSpPr/>
          <p:nvPr/>
        </p:nvGrpSpPr>
        <p:grpSpPr>
          <a:xfrm>
            <a:off x="4440026" y="3869234"/>
            <a:ext cx="505650" cy="504006"/>
            <a:chOff x="6039282" y="1042577"/>
            <a:chExt cx="734315" cy="731929"/>
          </a:xfrm>
        </p:grpSpPr>
        <p:sp>
          <p:nvSpPr>
            <p:cNvPr id="5460" name="Google Shape;5460;p8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61" name="Google Shape;5461;p8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62" name="Google Shape;5462;p8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63" name="Google Shape;5463;p8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64" name="Google Shape;5464;p8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65" name="Google Shape;5465;p8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66" name="Google Shape;5466;p8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67" name="Google Shape;5467;p8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68" name="Google Shape;5468;p8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69" name="Google Shape;5469;p8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0" name="Google Shape;5470;p8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1" name="Google Shape;5471;p8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2" name="Google Shape;5472;p8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3" name="Google Shape;5473;p8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4" name="Google Shape;5474;p8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5" name="Google Shape;5475;p8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6" name="Google Shape;5476;p8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7" name="Google Shape;5477;p8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8" name="Google Shape;5478;p8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79" name="Google Shape;5479;p8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80" name="Google Shape;5480;p8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81" name="Google Shape;5481;p82"/>
          <p:cNvGrpSpPr/>
          <p:nvPr/>
        </p:nvGrpSpPr>
        <p:grpSpPr>
          <a:xfrm>
            <a:off x="5052628" y="2298862"/>
            <a:ext cx="567744" cy="602136"/>
            <a:chOff x="1825800" y="1651625"/>
            <a:chExt cx="539989" cy="571775"/>
          </a:xfrm>
        </p:grpSpPr>
        <p:sp>
          <p:nvSpPr>
            <p:cNvPr id="5482" name="Google Shape;5482;p8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83" name="Google Shape;5483;p8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84" name="Google Shape;5484;p8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85" name="Google Shape;5485;p8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86" name="Google Shape;5486;p82"/>
          <p:cNvGrpSpPr/>
          <p:nvPr/>
        </p:nvGrpSpPr>
        <p:grpSpPr>
          <a:xfrm>
            <a:off x="3727557" y="3855579"/>
            <a:ext cx="508123" cy="507955"/>
            <a:chOff x="1897577" y="2802432"/>
            <a:chExt cx="492176" cy="492014"/>
          </a:xfrm>
        </p:grpSpPr>
        <p:sp>
          <p:nvSpPr>
            <p:cNvPr id="5487" name="Google Shape;5487;p8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88" name="Google Shape;5488;p8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89" name="Google Shape;5489;p8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90" name="Google Shape;5490;p8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91" name="Google Shape;5491;p8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92" name="Google Shape;5492;p8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93" name="Google Shape;5493;p8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94" name="Google Shape;5494;p8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95" name="Google Shape;5495;p8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96" name="Google Shape;5496;p8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97" name="Google Shape;5497;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498" name="Google Shape;5498;p8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499" name="Google Shape;5499;p82"/>
          <p:cNvGrpSpPr/>
          <p:nvPr/>
        </p:nvGrpSpPr>
        <p:grpSpPr>
          <a:xfrm>
            <a:off x="959087" y="4169123"/>
            <a:ext cx="809227" cy="200842"/>
            <a:chOff x="2013045" y="4813233"/>
            <a:chExt cx="921986" cy="228854"/>
          </a:xfrm>
        </p:grpSpPr>
        <p:sp>
          <p:nvSpPr>
            <p:cNvPr id="5500" name="Google Shape;5500;p8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01" name="Google Shape;5501;p8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02" name="Google Shape;5502;p82"/>
          <p:cNvGrpSpPr/>
          <p:nvPr/>
        </p:nvGrpSpPr>
        <p:grpSpPr>
          <a:xfrm>
            <a:off x="967547" y="2656004"/>
            <a:ext cx="792421" cy="269941"/>
            <a:chOff x="1046767" y="4756633"/>
            <a:chExt cx="859646" cy="292841"/>
          </a:xfrm>
        </p:grpSpPr>
        <p:sp>
          <p:nvSpPr>
            <p:cNvPr id="5503" name="Google Shape;5503;p8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04" name="Google Shape;5504;p8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05" name="Google Shape;5505;p8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506" name="Google Shape;5506;p8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07" name="Google Shape;5507;p8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08" name="Google Shape;5508;p8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09" name="Google Shape;5509;p8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510" name="Google Shape;5510;p82"/>
          <p:cNvGrpSpPr/>
          <p:nvPr/>
        </p:nvGrpSpPr>
        <p:grpSpPr>
          <a:xfrm>
            <a:off x="7103403" y="2550562"/>
            <a:ext cx="166473" cy="141497"/>
            <a:chOff x="4660325" y="1866850"/>
            <a:chExt cx="68350" cy="58100"/>
          </a:xfrm>
        </p:grpSpPr>
        <p:sp>
          <p:nvSpPr>
            <p:cNvPr id="5511" name="Google Shape;5511;p8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12" name="Google Shape;5512;p8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13" name="Google Shape;5513;p82"/>
          <p:cNvGrpSpPr/>
          <p:nvPr/>
        </p:nvGrpSpPr>
        <p:grpSpPr>
          <a:xfrm>
            <a:off x="7412747" y="2576286"/>
            <a:ext cx="162515" cy="90049"/>
            <a:chOff x="4791775" y="1877500"/>
            <a:chExt cx="66725" cy="36975"/>
          </a:xfrm>
        </p:grpSpPr>
        <p:sp>
          <p:nvSpPr>
            <p:cNvPr id="5514" name="Google Shape;5514;p8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15" name="Google Shape;5515;p8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16" name="Google Shape;5516;p82"/>
          <p:cNvGrpSpPr/>
          <p:nvPr/>
        </p:nvGrpSpPr>
        <p:grpSpPr>
          <a:xfrm>
            <a:off x="7734460" y="2576286"/>
            <a:ext cx="144979" cy="90049"/>
            <a:chOff x="4923925" y="1877500"/>
            <a:chExt cx="59525" cy="36975"/>
          </a:xfrm>
        </p:grpSpPr>
        <p:sp>
          <p:nvSpPr>
            <p:cNvPr id="5517" name="Google Shape;5517;p8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18" name="Google Shape;5518;p8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19" name="Google Shape;5519;p82"/>
          <p:cNvGrpSpPr/>
          <p:nvPr/>
        </p:nvGrpSpPr>
        <p:grpSpPr>
          <a:xfrm>
            <a:off x="8028952" y="2558477"/>
            <a:ext cx="141447" cy="125667"/>
            <a:chOff x="5058450" y="1870100"/>
            <a:chExt cx="58075" cy="51600"/>
          </a:xfrm>
        </p:grpSpPr>
        <p:sp>
          <p:nvSpPr>
            <p:cNvPr id="5520" name="Google Shape;5520;p8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21" name="Google Shape;5521;p8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22" name="Google Shape;5522;p82"/>
          <p:cNvGrpSpPr/>
          <p:nvPr/>
        </p:nvGrpSpPr>
        <p:grpSpPr>
          <a:xfrm>
            <a:off x="7443466" y="2980885"/>
            <a:ext cx="101077" cy="107645"/>
            <a:chOff x="4811425" y="2065025"/>
            <a:chExt cx="41500" cy="44200"/>
          </a:xfrm>
        </p:grpSpPr>
        <p:sp>
          <p:nvSpPr>
            <p:cNvPr id="5523" name="Google Shape;5523;p8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24" name="Google Shape;5524;p8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25" name="Google Shape;5525;p82"/>
          <p:cNvGrpSpPr/>
          <p:nvPr/>
        </p:nvGrpSpPr>
        <p:grpSpPr>
          <a:xfrm>
            <a:off x="7735904" y="2981098"/>
            <a:ext cx="120867" cy="107218"/>
            <a:chOff x="4929875" y="2065025"/>
            <a:chExt cx="49625" cy="44025"/>
          </a:xfrm>
        </p:grpSpPr>
        <p:sp>
          <p:nvSpPr>
            <p:cNvPr id="5526" name="Google Shape;5526;p8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27" name="Google Shape;5527;p8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28" name="Google Shape;5528;p82"/>
          <p:cNvGrpSpPr/>
          <p:nvPr/>
        </p:nvGrpSpPr>
        <p:grpSpPr>
          <a:xfrm>
            <a:off x="8064572" y="2984112"/>
            <a:ext cx="70206" cy="101191"/>
            <a:chOff x="5083925" y="2066350"/>
            <a:chExt cx="28825" cy="41550"/>
          </a:xfrm>
        </p:grpSpPr>
        <p:sp>
          <p:nvSpPr>
            <p:cNvPr id="5529" name="Google Shape;5529;p8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30" name="Google Shape;5530;p8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31" name="Google Shape;5531;p82"/>
          <p:cNvGrpSpPr/>
          <p:nvPr/>
        </p:nvGrpSpPr>
        <p:grpSpPr>
          <a:xfrm>
            <a:off x="7096126" y="2999759"/>
            <a:ext cx="181026" cy="69896"/>
            <a:chOff x="4659775" y="2072775"/>
            <a:chExt cx="74325" cy="28700"/>
          </a:xfrm>
        </p:grpSpPr>
        <p:sp>
          <p:nvSpPr>
            <p:cNvPr id="5532" name="Google Shape;5532;p8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33" name="Google Shape;5533;p8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34" name="Google Shape;5534;p8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35" name="Google Shape;5535;p82"/>
          <p:cNvGrpSpPr/>
          <p:nvPr/>
        </p:nvGrpSpPr>
        <p:grpSpPr>
          <a:xfrm>
            <a:off x="8015982" y="2790324"/>
            <a:ext cx="167387" cy="89197"/>
            <a:chOff x="4662475" y="1976500"/>
            <a:chExt cx="68725" cy="36625"/>
          </a:xfrm>
        </p:grpSpPr>
        <p:sp>
          <p:nvSpPr>
            <p:cNvPr id="5536" name="Google Shape;5536;p8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37" name="Google Shape;5537;p8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38" name="Google Shape;5538;p8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39" name="Google Shape;5539;p82"/>
          <p:cNvGrpSpPr/>
          <p:nvPr/>
        </p:nvGrpSpPr>
        <p:grpSpPr>
          <a:xfrm>
            <a:off x="7712887" y="2793764"/>
            <a:ext cx="166899" cy="82317"/>
            <a:chOff x="4920150" y="1977875"/>
            <a:chExt cx="68525" cy="33800"/>
          </a:xfrm>
        </p:grpSpPr>
        <p:sp>
          <p:nvSpPr>
            <p:cNvPr id="5540" name="Google Shape;5540;p8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41" name="Google Shape;5541;p8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42" name="Google Shape;5542;p8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43" name="Google Shape;5543;p82"/>
          <p:cNvGrpSpPr/>
          <p:nvPr/>
        </p:nvGrpSpPr>
        <p:grpSpPr>
          <a:xfrm>
            <a:off x="7124044" y="3197682"/>
            <a:ext cx="125190" cy="127859"/>
            <a:chOff x="4676550" y="2160575"/>
            <a:chExt cx="51400" cy="52500"/>
          </a:xfrm>
        </p:grpSpPr>
        <p:sp>
          <p:nvSpPr>
            <p:cNvPr id="5544" name="Google Shape;5544;p8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45" name="Google Shape;5545;p8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46" name="Google Shape;5546;p8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47" name="Google Shape;5547;p82"/>
          <p:cNvGrpSpPr/>
          <p:nvPr/>
        </p:nvGrpSpPr>
        <p:grpSpPr>
          <a:xfrm>
            <a:off x="7421302" y="3204714"/>
            <a:ext cx="145405" cy="113794"/>
            <a:chOff x="4768325" y="2163475"/>
            <a:chExt cx="59700" cy="46725"/>
          </a:xfrm>
        </p:grpSpPr>
        <p:sp>
          <p:nvSpPr>
            <p:cNvPr id="5548" name="Google Shape;5548;p8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49" name="Google Shape;5549;p8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550" name="Google Shape;5550;p8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51" name="Google Shape;5551;p8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52" name="Google Shape;5552;p8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53" name="Google Shape;5553;p8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54" name="Google Shape;5554;p8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55" name="Google Shape;5555;p8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556" name="Google Shape;5556;p82"/>
          <p:cNvGrpSpPr/>
          <p:nvPr/>
        </p:nvGrpSpPr>
        <p:grpSpPr>
          <a:xfrm>
            <a:off x="7437621" y="3459808"/>
            <a:ext cx="112768" cy="106853"/>
            <a:chOff x="4768575" y="2253950"/>
            <a:chExt cx="46300" cy="43875"/>
          </a:xfrm>
        </p:grpSpPr>
        <p:sp>
          <p:nvSpPr>
            <p:cNvPr id="5557" name="Google Shape;5557;p8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58" name="Google Shape;5558;p8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59" name="Google Shape;5559;p82"/>
          <p:cNvGrpSpPr/>
          <p:nvPr/>
        </p:nvGrpSpPr>
        <p:grpSpPr>
          <a:xfrm>
            <a:off x="7737243" y="3948834"/>
            <a:ext cx="118187" cy="146246"/>
            <a:chOff x="4960900" y="2433225"/>
            <a:chExt cx="48525" cy="60050"/>
          </a:xfrm>
        </p:grpSpPr>
        <p:sp>
          <p:nvSpPr>
            <p:cNvPr id="5560" name="Google Shape;5560;p8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61" name="Google Shape;5561;p8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62" name="Google Shape;5562;p82"/>
          <p:cNvGrpSpPr/>
          <p:nvPr/>
        </p:nvGrpSpPr>
        <p:grpSpPr>
          <a:xfrm>
            <a:off x="7425808" y="4212895"/>
            <a:ext cx="136394" cy="143810"/>
            <a:chOff x="4854075" y="2527625"/>
            <a:chExt cx="56000" cy="59050"/>
          </a:xfrm>
        </p:grpSpPr>
        <p:sp>
          <p:nvSpPr>
            <p:cNvPr id="5563" name="Google Shape;5563;p8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64" name="Google Shape;5564;p8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565" name="Google Shape;5565;p8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66" name="Google Shape;5566;p8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67" name="Google Shape;5567;p8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5568" name="Google Shape;5568;p82"/>
          <p:cNvGrpSpPr/>
          <p:nvPr/>
        </p:nvGrpSpPr>
        <p:grpSpPr>
          <a:xfrm>
            <a:off x="8050020" y="3676639"/>
            <a:ext cx="99312" cy="160797"/>
            <a:chOff x="5059700" y="2334775"/>
            <a:chExt cx="40775" cy="66025"/>
          </a:xfrm>
        </p:grpSpPr>
        <p:sp>
          <p:nvSpPr>
            <p:cNvPr id="5569" name="Google Shape;5569;p8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70" name="Google Shape;5570;p8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71" name="Google Shape;5571;p8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72" name="Google Shape;5572;p8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73" name="Google Shape;5573;p8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74" name="Google Shape;5574;p8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75" name="Google Shape;5575;p8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76" name="Google Shape;5576;p8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77" name="Google Shape;5577;p8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78" name="Google Shape;5578;p82"/>
          <p:cNvGrpSpPr/>
          <p:nvPr/>
        </p:nvGrpSpPr>
        <p:grpSpPr>
          <a:xfrm>
            <a:off x="8007184" y="3941771"/>
            <a:ext cx="184984" cy="160371"/>
            <a:chOff x="5037700" y="2430325"/>
            <a:chExt cx="75950" cy="65850"/>
          </a:xfrm>
        </p:grpSpPr>
        <p:sp>
          <p:nvSpPr>
            <p:cNvPr id="5579" name="Google Shape;5579;p8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80" name="Google Shape;5580;p8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581" name="Google Shape;5581;p82"/>
          <p:cNvGrpSpPr/>
          <p:nvPr/>
        </p:nvGrpSpPr>
        <p:grpSpPr>
          <a:xfrm>
            <a:off x="7426689" y="3708223"/>
            <a:ext cx="173014" cy="97629"/>
            <a:chOff x="4756975" y="2341800"/>
            <a:chExt cx="91975" cy="51925"/>
          </a:xfrm>
        </p:grpSpPr>
        <p:sp>
          <p:nvSpPr>
            <p:cNvPr id="5582" name="Google Shape;5582;p8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83" name="Google Shape;5583;p8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84" name="Google Shape;5584;p8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85" name="Google Shape;5585;p8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86" name="Google Shape;5586;p8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87" name="Google Shape;5587;p8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88" name="Google Shape;5588;p8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89" name="Google Shape;5589;p8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0" name="Google Shape;5590;p8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1" name="Google Shape;5591;p8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2" name="Google Shape;5592;p8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3" name="Google Shape;5593;p8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4" name="Google Shape;5594;p8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5" name="Google Shape;5595;p8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6" name="Google Shape;5596;p8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7" name="Google Shape;5597;p8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8" name="Google Shape;5598;p8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599" name="Google Shape;5599;p8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00" name="Google Shape;5600;p8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01" name="Google Shape;5601;p8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5602" name="Google Shape;5602;p82"/>
          <p:cNvGrpSpPr/>
          <p:nvPr/>
        </p:nvGrpSpPr>
        <p:grpSpPr>
          <a:xfrm>
            <a:off x="7693626" y="4196920"/>
            <a:ext cx="212497" cy="175761"/>
            <a:chOff x="4943575" y="2516350"/>
            <a:chExt cx="98675" cy="81700"/>
          </a:xfrm>
        </p:grpSpPr>
        <p:sp>
          <p:nvSpPr>
            <p:cNvPr id="5603" name="Google Shape;5603;p8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04" name="Google Shape;5604;p8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05" name="Google Shape;5605;p8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06" name="Google Shape;5606;p8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07" name="Google Shape;5607;p8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08" name="Google Shape;5608;p8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09" name="Google Shape;5609;p8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0" name="Google Shape;5610;p8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1" name="Google Shape;5611;p8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2" name="Google Shape;5612;p8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3" name="Google Shape;5613;p8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4" name="Google Shape;5614;p8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5" name="Google Shape;5615;p8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6" name="Google Shape;5616;p8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7" name="Google Shape;5617;p8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8" name="Google Shape;5618;p8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19" name="Google Shape;5619;p8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0" name="Google Shape;5620;p8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1" name="Google Shape;5621;p8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2" name="Google Shape;5622;p8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3" name="Google Shape;5623;p8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4" name="Google Shape;5624;p8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5" name="Google Shape;5625;p8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6" name="Google Shape;5626;p8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7" name="Google Shape;5627;p8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8" name="Google Shape;5628;p8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29" name="Google Shape;5629;p8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0" name="Google Shape;5630;p8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1" name="Google Shape;5631;p8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2" name="Google Shape;5632;p8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3" name="Google Shape;5633;p8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4" name="Google Shape;5634;p8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5" name="Google Shape;5635;p8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6" name="Google Shape;5636;p8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7" name="Google Shape;5637;p8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8" name="Google Shape;5638;p8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39" name="Google Shape;5639;p8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0" name="Google Shape;5640;p8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1" name="Google Shape;5641;p8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2" name="Google Shape;5642;p8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3" name="Google Shape;5643;p8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4" name="Google Shape;5644;p8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5" name="Google Shape;5645;p8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6" name="Google Shape;5646;p8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7" name="Google Shape;5647;p8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8" name="Google Shape;5648;p8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49" name="Google Shape;5649;p8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0" name="Google Shape;5650;p8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1" name="Google Shape;5651;p8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2" name="Google Shape;5652;p8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3" name="Google Shape;5653;p8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4" name="Google Shape;5654;p8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5" name="Google Shape;5655;p8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6" name="Google Shape;5656;p8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7" name="Google Shape;5657;p8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8" name="Google Shape;5658;p8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59" name="Google Shape;5659;p8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0" name="Google Shape;5660;p8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1" name="Google Shape;5661;p8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2" name="Google Shape;5662;p8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3" name="Google Shape;5663;p8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4" name="Google Shape;5664;p8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5" name="Google Shape;5665;p8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6" name="Google Shape;5666;p8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7" name="Google Shape;5667;p8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8" name="Google Shape;5668;p8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69" name="Google Shape;5669;p8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0" name="Google Shape;5670;p8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1" name="Google Shape;5671;p8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2" name="Google Shape;5672;p8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3" name="Google Shape;5673;p8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4" name="Google Shape;5674;p8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5" name="Google Shape;5675;p8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6" name="Google Shape;5676;p8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7" name="Google Shape;5677;p8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8" name="Google Shape;5678;p8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79" name="Google Shape;5679;p8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80" name="Google Shape;5680;p8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5681" name="Google Shape;5681;p8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82" name="Google Shape;5682;p8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83" name="Google Shape;5683;p8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84" name="Google Shape;5684;p8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85" name="Google Shape;5685;p8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Use </a:t>
            </a:r>
            <a:r>
              <a:rPr lang="id-ID" noProof="0" dirty="0" err="1"/>
              <a:t>our</a:t>
            </a:r>
            <a:r>
              <a:rPr lang="id-ID" noProof="0" dirty="0"/>
              <a:t> </a:t>
            </a:r>
            <a:r>
              <a:rPr lang="id-ID" noProof="0" dirty="0" err="1"/>
              <a:t>editable</a:t>
            </a:r>
            <a:r>
              <a:rPr lang="id-ID" noProof="0" dirty="0"/>
              <a:t> </a:t>
            </a:r>
            <a:r>
              <a:rPr lang="id-ID" noProof="0" dirty="0" err="1"/>
              <a:t>graphic</a:t>
            </a:r>
            <a:r>
              <a:rPr lang="id-ID" noProof="0" dirty="0"/>
              <a:t> </a:t>
            </a:r>
            <a:r>
              <a:rPr lang="id-ID" noProof="0" dirty="0" err="1"/>
              <a:t>resources</a:t>
            </a:r>
            <a:r>
              <a:rPr lang="id-ID" noProof="0" dirty="0"/>
              <a:t>...</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689"/>
        <p:cNvGrpSpPr/>
        <p:nvPr/>
      </p:nvGrpSpPr>
      <p:grpSpPr>
        <a:xfrm>
          <a:off x="0" y="0"/>
          <a:ext cx="0" cy="0"/>
          <a:chOff x="0" y="0"/>
          <a:chExt cx="0" cy="0"/>
        </a:xfrm>
      </p:grpSpPr>
      <p:grpSp>
        <p:nvGrpSpPr>
          <p:cNvPr id="5690" name="Google Shape;5690;p83"/>
          <p:cNvGrpSpPr/>
          <p:nvPr/>
        </p:nvGrpSpPr>
        <p:grpSpPr>
          <a:xfrm>
            <a:off x="752796" y="2869970"/>
            <a:ext cx="2622876" cy="1333540"/>
            <a:chOff x="238125" y="1038125"/>
            <a:chExt cx="7146800" cy="3633625"/>
          </a:xfrm>
        </p:grpSpPr>
        <p:sp>
          <p:nvSpPr>
            <p:cNvPr id="5691" name="Google Shape;5691;p8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92" name="Google Shape;5692;p8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93" name="Google Shape;5693;p8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94" name="Google Shape;5694;p8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95" name="Google Shape;5695;p8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96" name="Google Shape;5696;p8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97" name="Google Shape;5697;p8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98" name="Google Shape;5698;p8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699" name="Google Shape;5699;p8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0" name="Google Shape;5700;p8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1" name="Google Shape;5701;p8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2" name="Google Shape;5702;p8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3" name="Google Shape;5703;p8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4" name="Google Shape;5704;p8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5" name="Google Shape;5705;p8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6" name="Google Shape;5706;p8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7" name="Google Shape;5707;p8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8" name="Google Shape;5708;p8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09" name="Google Shape;5709;p8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0" name="Google Shape;5710;p8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1" name="Google Shape;5711;p8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2" name="Google Shape;5712;p8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3" name="Google Shape;5713;p8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4" name="Google Shape;5714;p8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5" name="Google Shape;5715;p8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6" name="Google Shape;5716;p8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7" name="Google Shape;5717;p8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8" name="Google Shape;5718;p8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19" name="Google Shape;5719;p8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0" name="Google Shape;5720;p8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1" name="Google Shape;5721;p8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2" name="Google Shape;5722;p8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3" name="Google Shape;5723;p8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4" name="Google Shape;5724;p8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5" name="Google Shape;5725;p8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6" name="Google Shape;5726;p8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7" name="Google Shape;5727;p8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8" name="Google Shape;5728;p8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29" name="Google Shape;5729;p8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0" name="Google Shape;5730;p8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1" name="Google Shape;5731;p8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2" name="Google Shape;5732;p8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3" name="Google Shape;5733;p8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4" name="Google Shape;5734;p8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5" name="Google Shape;5735;p8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6" name="Google Shape;5736;p8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7" name="Google Shape;5737;p8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8" name="Google Shape;5738;p8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39" name="Google Shape;5739;p8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0" name="Google Shape;5740;p8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1" name="Google Shape;5741;p8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2" name="Google Shape;5742;p8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3" name="Google Shape;5743;p8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4" name="Google Shape;5744;p8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5" name="Google Shape;5745;p8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6" name="Google Shape;5746;p8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7" name="Google Shape;5747;p8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8" name="Google Shape;5748;p8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49" name="Google Shape;5749;p8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0" name="Google Shape;5750;p8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1" name="Google Shape;5751;p8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2" name="Google Shape;5752;p8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3" name="Google Shape;5753;p8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4" name="Google Shape;5754;p8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5" name="Google Shape;5755;p8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6" name="Google Shape;5756;p8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7" name="Google Shape;5757;p8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8" name="Google Shape;5758;p8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59" name="Google Shape;5759;p8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0" name="Google Shape;5760;p8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1" name="Google Shape;5761;p8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2" name="Google Shape;5762;p8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3" name="Google Shape;5763;p8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4" name="Google Shape;5764;p8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5" name="Google Shape;5765;p8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6" name="Google Shape;5766;p8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7" name="Google Shape;5767;p8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8" name="Google Shape;5768;p8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69" name="Google Shape;5769;p8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0" name="Google Shape;5770;p8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1" name="Google Shape;5771;p8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2" name="Google Shape;5772;p8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3" name="Google Shape;5773;p8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4" name="Google Shape;5774;p8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5" name="Google Shape;5775;p8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6" name="Google Shape;5776;p8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7" name="Google Shape;5777;p8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8" name="Google Shape;5778;p8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79" name="Google Shape;5779;p8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0" name="Google Shape;5780;p8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1" name="Google Shape;5781;p8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2" name="Google Shape;5782;p8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3" name="Google Shape;5783;p8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4" name="Google Shape;5784;p8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5" name="Google Shape;5785;p8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6" name="Google Shape;5786;p8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7" name="Google Shape;5787;p8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8" name="Google Shape;5788;p8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89" name="Google Shape;5789;p8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0" name="Google Shape;5790;p8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1" name="Google Shape;5791;p8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2" name="Google Shape;5792;p8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3" name="Google Shape;5793;p8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4" name="Google Shape;5794;p8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5" name="Google Shape;5795;p8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6" name="Google Shape;5796;p8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7" name="Google Shape;5797;p8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8" name="Google Shape;5798;p8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799" name="Google Shape;5799;p8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0" name="Google Shape;5800;p8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1" name="Google Shape;5801;p8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2" name="Google Shape;5802;p8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3" name="Google Shape;5803;p8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4" name="Google Shape;5804;p8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5" name="Google Shape;5805;p8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6" name="Google Shape;5806;p8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7" name="Google Shape;5807;p8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8" name="Google Shape;5808;p8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09" name="Google Shape;5809;p8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0" name="Google Shape;5810;p8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1" name="Google Shape;5811;p8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2" name="Google Shape;5812;p8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3" name="Google Shape;5813;p8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4" name="Google Shape;5814;p8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5" name="Google Shape;5815;p8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6" name="Google Shape;5816;p8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7" name="Google Shape;5817;p8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8" name="Google Shape;5818;p8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19" name="Google Shape;5819;p8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0" name="Google Shape;5820;p8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1" name="Google Shape;5821;p8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2" name="Google Shape;5822;p8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3" name="Google Shape;5823;p8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4" name="Google Shape;5824;p8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5" name="Google Shape;5825;p8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6" name="Google Shape;5826;p8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7" name="Google Shape;5827;p8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8" name="Google Shape;5828;p8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29" name="Google Shape;5829;p8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0" name="Google Shape;5830;p8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1" name="Google Shape;5831;p8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2" name="Google Shape;5832;p8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3" name="Google Shape;5833;p8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4" name="Google Shape;5834;p8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5" name="Google Shape;5835;p8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6" name="Google Shape;5836;p8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7" name="Google Shape;5837;p8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8" name="Google Shape;5838;p8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39" name="Google Shape;5839;p8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0" name="Google Shape;5840;p8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1" name="Google Shape;5841;p8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2" name="Google Shape;5842;p8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3" name="Google Shape;5843;p8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4" name="Google Shape;5844;p8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5" name="Google Shape;5845;p8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6" name="Google Shape;5846;p8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7" name="Google Shape;5847;p8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8" name="Google Shape;5848;p8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49" name="Google Shape;5849;p8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0" name="Google Shape;5850;p8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1" name="Google Shape;5851;p8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2" name="Google Shape;5852;p8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3" name="Google Shape;5853;p8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4" name="Google Shape;5854;p8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5" name="Google Shape;5855;p8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6" name="Google Shape;5856;p8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7" name="Google Shape;5857;p8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8" name="Google Shape;5858;p8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59" name="Google Shape;5859;p8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0" name="Google Shape;5860;p8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1" name="Google Shape;5861;p8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2" name="Google Shape;5862;p8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3" name="Google Shape;5863;p8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4" name="Google Shape;5864;p8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5" name="Google Shape;5865;p8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6" name="Google Shape;5866;p8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7" name="Google Shape;5867;p8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8" name="Google Shape;5868;p8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69" name="Google Shape;5869;p8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0" name="Google Shape;5870;p8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1" name="Google Shape;5871;p8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2" name="Google Shape;5872;p8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3" name="Google Shape;5873;p8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4" name="Google Shape;5874;p8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5" name="Google Shape;5875;p8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6" name="Google Shape;5876;p8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7" name="Google Shape;5877;p8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8" name="Google Shape;5878;p8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79" name="Google Shape;5879;p8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0" name="Google Shape;5880;p8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1" name="Google Shape;5881;p8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2" name="Google Shape;5882;p8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3" name="Google Shape;5883;p8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4" name="Google Shape;5884;p8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5" name="Google Shape;5885;p8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6" name="Google Shape;5886;p8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7" name="Google Shape;5887;p8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8" name="Google Shape;5888;p8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89" name="Google Shape;5889;p8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0" name="Google Shape;5890;p8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1" name="Google Shape;5891;p8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2" name="Google Shape;5892;p8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3" name="Google Shape;5893;p8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4" name="Google Shape;5894;p8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5" name="Google Shape;5895;p8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6" name="Google Shape;5896;p8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7" name="Google Shape;5897;p8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8" name="Google Shape;5898;p8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899" name="Google Shape;5899;p8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0" name="Google Shape;5900;p8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1" name="Google Shape;5901;p8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2" name="Google Shape;5902;p8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3" name="Google Shape;5903;p8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4" name="Google Shape;5904;p8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5" name="Google Shape;5905;p8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6" name="Google Shape;5906;p8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7" name="Google Shape;5907;p8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8" name="Google Shape;5908;p8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09" name="Google Shape;5909;p8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0" name="Google Shape;5910;p8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1" name="Google Shape;5911;p8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2" name="Google Shape;5912;p8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3" name="Google Shape;5913;p8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4" name="Google Shape;5914;p8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5" name="Google Shape;5915;p8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6" name="Google Shape;5916;p8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7" name="Google Shape;5917;p8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8" name="Google Shape;5918;p8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19" name="Google Shape;5919;p8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0" name="Google Shape;5920;p8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1" name="Google Shape;5921;p8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2" name="Google Shape;5922;p8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3" name="Google Shape;5923;p8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4" name="Google Shape;5924;p8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5" name="Google Shape;5925;p8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6" name="Google Shape;5926;p8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7" name="Google Shape;5927;p8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8" name="Google Shape;5928;p8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29" name="Google Shape;5929;p8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0" name="Google Shape;5930;p8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1" name="Google Shape;5931;p8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2" name="Google Shape;5932;p8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3" name="Google Shape;5933;p8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4" name="Google Shape;5934;p8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5" name="Google Shape;5935;p8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6" name="Google Shape;5936;p8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7" name="Google Shape;5937;p8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8" name="Google Shape;5938;p8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39" name="Google Shape;5939;p8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0" name="Google Shape;5940;p8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1" name="Google Shape;5941;p8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2" name="Google Shape;5942;p8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3" name="Google Shape;5943;p8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4" name="Google Shape;5944;p8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5" name="Google Shape;5945;p8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6" name="Google Shape;5946;p8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7" name="Google Shape;5947;p8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8" name="Google Shape;5948;p8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49" name="Google Shape;5949;p8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0" name="Google Shape;5950;p8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1" name="Google Shape;5951;p8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2" name="Google Shape;5952;p8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3" name="Google Shape;5953;p8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4" name="Google Shape;5954;p8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5" name="Google Shape;5955;p8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6" name="Google Shape;5956;p8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7" name="Google Shape;5957;p8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8" name="Google Shape;5958;p8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59" name="Google Shape;5959;p8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0" name="Google Shape;5960;p8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1" name="Google Shape;5961;p8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2" name="Google Shape;5962;p8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3" name="Google Shape;5963;p8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4" name="Google Shape;5964;p8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5" name="Google Shape;5965;p8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6" name="Google Shape;5966;p8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7" name="Google Shape;5967;p8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8" name="Google Shape;5968;p8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69" name="Google Shape;5969;p8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0" name="Google Shape;5970;p8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1" name="Google Shape;5971;p8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2" name="Google Shape;5972;p8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3" name="Google Shape;5973;p8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4" name="Google Shape;5974;p8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5" name="Google Shape;5975;p8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6" name="Google Shape;5976;p8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7" name="Google Shape;5977;p8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8" name="Google Shape;5978;p8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79" name="Google Shape;5979;p8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0" name="Google Shape;5980;p8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1" name="Google Shape;5981;p8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2" name="Google Shape;5982;p8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3" name="Google Shape;5983;p8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4" name="Google Shape;5984;p8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5" name="Google Shape;5985;p8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6" name="Google Shape;5986;p8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7" name="Google Shape;5987;p8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8" name="Google Shape;5988;p8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89" name="Google Shape;5989;p8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0" name="Google Shape;5990;p8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1" name="Google Shape;5991;p8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2" name="Google Shape;5992;p8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3" name="Google Shape;5993;p8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4" name="Google Shape;5994;p8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5" name="Google Shape;5995;p8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6" name="Google Shape;5996;p8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7" name="Google Shape;5997;p8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8" name="Google Shape;5998;p8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999" name="Google Shape;5999;p8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0" name="Google Shape;6000;p8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1" name="Google Shape;6001;p8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2" name="Google Shape;6002;p8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3" name="Google Shape;6003;p8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4" name="Google Shape;6004;p8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5" name="Google Shape;6005;p8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6" name="Google Shape;6006;p8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7" name="Google Shape;6007;p8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8" name="Google Shape;6008;p8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09" name="Google Shape;6009;p8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0" name="Google Shape;6010;p8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1" name="Google Shape;6011;p8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2" name="Google Shape;6012;p8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3" name="Google Shape;6013;p8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4" name="Google Shape;6014;p8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5" name="Google Shape;6015;p8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6" name="Google Shape;6016;p8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7" name="Google Shape;6017;p8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8" name="Google Shape;6018;p8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19" name="Google Shape;6019;p8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0" name="Google Shape;6020;p8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1" name="Google Shape;6021;p8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2" name="Google Shape;6022;p8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3" name="Google Shape;6023;p8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4" name="Google Shape;6024;p8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5" name="Google Shape;6025;p8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6" name="Google Shape;6026;p8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7" name="Google Shape;6027;p8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8" name="Google Shape;6028;p8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29" name="Google Shape;6029;p8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0" name="Google Shape;6030;p8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1" name="Google Shape;6031;p8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2" name="Google Shape;6032;p8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3" name="Google Shape;6033;p8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4" name="Google Shape;6034;p8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5" name="Google Shape;6035;p8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6" name="Google Shape;6036;p8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7" name="Google Shape;6037;p8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8" name="Google Shape;6038;p8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39" name="Google Shape;6039;p8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0" name="Google Shape;6040;p8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1" name="Google Shape;6041;p8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2" name="Google Shape;6042;p8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3" name="Google Shape;6043;p8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4" name="Google Shape;6044;p8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5" name="Google Shape;6045;p8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6" name="Google Shape;6046;p8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7" name="Google Shape;6047;p8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8" name="Google Shape;6048;p8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49" name="Google Shape;6049;p8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0" name="Google Shape;6050;p8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1" name="Google Shape;6051;p8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2" name="Google Shape;6052;p8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3" name="Google Shape;6053;p8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4" name="Google Shape;6054;p8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5" name="Google Shape;6055;p8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6" name="Google Shape;6056;p8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7" name="Google Shape;6057;p8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8" name="Google Shape;6058;p8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59" name="Google Shape;6059;p8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0" name="Google Shape;6060;p8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1" name="Google Shape;6061;p8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2" name="Google Shape;6062;p8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3" name="Google Shape;6063;p8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4" name="Google Shape;6064;p8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5" name="Google Shape;6065;p8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6" name="Google Shape;6066;p8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7" name="Google Shape;6067;p8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8" name="Google Shape;6068;p8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69" name="Google Shape;6069;p8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0" name="Google Shape;6070;p8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1" name="Google Shape;6071;p8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2" name="Google Shape;6072;p8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3" name="Google Shape;6073;p8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4" name="Google Shape;6074;p8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5" name="Google Shape;6075;p8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6" name="Google Shape;6076;p8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7" name="Google Shape;6077;p8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8" name="Google Shape;6078;p8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79" name="Google Shape;6079;p8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0" name="Google Shape;6080;p8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1" name="Google Shape;6081;p8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2" name="Google Shape;6082;p8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3" name="Google Shape;6083;p8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4" name="Google Shape;6084;p8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5" name="Google Shape;6085;p8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6" name="Google Shape;6086;p8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7" name="Google Shape;6087;p8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8" name="Google Shape;6088;p8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89" name="Google Shape;6089;p8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0" name="Google Shape;6090;p8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1" name="Google Shape;6091;p8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2" name="Google Shape;6092;p8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3" name="Google Shape;6093;p8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4" name="Google Shape;6094;p8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5" name="Google Shape;6095;p8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6" name="Google Shape;6096;p8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7" name="Google Shape;6097;p8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8" name="Google Shape;6098;p8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099" name="Google Shape;6099;p8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0" name="Google Shape;6100;p8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1" name="Google Shape;6101;p8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2" name="Google Shape;6102;p8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3" name="Google Shape;6103;p8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4" name="Google Shape;6104;p8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5" name="Google Shape;6105;p8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6" name="Google Shape;6106;p8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7" name="Google Shape;6107;p8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8" name="Google Shape;6108;p8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09" name="Google Shape;6109;p8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0" name="Google Shape;6110;p8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1" name="Google Shape;6111;p8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2" name="Google Shape;6112;p8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3" name="Google Shape;6113;p8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4" name="Google Shape;6114;p8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5" name="Google Shape;6115;p8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6" name="Google Shape;6116;p8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7" name="Google Shape;6117;p8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8" name="Google Shape;6118;p8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19" name="Google Shape;6119;p8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0" name="Google Shape;6120;p8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1" name="Google Shape;6121;p8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2" name="Google Shape;6122;p8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3" name="Google Shape;6123;p8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4" name="Google Shape;6124;p8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5" name="Google Shape;6125;p8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6" name="Google Shape;6126;p8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7" name="Google Shape;6127;p8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8" name="Google Shape;6128;p8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29" name="Google Shape;6129;p8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0" name="Google Shape;6130;p8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1" name="Google Shape;6131;p8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2" name="Google Shape;6132;p8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3" name="Google Shape;6133;p8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4" name="Google Shape;6134;p8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5" name="Google Shape;6135;p8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6" name="Google Shape;6136;p8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7" name="Google Shape;6137;p8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8" name="Google Shape;6138;p8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39" name="Google Shape;6139;p8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0" name="Google Shape;6140;p8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1" name="Google Shape;6141;p8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2" name="Google Shape;6142;p8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3" name="Google Shape;6143;p8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4" name="Google Shape;6144;p8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5" name="Google Shape;6145;p8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6" name="Google Shape;6146;p8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7" name="Google Shape;6147;p8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8" name="Google Shape;6148;p8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49" name="Google Shape;6149;p8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0" name="Google Shape;6150;p8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1" name="Google Shape;6151;p8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2" name="Google Shape;6152;p8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3" name="Google Shape;6153;p8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4" name="Google Shape;6154;p8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5" name="Google Shape;6155;p8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6" name="Google Shape;6156;p8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7" name="Google Shape;6157;p8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8" name="Google Shape;6158;p8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59" name="Google Shape;6159;p8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0" name="Google Shape;6160;p8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1" name="Google Shape;6161;p8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2" name="Google Shape;6162;p8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3" name="Google Shape;6163;p8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4" name="Google Shape;6164;p8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5" name="Google Shape;6165;p8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6" name="Google Shape;6166;p8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7" name="Google Shape;6167;p8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8" name="Google Shape;6168;p8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69" name="Google Shape;6169;p8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0" name="Google Shape;6170;p8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1" name="Google Shape;6171;p8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2" name="Google Shape;6172;p8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3" name="Google Shape;6173;p8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4" name="Google Shape;6174;p8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5" name="Google Shape;6175;p8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6" name="Google Shape;6176;p8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7" name="Google Shape;6177;p8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8" name="Google Shape;6178;p8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79" name="Google Shape;6179;p8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0" name="Google Shape;6180;p8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1" name="Google Shape;6181;p8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2" name="Google Shape;6182;p8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3" name="Google Shape;6183;p8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4" name="Google Shape;6184;p8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5" name="Google Shape;6185;p8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6" name="Google Shape;6186;p8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7" name="Google Shape;6187;p8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8" name="Google Shape;6188;p8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89" name="Google Shape;6189;p8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0" name="Google Shape;6190;p8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1" name="Google Shape;6191;p8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2" name="Google Shape;6192;p8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3" name="Google Shape;6193;p8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4" name="Google Shape;6194;p8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5" name="Google Shape;6195;p8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6" name="Google Shape;6196;p8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7" name="Google Shape;6197;p8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8" name="Google Shape;6198;p8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199" name="Google Shape;6199;p8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0" name="Google Shape;6200;p8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1" name="Google Shape;6201;p8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2" name="Google Shape;6202;p8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3" name="Google Shape;6203;p8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4" name="Google Shape;6204;p8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5" name="Google Shape;6205;p8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6" name="Google Shape;6206;p8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7" name="Google Shape;6207;p8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8" name="Google Shape;6208;p8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09" name="Google Shape;6209;p8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0" name="Google Shape;6210;p8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1" name="Google Shape;6211;p8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2" name="Google Shape;6212;p8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3" name="Google Shape;6213;p8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4" name="Google Shape;6214;p8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5" name="Google Shape;6215;p8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6" name="Google Shape;6216;p8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7" name="Google Shape;6217;p8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8" name="Google Shape;6218;p8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19" name="Google Shape;6219;p8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0" name="Google Shape;6220;p8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1" name="Google Shape;6221;p8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2" name="Google Shape;6222;p8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3" name="Google Shape;6223;p8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4" name="Google Shape;6224;p8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5" name="Google Shape;6225;p8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6" name="Google Shape;6226;p8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7" name="Google Shape;6227;p8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8" name="Google Shape;6228;p8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29" name="Google Shape;6229;p8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0" name="Google Shape;6230;p8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1" name="Google Shape;6231;p8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2" name="Google Shape;6232;p8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3" name="Google Shape;6233;p8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4" name="Google Shape;6234;p8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5" name="Google Shape;6235;p8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6" name="Google Shape;6236;p8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7" name="Google Shape;6237;p8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8" name="Google Shape;6238;p8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39" name="Google Shape;6239;p8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0" name="Google Shape;6240;p8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1" name="Google Shape;6241;p8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2" name="Google Shape;6242;p8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3" name="Google Shape;6243;p8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4" name="Google Shape;6244;p8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5" name="Google Shape;6245;p8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6" name="Google Shape;6246;p8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7" name="Google Shape;6247;p8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8" name="Google Shape;6248;p8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49" name="Google Shape;6249;p8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0" name="Google Shape;6250;p8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1" name="Google Shape;6251;p8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2" name="Google Shape;6252;p8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3" name="Google Shape;6253;p8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4" name="Google Shape;6254;p8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5" name="Google Shape;6255;p8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6" name="Google Shape;6256;p8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7" name="Google Shape;6257;p8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8" name="Google Shape;6258;p8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59" name="Google Shape;6259;p8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0" name="Google Shape;6260;p8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1" name="Google Shape;6261;p8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2" name="Google Shape;6262;p8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3" name="Google Shape;6263;p8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4" name="Google Shape;6264;p8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5" name="Google Shape;6265;p8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6" name="Google Shape;6266;p8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7" name="Google Shape;6267;p8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8" name="Google Shape;6268;p8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69" name="Google Shape;6269;p8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0" name="Google Shape;6270;p8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1" name="Google Shape;6271;p8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2" name="Google Shape;6272;p8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3" name="Google Shape;6273;p8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4" name="Google Shape;6274;p8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5" name="Google Shape;6275;p8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6" name="Google Shape;6276;p8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7" name="Google Shape;6277;p8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8" name="Google Shape;6278;p8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79" name="Google Shape;6279;p8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0" name="Google Shape;6280;p8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1" name="Google Shape;6281;p8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2" name="Google Shape;6282;p8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3" name="Google Shape;6283;p8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4" name="Google Shape;6284;p8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5" name="Google Shape;6285;p8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6" name="Google Shape;6286;p8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7" name="Google Shape;6287;p8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8" name="Google Shape;6288;p8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89" name="Google Shape;6289;p8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0" name="Google Shape;6290;p8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1" name="Google Shape;6291;p8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2" name="Google Shape;6292;p8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3" name="Google Shape;6293;p8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4" name="Google Shape;6294;p8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5" name="Google Shape;6295;p8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6" name="Google Shape;6296;p8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7" name="Google Shape;6297;p8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8" name="Google Shape;6298;p8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299" name="Google Shape;6299;p8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0" name="Google Shape;6300;p8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1" name="Google Shape;6301;p8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2" name="Google Shape;6302;p8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3" name="Google Shape;6303;p8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4" name="Google Shape;6304;p8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5" name="Google Shape;6305;p8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6" name="Google Shape;6306;p8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7" name="Google Shape;6307;p8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8" name="Google Shape;6308;p8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09" name="Google Shape;6309;p8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0" name="Google Shape;6310;p8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1" name="Google Shape;6311;p8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2" name="Google Shape;6312;p8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3" name="Google Shape;6313;p8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4" name="Google Shape;6314;p8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5" name="Google Shape;6315;p8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6" name="Google Shape;6316;p8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7" name="Google Shape;6317;p8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8" name="Google Shape;6318;p8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19" name="Google Shape;6319;p8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0" name="Google Shape;6320;p8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1" name="Google Shape;6321;p8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2" name="Google Shape;6322;p8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3" name="Google Shape;6323;p8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4" name="Google Shape;6324;p8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5" name="Google Shape;6325;p8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6" name="Google Shape;6326;p8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7" name="Google Shape;6327;p8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8" name="Google Shape;6328;p8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29" name="Google Shape;6329;p8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0" name="Google Shape;6330;p8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1" name="Google Shape;6331;p8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2" name="Google Shape;6332;p8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3" name="Google Shape;6333;p8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4" name="Google Shape;6334;p8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5" name="Google Shape;6335;p8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6" name="Google Shape;6336;p8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7" name="Google Shape;6337;p8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8" name="Google Shape;6338;p8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39" name="Google Shape;6339;p8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0" name="Google Shape;6340;p8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1" name="Google Shape;6341;p8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2" name="Google Shape;6342;p8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3" name="Google Shape;6343;p8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4" name="Google Shape;6344;p8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5" name="Google Shape;6345;p8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6" name="Google Shape;6346;p8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7" name="Google Shape;6347;p8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8" name="Google Shape;6348;p8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49" name="Google Shape;6349;p8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0" name="Google Shape;6350;p8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1" name="Google Shape;6351;p8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2" name="Google Shape;6352;p8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3" name="Google Shape;6353;p8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4" name="Google Shape;6354;p8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5" name="Google Shape;6355;p8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6" name="Google Shape;6356;p8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7" name="Google Shape;6357;p8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8" name="Google Shape;6358;p8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59" name="Google Shape;6359;p8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0" name="Google Shape;6360;p8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1" name="Google Shape;6361;p8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2" name="Google Shape;6362;p8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3" name="Google Shape;6363;p8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4" name="Google Shape;6364;p8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5" name="Google Shape;6365;p8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6" name="Google Shape;6366;p8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7" name="Google Shape;6367;p8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8" name="Google Shape;6368;p8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69" name="Google Shape;6369;p8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0" name="Google Shape;6370;p8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1" name="Google Shape;6371;p8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2" name="Google Shape;6372;p8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3" name="Google Shape;6373;p8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4" name="Google Shape;6374;p8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5" name="Google Shape;6375;p8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6" name="Google Shape;6376;p8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7" name="Google Shape;6377;p8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8" name="Google Shape;6378;p8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79" name="Google Shape;6379;p8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0" name="Google Shape;6380;p8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1" name="Google Shape;6381;p8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2" name="Google Shape;6382;p8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3" name="Google Shape;6383;p8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4" name="Google Shape;6384;p8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5" name="Google Shape;6385;p8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6" name="Google Shape;6386;p8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7" name="Google Shape;6387;p8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8" name="Google Shape;6388;p8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89" name="Google Shape;6389;p8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0" name="Google Shape;6390;p8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1" name="Google Shape;6391;p8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2" name="Google Shape;6392;p8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3" name="Google Shape;6393;p8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4" name="Google Shape;6394;p8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5" name="Google Shape;6395;p8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6" name="Google Shape;6396;p8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7" name="Google Shape;6397;p8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8" name="Google Shape;6398;p8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399" name="Google Shape;6399;p8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0" name="Google Shape;6400;p8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1" name="Google Shape;6401;p8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2" name="Google Shape;6402;p8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3" name="Google Shape;6403;p8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4" name="Google Shape;6404;p8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5" name="Google Shape;6405;p8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6" name="Google Shape;6406;p8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7" name="Google Shape;6407;p8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8" name="Google Shape;6408;p8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09" name="Google Shape;6409;p8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0" name="Google Shape;6410;p8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1" name="Google Shape;6411;p8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2" name="Google Shape;6412;p8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3" name="Google Shape;6413;p8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4" name="Google Shape;6414;p8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5" name="Google Shape;6415;p8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6" name="Google Shape;6416;p8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7" name="Google Shape;6417;p8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8" name="Google Shape;6418;p8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19" name="Google Shape;6419;p8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0" name="Google Shape;6420;p8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1" name="Google Shape;6421;p8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2" name="Google Shape;6422;p8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3" name="Google Shape;6423;p8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4" name="Google Shape;6424;p8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5" name="Google Shape;6425;p8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6" name="Google Shape;6426;p8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7" name="Google Shape;6427;p8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8" name="Google Shape;6428;p8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29" name="Google Shape;6429;p8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0" name="Google Shape;6430;p8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1" name="Google Shape;6431;p8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2" name="Google Shape;6432;p8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3" name="Google Shape;6433;p8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4" name="Google Shape;6434;p8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5" name="Google Shape;6435;p8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6" name="Google Shape;6436;p8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7" name="Google Shape;6437;p8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8" name="Google Shape;6438;p8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39" name="Google Shape;6439;p8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0" name="Google Shape;6440;p8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1" name="Google Shape;6441;p8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2" name="Google Shape;6442;p8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3" name="Google Shape;6443;p8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4" name="Google Shape;6444;p8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5" name="Google Shape;6445;p8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6" name="Google Shape;6446;p8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7" name="Google Shape;6447;p8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8" name="Google Shape;6448;p8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49" name="Google Shape;6449;p8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0" name="Google Shape;6450;p8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1" name="Google Shape;6451;p8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2" name="Google Shape;6452;p8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3" name="Google Shape;6453;p8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4" name="Google Shape;6454;p8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5" name="Google Shape;6455;p8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6" name="Google Shape;6456;p8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7" name="Google Shape;6457;p8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8" name="Google Shape;6458;p8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59" name="Google Shape;6459;p8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0" name="Google Shape;6460;p8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1" name="Google Shape;6461;p8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2" name="Google Shape;6462;p8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3" name="Google Shape;6463;p8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4" name="Google Shape;6464;p8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5" name="Google Shape;6465;p8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6" name="Google Shape;6466;p8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7" name="Google Shape;6467;p8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8" name="Google Shape;6468;p8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69" name="Google Shape;6469;p8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0" name="Google Shape;6470;p8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1" name="Google Shape;6471;p8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2" name="Google Shape;6472;p8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3" name="Google Shape;6473;p8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4" name="Google Shape;6474;p8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5" name="Google Shape;6475;p8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6" name="Google Shape;6476;p8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7" name="Google Shape;6477;p8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8" name="Google Shape;6478;p8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79" name="Google Shape;6479;p8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0" name="Google Shape;6480;p8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1" name="Google Shape;6481;p8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2" name="Google Shape;6482;p8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3" name="Google Shape;6483;p8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4" name="Google Shape;6484;p8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5" name="Google Shape;6485;p8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6" name="Google Shape;6486;p8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7" name="Google Shape;6487;p8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8" name="Google Shape;6488;p8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89" name="Google Shape;6489;p8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0" name="Google Shape;6490;p8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1" name="Google Shape;6491;p8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2" name="Google Shape;6492;p8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3" name="Google Shape;6493;p8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4" name="Google Shape;6494;p8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5" name="Google Shape;6495;p8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6" name="Google Shape;6496;p8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7" name="Google Shape;6497;p8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8" name="Google Shape;6498;p8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499" name="Google Shape;6499;p8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0" name="Google Shape;6500;p8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1" name="Google Shape;6501;p8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2" name="Google Shape;6502;p8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3" name="Google Shape;6503;p8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4" name="Google Shape;6504;p8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5" name="Google Shape;6505;p8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6" name="Google Shape;6506;p8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7" name="Google Shape;6507;p8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8" name="Google Shape;6508;p8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09" name="Google Shape;6509;p8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0" name="Google Shape;6510;p8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1" name="Google Shape;6511;p8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2" name="Google Shape;6512;p8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3" name="Google Shape;6513;p8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4" name="Google Shape;6514;p8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5" name="Google Shape;6515;p8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6" name="Google Shape;6516;p8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7" name="Google Shape;6517;p8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8" name="Google Shape;6518;p8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19" name="Google Shape;6519;p8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0" name="Google Shape;6520;p8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1" name="Google Shape;6521;p8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2" name="Google Shape;6522;p8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3" name="Google Shape;6523;p8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4" name="Google Shape;6524;p8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5" name="Google Shape;6525;p8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6" name="Google Shape;6526;p8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7" name="Google Shape;6527;p8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8" name="Google Shape;6528;p8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29" name="Google Shape;6529;p8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0" name="Google Shape;6530;p8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1" name="Google Shape;6531;p8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2" name="Google Shape;6532;p8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3" name="Google Shape;6533;p8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4" name="Google Shape;6534;p8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5" name="Google Shape;6535;p8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6" name="Google Shape;6536;p8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7" name="Google Shape;6537;p8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8" name="Google Shape;6538;p8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39" name="Google Shape;6539;p8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0" name="Google Shape;6540;p8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1" name="Google Shape;6541;p8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2" name="Google Shape;6542;p8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3" name="Google Shape;6543;p8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4" name="Google Shape;6544;p8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5" name="Google Shape;6545;p8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6" name="Google Shape;6546;p8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7" name="Google Shape;6547;p8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8" name="Google Shape;6548;p8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49" name="Google Shape;6549;p8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0" name="Google Shape;6550;p8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1" name="Google Shape;6551;p8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2" name="Google Shape;6552;p8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3" name="Google Shape;6553;p8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4" name="Google Shape;6554;p8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5" name="Google Shape;6555;p8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6" name="Google Shape;6556;p8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7" name="Google Shape;6557;p8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8" name="Google Shape;6558;p8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59" name="Google Shape;6559;p8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0" name="Google Shape;6560;p8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1" name="Google Shape;6561;p8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2" name="Google Shape;6562;p8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3" name="Google Shape;6563;p8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4" name="Google Shape;6564;p8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5" name="Google Shape;6565;p8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6" name="Google Shape;6566;p8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7" name="Google Shape;6567;p8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8" name="Google Shape;6568;p8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69" name="Google Shape;6569;p8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0" name="Google Shape;6570;p8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1" name="Google Shape;6571;p8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2" name="Google Shape;6572;p8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3" name="Google Shape;6573;p8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4" name="Google Shape;6574;p8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5" name="Google Shape;6575;p8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6" name="Google Shape;6576;p8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7" name="Google Shape;6577;p8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8" name="Google Shape;6578;p8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79" name="Google Shape;6579;p8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0" name="Google Shape;6580;p8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1" name="Google Shape;6581;p8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2" name="Google Shape;6582;p8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3" name="Google Shape;6583;p8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4" name="Google Shape;6584;p8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5" name="Google Shape;6585;p8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6" name="Google Shape;6586;p8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7" name="Google Shape;6587;p8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8" name="Google Shape;6588;p8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89" name="Google Shape;6589;p8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0" name="Google Shape;6590;p8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1" name="Google Shape;6591;p8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2" name="Google Shape;6592;p8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3" name="Google Shape;6593;p8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4" name="Google Shape;6594;p8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5" name="Google Shape;6595;p8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6" name="Google Shape;6596;p8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7" name="Google Shape;6597;p8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8" name="Google Shape;6598;p8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599" name="Google Shape;6599;p8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0" name="Google Shape;6600;p8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1" name="Google Shape;6601;p8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2" name="Google Shape;6602;p8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3" name="Google Shape;6603;p8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4" name="Google Shape;6604;p8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5" name="Google Shape;6605;p8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6" name="Google Shape;6606;p8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7" name="Google Shape;6607;p8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8" name="Google Shape;6608;p8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09" name="Google Shape;6609;p8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0" name="Google Shape;6610;p8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1" name="Google Shape;6611;p8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2" name="Google Shape;6612;p8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3" name="Google Shape;6613;p8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4" name="Google Shape;6614;p8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5" name="Google Shape;6615;p8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6" name="Google Shape;6616;p8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7" name="Google Shape;6617;p8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8" name="Google Shape;6618;p8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19" name="Google Shape;6619;p8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0" name="Google Shape;6620;p8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1" name="Google Shape;6621;p8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2" name="Google Shape;6622;p8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3" name="Google Shape;6623;p8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4" name="Google Shape;6624;p8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5" name="Google Shape;6625;p8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6" name="Google Shape;6626;p8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7" name="Google Shape;6627;p8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8" name="Google Shape;6628;p8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29" name="Google Shape;6629;p8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0" name="Google Shape;6630;p8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1" name="Google Shape;6631;p8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2" name="Google Shape;6632;p8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3" name="Google Shape;6633;p8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4" name="Google Shape;6634;p8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5" name="Google Shape;6635;p8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6" name="Google Shape;6636;p8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7" name="Google Shape;6637;p8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8" name="Google Shape;6638;p8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39" name="Google Shape;6639;p8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0" name="Google Shape;6640;p8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1" name="Google Shape;6641;p8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2" name="Google Shape;6642;p8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3" name="Google Shape;6643;p8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4" name="Google Shape;6644;p8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5" name="Google Shape;6645;p8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6" name="Google Shape;6646;p8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7" name="Google Shape;6647;p8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8" name="Google Shape;6648;p8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49" name="Google Shape;6649;p8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0" name="Google Shape;6650;p8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1" name="Google Shape;6651;p8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2" name="Google Shape;6652;p8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3" name="Google Shape;6653;p8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4" name="Google Shape;6654;p8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5" name="Google Shape;6655;p8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6" name="Google Shape;6656;p8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7" name="Google Shape;6657;p8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8" name="Google Shape;6658;p8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59" name="Google Shape;6659;p8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0" name="Google Shape;6660;p8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1" name="Google Shape;6661;p8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2" name="Google Shape;6662;p8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3" name="Google Shape;6663;p8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4" name="Google Shape;6664;p8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5" name="Google Shape;6665;p8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6" name="Google Shape;6666;p8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7" name="Google Shape;6667;p8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8" name="Google Shape;6668;p8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69" name="Google Shape;6669;p8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0" name="Google Shape;6670;p8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1" name="Google Shape;6671;p8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2" name="Google Shape;6672;p8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3" name="Google Shape;6673;p8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4" name="Google Shape;6674;p8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5" name="Google Shape;6675;p8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6" name="Google Shape;6676;p8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7" name="Google Shape;6677;p8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8" name="Google Shape;6678;p8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79" name="Google Shape;6679;p8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0" name="Google Shape;6680;p8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1" name="Google Shape;6681;p8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2" name="Google Shape;6682;p8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3" name="Google Shape;6683;p8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4" name="Google Shape;6684;p8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5" name="Google Shape;6685;p8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6" name="Google Shape;6686;p8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7" name="Google Shape;6687;p8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8" name="Google Shape;6688;p8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89" name="Google Shape;6689;p8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0" name="Google Shape;6690;p8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1" name="Google Shape;6691;p8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2" name="Google Shape;6692;p8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3" name="Google Shape;6693;p8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4" name="Google Shape;6694;p8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5" name="Google Shape;6695;p8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6" name="Google Shape;6696;p8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7" name="Google Shape;6697;p8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8" name="Google Shape;6698;p8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699" name="Google Shape;6699;p8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0" name="Google Shape;6700;p8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1" name="Google Shape;6701;p8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2" name="Google Shape;6702;p8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3" name="Google Shape;6703;p8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4" name="Google Shape;6704;p8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5" name="Google Shape;6705;p8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6" name="Google Shape;6706;p8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7" name="Google Shape;6707;p8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8" name="Google Shape;6708;p8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09" name="Google Shape;6709;p8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0" name="Google Shape;6710;p8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1" name="Google Shape;6711;p8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2" name="Google Shape;6712;p8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3" name="Google Shape;6713;p8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4" name="Google Shape;6714;p8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5" name="Google Shape;6715;p8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6" name="Google Shape;6716;p8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7" name="Google Shape;6717;p8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8" name="Google Shape;6718;p8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19" name="Google Shape;6719;p8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0" name="Google Shape;6720;p8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1" name="Google Shape;6721;p8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2" name="Google Shape;6722;p8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3" name="Google Shape;6723;p8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4" name="Google Shape;6724;p8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5" name="Google Shape;6725;p8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6" name="Google Shape;6726;p8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7" name="Google Shape;6727;p8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8" name="Google Shape;6728;p8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29" name="Google Shape;6729;p8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0" name="Google Shape;6730;p8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1" name="Google Shape;6731;p8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2" name="Google Shape;6732;p8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3" name="Google Shape;6733;p8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4" name="Google Shape;6734;p8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5" name="Google Shape;6735;p8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6" name="Google Shape;6736;p8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7" name="Google Shape;6737;p8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8" name="Google Shape;6738;p8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39" name="Google Shape;6739;p8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0" name="Google Shape;6740;p8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1" name="Google Shape;6741;p8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2" name="Google Shape;6742;p8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3" name="Google Shape;6743;p8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4" name="Google Shape;6744;p8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5" name="Google Shape;6745;p8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6" name="Google Shape;6746;p8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7" name="Google Shape;6747;p8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8" name="Google Shape;6748;p8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49" name="Google Shape;6749;p8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0" name="Google Shape;6750;p8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1" name="Google Shape;6751;p8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2" name="Google Shape;6752;p8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3" name="Google Shape;6753;p8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4" name="Google Shape;6754;p8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5" name="Google Shape;6755;p8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6" name="Google Shape;6756;p8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7" name="Google Shape;6757;p8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8" name="Google Shape;6758;p8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59" name="Google Shape;6759;p8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0" name="Google Shape;6760;p8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1" name="Google Shape;6761;p8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2" name="Google Shape;6762;p8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3" name="Google Shape;6763;p8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4" name="Google Shape;6764;p8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5" name="Google Shape;6765;p8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6" name="Google Shape;6766;p8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7" name="Google Shape;6767;p8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8" name="Google Shape;6768;p8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69" name="Google Shape;6769;p8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0" name="Google Shape;6770;p8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1" name="Google Shape;6771;p8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2" name="Google Shape;6772;p8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3" name="Google Shape;6773;p8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4" name="Google Shape;6774;p8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5" name="Google Shape;6775;p8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6" name="Google Shape;6776;p8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7" name="Google Shape;6777;p8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8" name="Google Shape;6778;p8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79" name="Google Shape;6779;p8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0" name="Google Shape;6780;p8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1" name="Google Shape;6781;p8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2" name="Google Shape;6782;p8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3" name="Google Shape;6783;p8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4" name="Google Shape;6784;p8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5" name="Google Shape;6785;p8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6" name="Google Shape;6786;p8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7" name="Google Shape;6787;p8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8" name="Google Shape;6788;p8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89" name="Google Shape;6789;p8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0" name="Google Shape;6790;p8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1" name="Google Shape;6791;p8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2" name="Google Shape;6792;p8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3" name="Google Shape;6793;p8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4" name="Google Shape;6794;p8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5" name="Google Shape;6795;p8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6" name="Google Shape;6796;p8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7" name="Google Shape;6797;p8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8" name="Google Shape;6798;p8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799" name="Google Shape;6799;p8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0" name="Google Shape;6800;p8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1" name="Google Shape;6801;p8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2" name="Google Shape;6802;p8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3" name="Google Shape;6803;p8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4" name="Google Shape;6804;p8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5" name="Google Shape;6805;p8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6" name="Google Shape;6806;p8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7" name="Google Shape;6807;p8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8" name="Google Shape;6808;p8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09" name="Google Shape;6809;p8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0" name="Google Shape;6810;p8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1" name="Google Shape;6811;p8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2" name="Google Shape;6812;p8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3" name="Google Shape;6813;p8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4" name="Google Shape;6814;p8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5" name="Google Shape;6815;p8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6" name="Google Shape;6816;p8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7" name="Google Shape;6817;p8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8" name="Google Shape;6818;p8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19" name="Google Shape;6819;p8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0" name="Google Shape;6820;p8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1" name="Google Shape;6821;p8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2" name="Google Shape;6822;p8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3" name="Google Shape;6823;p8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4" name="Google Shape;6824;p8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5" name="Google Shape;6825;p8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6" name="Google Shape;6826;p8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7" name="Google Shape;6827;p8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8" name="Google Shape;6828;p8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29" name="Google Shape;6829;p8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0" name="Google Shape;6830;p8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1" name="Google Shape;6831;p8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2" name="Google Shape;6832;p8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3" name="Google Shape;6833;p8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4" name="Google Shape;6834;p8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5" name="Google Shape;6835;p8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6" name="Google Shape;6836;p8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7" name="Google Shape;6837;p8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8" name="Google Shape;6838;p8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39" name="Google Shape;6839;p8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0" name="Google Shape;6840;p8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1" name="Google Shape;6841;p8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2" name="Google Shape;6842;p8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3" name="Google Shape;6843;p8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4" name="Google Shape;6844;p8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5" name="Google Shape;6845;p8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6" name="Google Shape;6846;p8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7" name="Google Shape;6847;p8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8" name="Google Shape;6848;p8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49" name="Google Shape;6849;p8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0" name="Google Shape;6850;p8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1" name="Google Shape;6851;p8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2" name="Google Shape;6852;p8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3" name="Google Shape;6853;p8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4" name="Google Shape;6854;p8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5" name="Google Shape;6855;p8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6" name="Google Shape;6856;p8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7" name="Google Shape;6857;p8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8" name="Google Shape;6858;p8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59" name="Google Shape;6859;p8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0" name="Google Shape;6860;p8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1" name="Google Shape;6861;p8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2" name="Google Shape;6862;p8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3" name="Google Shape;6863;p8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4" name="Google Shape;6864;p8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5" name="Google Shape;6865;p8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6" name="Google Shape;6866;p8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7" name="Google Shape;6867;p8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8" name="Google Shape;6868;p8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69" name="Google Shape;6869;p8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0" name="Google Shape;6870;p8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1" name="Google Shape;6871;p8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2" name="Google Shape;6872;p8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3" name="Google Shape;6873;p8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4" name="Google Shape;6874;p8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5" name="Google Shape;6875;p8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6" name="Google Shape;6876;p8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7" name="Google Shape;6877;p8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8" name="Google Shape;6878;p8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79" name="Google Shape;6879;p8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0" name="Google Shape;6880;p8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1" name="Google Shape;6881;p8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2" name="Google Shape;6882;p8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3" name="Google Shape;6883;p8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4" name="Google Shape;6884;p8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5" name="Google Shape;6885;p8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6" name="Google Shape;6886;p8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7" name="Google Shape;6887;p8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8" name="Google Shape;6888;p8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89" name="Google Shape;6889;p8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0" name="Google Shape;6890;p8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1" name="Google Shape;6891;p8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2" name="Google Shape;6892;p8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3" name="Google Shape;6893;p8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4" name="Google Shape;6894;p8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5" name="Google Shape;6895;p8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6" name="Google Shape;6896;p8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7" name="Google Shape;6897;p8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8" name="Google Shape;6898;p8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899" name="Google Shape;6899;p8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0" name="Google Shape;6900;p8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1" name="Google Shape;6901;p8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2" name="Google Shape;6902;p8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3" name="Google Shape;6903;p8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4" name="Google Shape;6904;p8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5" name="Google Shape;6905;p8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6" name="Google Shape;6906;p8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7" name="Google Shape;6907;p8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8" name="Google Shape;6908;p8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09" name="Google Shape;6909;p8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0" name="Google Shape;6910;p8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1" name="Google Shape;6911;p8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2" name="Google Shape;6912;p8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3" name="Google Shape;6913;p8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4" name="Google Shape;6914;p8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5" name="Google Shape;6915;p8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6" name="Google Shape;6916;p8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7" name="Google Shape;6917;p8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8" name="Google Shape;6918;p8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19" name="Google Shape;6919;p8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0" name="Google Shape;6920;p8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1" name="Google Shape;6921;p8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2" name="Google Shape;6922;p8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3" name="Google Shape;6923;p8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4" name="Google Shape;6924;p8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5" name="Google Shape;6925;p8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6" name="Google Shape;6926;p8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7" name="Google Shape;6927;p8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8" name="Google Shape;6928;p8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29" name="Google Shape;6929;p8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0" name="Google Shape;6930;p8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1" name="Google Shape;6931;p8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2" name="Google Shape;6932;p8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3" name="Google Shape;6933;p8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4" name="Google Shape;6934;p8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5" name="Google Shape;6935;p8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6" name="Google Shape;6936;p8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7" name="Google Shape;6937;p8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8" name="Google Shape;6938;p8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39" name="Google Shape;6939;p8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0" name="Google Shape;6940;p8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1" name="Google Shape;6941;p8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2" name="Google Shape;6942;p8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3" name="Google Shape;6943;p8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4" name="Google Shape;6944;p8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5" name="Google Shape;6945;p8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6" name="Google Shape;6946;p8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7" name="Google Shape;6947;p8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8" name="Google Shape;6948;p8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49" name="Google Shape;6949;p8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0" name="Google Shape;6950;p8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1" name="Google Shape;6951;p8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2" name="Google Shape;6952;p8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3" name="Google Shape;6953;p8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4" name="Google Shape;6954;p8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5" name="Google Shape;6955;p8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6" name="Google Shape;6956;p8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7" name="Google Shape;6957;p8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8" name="Google Shape;6958;p8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59" name="Google Shape;6959;p8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0" name="Google Shape;6960;p8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1" name="Google Shape;6961;p8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2" name="Google Shape;6962;p8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3" name="Google Shape;6963;p8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4" name="Google Shape;6964;p8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5" name="Google Shape;6965;p8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6" name="Google Shape;6966;p8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7" name="Google Shape;6967;p8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8" name="Google Shape;6968;p8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69" name="Google Shape;6969;p8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0" name="Google Shape;6970;p8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1" name="Google Shape;6971;p8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2" name="Google Shape;6972;p8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3" name="Google Shape;6973;p8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4" name="Google Shape;6974;p8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5" name="Google Shape;6975;p8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6" name="Google Shape;6976;p8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7" name="Google Shape;6977;p8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8" name="Google Shape;6978;p8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79" name="Google Shape;6979;p8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0" name="Google Shape;6980;p8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1" name="Google Shape;6981;p8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2" name="Google Shape;6982;p8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3" name="Google Shape;6983;p8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4" name="Google Shape;6984;p8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5" name="Google Shape;6985;p8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6" name="Google Shape;6986;p8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7" name="Google Shape;6987;p8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8" name="Google Shape;6988;p8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89" name="Google Shape;6989;p8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0" name="Google Shape;6990;p8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1" name="Google Shape;6991;p8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2" name="Google Shape;6992;p8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3" name="Google Shape;6993;p8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4" name="Google Shape;6994;p8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5" name="Google Shape;6995;p8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6" name="Google Shape;6996;p8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7" name="Google Shape;6997;p8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8" name="Google Shape;6998;p8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6999" name="Google Shape;6999;p8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0" name="Google Shape;7000;p8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1" name="Google Shape;7001;p8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2" name="Google Shape;7002;p8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3" name="Google Shape;7003;p8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4" name="Google Shape;7004;p8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5" name="Google Shape;7005;p8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6" name="Google Shape;7006;p8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7" name="Google Shape;7007;p8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8" name="Google Shape;7008;p8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09" name="Google Shape;7009;p8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0" name="Google Shape;7010;p8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1" name="Google Shape;7011;p8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2" name="Google Shape;7012;p8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3" name="Google Shape;7013;p8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4" name="Google Shape;7014;p8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5" name="Google Shape;7015;p8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6" name="Google Shape;7016;p8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7" name="Google Shape;7017;p8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8" name="Google Shape;7018;p8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19" name="Google Shape;7019;p8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0" name="Google Shape;7020;p8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1" name="Google Shape;7021;p8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2" name="Google Shape;7022;p8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3" name="Google Shape;7023;p8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4" name="Google Shape;7024;p8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5" name="Google Shape;7025;p8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6" name="Google Shape;7026;p8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7" name="Google Shape;7027;p8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8" name="Google Shape;7028;p8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29" name="Google Shape;7029;p8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0" name="Google Shape;7030;p8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1" name="Google Shape;7031;p8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2" name="Google Shape;7032;p8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3" name="Google Shape;7033;p8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4" name="Google Shape;7034;p8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5" name="Google Shape;7035;p8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6" name="Google Shape;7036;p8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7" name="Google Shape;7037;p8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8" name="Google Shape;7038;p8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39" name="Google Shape;7039;p8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0" name="Google Shape;7040;p8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1" name="Google Shape;7041;p8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2" name="Google Shape;7042;p8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3" name="Google Shape;7043;p8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4" name="Google Shape;7044;p8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5" name="Google Shape;7045;p8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6" name="Google Shape;7046;p8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7" name="Google Shape;7047;p8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8" name="Google Shape;7048;p8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49" name="Google Shape;7049;p8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0" name="Google Shape;7050;p8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1" name="Google Shape;7051;p8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2" name="Google Shape;7052;p8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3" name="Google Shape;7053;p8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4" name="Google Shape;7054;p8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5" name="Google Shape;7055;p8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6" name="Google Shape;7056;p8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7" name="Google Shape;7057;p8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8" name="Google Shape;7058;p8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59" name="Google Shape;7059;p8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0" name="Google Shape;7060;p8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1" name="Google Shape;7061;p8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2" name="Google Shape;7062;p8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3" name="Google Shape;7063;p8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4" name="Google Shape;7064;p8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5" name="Google Shape;7065;p8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6" name="Google Shape;7066;p8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7" name="Google Shape;7067;p8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8" name="Google Shape;7068;p8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69" name="Google Shape;7069;p8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0" name="Google Shape;7070;p8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1" name="Google Shape;7071;p8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2" name="Google Shape;7072;p8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3" name="Google Shape;7073;p8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4" name="Google Shape;7074;p8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5" name="Google Shape;7075;p8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6" name="Google Shape;7076;p8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7" name="Google Shape;7077;p8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8" name="Google Shape;7078;p8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79" name="Google Shape;7079;p8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0" name="Google Shape;7080;p8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1" name="Google Shape;7081;p8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2" name="Google Shape;7082;p8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3" name="Google Shape;7083;p8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4" name="Google Shape;7084;p8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5" name="Google Shape;7085;p8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6" name="Google Shape;7086;p8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7" name="Google Shape;7087;p8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8" name="Google Shape;7088;p8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89" name="Google Shape;7089;p8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0" name="Google Shape;7090;p8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1" name="Google Shape;7091;p8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2" name="Google Shape;7092;p8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3" name="Google Shape;7093;p8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4" name="Google Shape;7094;p8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5" name="Google Shape;7095;p8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6" name="Google Shape;7096;p8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7" name="Google Shape;7097;p8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8" name="Google Shape;7098;p8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099" name="Google Shape;7099;p8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0" name="Google Shape;7100;p8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1" name="Google Shape;7101;p8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2" name="Google Shape;7102;p8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3" name="Google Shape;7103;p8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4" name="Google Shape;7104;p8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5" name="Google Shape;7105;p8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6" name="Google Shape;7106;p8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7" name="Google Shape;7107;p8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8" name="Google Shape;7108;p8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09" name="Google Shape;7109;p8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0" name="Google Shape;7110;p8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1" name="Google Shape;7111;p8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2" name="Google Shape;7112;p8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3" name="Google Shape;7113;p8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4" name="Google Shape;7114;p8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5" name="Google Shape;7115;p8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6" name="Google Shape;7116;p8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7" name="Google Shape;7117;p8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8" name="Google Shape;7118;p8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19" name="Google Shape;7119;p8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0" name="Google Shape;7120;p8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1" name="Google Shape;7121;p8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2" name="Google Shape;7122;p8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3" name="Google Shape;7123;p8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4" name="Google Shape;7124;p8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5" name="Google Shape;7125;p8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6" name="Google Shape;7126;p8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7" name="Google Shape;7127;p8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8" name="Google Shape;7128;p8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29" name="Google Shape;7129;p8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0" name="Google Shape;7130;p8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1" name="Google Shape;7131;p8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2" name="Google Shape;7132;p8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3" name="Google Shape;7133;p8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4" name="Google Shape;7134;p8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5" name="Google Shape;7135;p8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6" name="Google Shape;7136;p8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7" name="Google Shape;7137;p8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8" name="Google Shape;7138;p8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39" name="Google Shape;7139;p8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0" name="Google Shape;7140;p8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1" name="Google Shape;7141;p8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2" name="Google Shape;7142;p8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3" name="Google Shape;7143;p8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4" name="Google Shape;7144;p8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5" name="Google Shape;7145;p8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6" name="Google Shape;7146;p8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7" name="Google Shape;7147;p8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8" name="Google Shape;7148;p8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49" name="Google Shape;7149;p8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0" name="Google Shape;7150;p8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1" name="Google Shape;7151;p8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2" name="Google Shape;7152;p8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3" name="Google Shape;7153;p8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4" name="Google Shape;7154;p8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5" name="Google Shape;7155;p8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6" name="Google Shape;7156;p8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7" name="Google Shape;7157;p8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8" name="Google Shape;7158;p8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59" name="Google Shape;7159;p8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0" name="Google Shape;7160;p8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1" name="Google Shape;7161;p8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2" name="Google Shape;7162;p8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3" name="Google Shape;7163;p8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4" name="Google Shape;7164;p8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5" name="Google Shape;7165;p8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6" name="Google Shape;7166;p8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7" name="Google Shape;7167;p8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8" name="Google Shape;7168;p8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69" name="Google Shape;7169;p8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0" name="Google Shape;7170;p8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1" name="Google Shape;7171;p8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2" name="Google Shape;7172;p8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3" name="Google Shape;7173;p8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4" name="Google Shape;7174;p8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5" name="Google Shape;7175;p8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6" name="Google Shape;7176;p8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7" name="Google Shape;7177;p8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8" name="Google Shape;7178;p8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79" name="Google Shape;7179;p8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0" name="Google Shape;7180;p8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1" name="Google Shape;7181;p8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2" name="Google Shape;7182;p8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3" name="Google Shape;7183;p8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4" name="Google Shape;7184;p8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5" name="Google Shape;7185;p8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6" name="Google Shape;7186;p8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7" name="Google Shape;7187;p8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8" name="Google Shape;7188;p8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89" name="Google Shape;7189;p8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0" name="Google Shape;7190;p8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1" name="Google Shape;7191;p8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2" name="Google Shape;7192;p8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3" name="Google Shape;7193;p8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4" name="Google Shape;7194;p8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5" name="Google Shape;7195;p8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6" name="Google Shape;7196;p8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7" name="Google Shape;7197;p8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8" name="Google Shape;7198;p8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199" name="Google Shape;7199;p8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0" name="Google Shape;7200;p8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1" name="Google Shape;7201;p8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2" name="Google Shape;7202;p8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3" name="Google Shape;7203;p8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4" name="Google Shape;7204;p8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5" name="Google Shape;7205;p8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6" name="Google Shape;7206;p8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7" name="Google Shape;7207;p8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8" name="Google Shape;7208;p8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09" name="Google Shape;7209;p8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0" name="Google Shape;7210;p8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1" name="Google Shape;7211;p8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2" name="Google Shape;7212;p8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3" name="Google Shape;7213;p8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4" name="Google Shape;7214;p8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5" name="Google Shape;7215;p8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6" name="Google Shape;7216;p8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7" name="Google Shape;7217;p8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8" name="Google Shape;7218;p8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19" name="Google Shape;7219;p8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0" name="Google Shape;7220;p8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1" name="Google Shape;7221;p8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2" name="Google Shape;7222;p8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3" name="Google Shape;7223;p8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4" name="Google Shape;7224;p8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5" name="Google Shape;7225;p8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6" name="Google Shape;7226;p8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7" name="Google Shape;7227;p8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8" name="Google Shape;7228;p8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29" name="Google Shape;7229;p8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0" name="Google Shape;7230;p8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1" name="Google Shape;7231;p8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2" name="Google Shape;7232;p8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3" name="Google Shape;7233;p8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4" name="Google Shape;7234;p8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5" name="Google Shape;7235;p8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6" name="Google Shape;7236;p8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7" name="Google Shape;7237;p8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8" name="Google Shape;7238;p8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39" name="Google Shape;7239;p8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0" name="Google Shape;7240;p8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1" name="Google Shape;7241;p8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2" name="Google Shape;7242;p8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3" name="Google Shape;7243;p8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4" name="Google Shape;7244;p8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5" name="Google Shape;7245;p8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6" name="Google Shape;7246;p8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7" name="Google Shape;7247;p8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8" name="Google Shape;7248;p8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49" name="Google Shape;7249;p8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0" name="Google Shape;7250;p8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1" name="Google Shape;7251;p8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2" name="Google Shape;7252;p8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3" name="Google Shape;7253;p8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4" name="Google Shape;7254;p8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5" name="Google Shape;7255;p8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6" name="Google Shape;7256;p8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7" name="Google Shape;7257;p8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8" name="Google Shape;7258;p8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59" name="Google Shape;7259;p8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60" name="Google Shape;7260;p8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61" name="Google Shape;7261;p8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62" name="Google Shape;7262;p8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263" name="Google Shape;7263;p83"/>
          <p:cNvGrpSpPr/>
          <p:nvPr/>
        </p:nvGrpSpPr>
        <p:grpSpPr>
          <a:xfrm>
            <a:off x="6681268" y="3584496"/>
            <a:ext cx="560636" cy="516497"/>
            <a:chOff x="6652051" y="3714143"/>
            <a:chExt cx="560636" cy="516497"/>
          </a:xfrm>
        </p:grpSpPr>
        <p:grpSp>
          <p:nvGrpSpPr>
            <p:cNvPr id="7264" name="Google Shape;7264;p83"/>
            <p:cNvGrpSpPr/>
            <p:nvPr/>
          </p:nvGrpSpPr>
          <p:grpSpPr>
            <a:xfrm>
              <a:off x="6669657" y="3716715"/>
              <a:ext cx="466768" cy="464314"/>
              <a:chOff x="3139766" y="765669"/>
              <a:chExt cx="886380" cy="881888"/>
            </a:xfrm>
          </p:grpSpPr>
          <p:grpSp>
            <p:nvGrpSpPr>
              <p:cNvPr id="7265" name="Google Shape;7265;p83"/>
              <p:cNvGrpSpPr/>
              <p:nvPr/>
            </p:nvGrpSpPr>
            <p:grpSpPr>
              <a:xfrm>
                <a:off x="3139766" y="765669"/>
                <a:ext cx="886380" cy="881888"/>
                <a:chOff x="3139766" y="765669"/>
                <a:chExt cx="886380" cy="881888"/>
              </a:xfrm>
            </p:grpSpPr>
            <p:sp>
              <p:nvSpPr>
                <p:cNvPr id="7266" name="Google Shape;7266;p8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67" name="Google Shape;7267;p8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68" name="Google Shape;7268;p8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69" name="Google Shape;7269;p8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70" name="Google Shape;7270;p8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71" name="Google Shape;7271;p8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72" name="Google Shape;7272;p8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73" name="Google Shape;7273;p8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74" name="Google Shape;7274;p8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7275" name="Google Shape;7275;p8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76" name="Google Shape;7276;p8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77" name="Google Shape;7277;p8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78" name="Google Shape;7278;p8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7279" name="Google Shape;7279;p8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280" name="Google Shape;7280;p83"/>
          <p:cNvGrpSpPr/>
          <p:nvPr/>
        </p:nvGrpSpPr>
        <p:grpSpPr>
          <a:xfrm>
            <a:off x="7679978" y="3065079"/>
            <a:ext cx="104231" cy="320340"/>
            <a:chOff x="7564426" y="3224343"/>
            <a:chExt cx="119985" cy="368801"/>
          </a:xfrm>
        </p:grpSpPr>
        <p:sp>
          <p:nvSpPr>
            <p:cNvPr id="7281" name="Google Shape;7281;p8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82" name="Google Shape;7282;p8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283" name="Google Shape;7283;p83"/>
          <p:cNvGrpSpPr/>
          <p:nvPr/>
        </p:nvGrpSpPr>
        <p:grpSpPr>
          <a:xfrm>
            <a:off x="7379466" y="3059180"/>
            <a:ext cx="189489" cy="332132"/>
            <a:chOff x="8370831" y="3202002"/>
            <a:chExt cx="218129" cy="382376"/>
          </a:xfrm>
        </p:grpSpPr>
        <p:sp>
          <p:nvSpPr>
            <p:cNvPr id="7284" name="Google Shape;7284;p8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85" name="Google Shape;7285;p8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286" name="Google Shape;7286;p83"/>
          <p:cNvGrpSpPr/>
          <p:nvPr/>
        </p:nvGrpSpPr>
        <p:grpSpPr>
          <a:xfrm>
            <a:off x="8102855" y="3470312"/>
            <a:ext cx="309429" cy="267000"/>
            <a:chOff x="6742064" y="3750480"/>
            <a:chExt cx="399315" cy="344560"/>
          </a:xfrm>
        </p:grpSpPr>
        <p:sp>
          <p:nvSpPr>
            <p:cNvPr id="7287" name="Google Shape;7287;p8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88" name="Google Shape;7288;p8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289" name="Google Shape;7289;p83"/>
          <p:cNvGrpSpPr/>
          <p:nvPr/>
        </p:nvGrpSpPr>
        <p:grpSpPr>
          <a:xfrm>
            <a:off x="7641874" y="3821360"/>
            <a:ext cx="180437" cy="281608"/>
            <a:chOff x="7248525" y="3739696"/>
            <a:chExt cx="230531" cy="359790"/>
          </a:xfrm>
        </p:grpSpPr>
        <p:sp>
          <p:nvSpPr>
            <p:cNvPr id="7290" name="Google Shape;7290;p8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91" name="Google Shape;7291;p8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292" name="Google Shape;7292;p83"/>
          <p:cNvGrpSpPr/>
          <p:nvPr/>
        </p:nvGrpSpPr>
        <p:grpSpPr>
          <a:xfrm>
            <a:off x="7887794" y="3464584"/>
            <a:ext cx="162896" cy="278710"/>
            <a:chOff x="7601242" y="3729267"/>
            <a:chExt cx="222566" cy="380803"/>
          </a:xfrm>
        </p:grpSpPr>
        <p:sp>
          <p:nvSpPr>
            <p:cNvPr id="7293" name="Google Shape;7293;p8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94" name="Google Shape;7294;p8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7295" name="Google Shape;7295;p8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7296" name="Google Shape;7296;p83"/>
          <p:cNvGrpSpPr/>
          <p:nvPr/>
        </p:nvGrpSpPr>
        <p:grpSpPr>
          <a:xfrm>
            <a:off x="7377439" y="3465724"/>
            <a:ext cx="193543" cy="275990"/>
            <a:chOff x="8304647" y="3738687"/>
            <a:chExt cx="225076" cy="320956"/>
          </a:xfrm>
        </p:grpSpPr>
        <p:sp>
          <p:nvSpPr>
            <p:cNvPr id="7297" name="Google Shape;7297;p8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98" name="Google Shape;7298;p8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299" name="Google Shape;7299;p8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300" name="Google Shape;7300;p83"/>
          <p:cNvGrpSpPr/>
          <p:nvPr/>
        </p:nvGrpSpPr>
        <p:grpSpPr>
          <a:xfrm>
            <a:off x="7649932" y="3465724"/>
            <a:ext cx="178492" cy="275990"/>
            <a:chOff x="8615101" y="3738687"/>
            <a:chExt cx="207573" cy="320956"/>
          </a:xfrm>
        </p:grpSpPr>
        <p:sp>
          <p:nvSpPr>
            <p:cNvPr id="7301" name="Google Shape;7301;p8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02" name="Google Shape;7302;p8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03" name="Google Shape;7303;p8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7304" name="Google Shape;7304;p8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7305" name="Google Shape;7305;p83"/>
          <p:cNvGrpSpPr/>
          <p:nvPr/>
        </p:nvGrpSpPr>
        <p:grpSpPr>
          <a:xfrm>
            <a:off x="7875463" y="3868385"/>
            <a:ext cx="187557" cy="187557"/>
            <a:chOff x="8565775" y="671075"/>
            <a:chExt cx="441000" cy="441000"/>
          </a:xfrm>
        </p:grpSpPr>
        <p:sp>
          <p:nvSpPr>
            <p:cNvPr id="7306" name="Google Shape;7306;p8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07" name="Google Shape;7307;p8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7308" name="Google Shape;7308;p8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09" name="Google Shape;7309;p8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7310" name="Google Shape;7310;p83"/>
          <p:cNvGrpSpPr/>
          <p:nvPr/>
        </p:nvGrpSpPr>
        <p:grpSpPr>
          <a:xfrm>
            <a:off x="6029935" y="2940910"/>
            <a:ext cx="587865" cy="517731"/>
            <a:chOff x="6000718" y="3070557"/>
            <a:chExt cx="587865" cy="517731"/>
          </a:xfrm>
        </p:grpSpPr>
        <p:sp>
          <p:nvSpPr>
            <p:cNvPr id="7311" name="Google Shape;7311;p8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12" name="Google Shape;7312;p8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13" name="Google Shape;7313;p8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14" name="Google Shape;7314;p8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15" name="Google Shape;7315;p8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16" name="Google Shape;7316;p8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17" name="Google Shape;7317;p8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18" name="Google Shape;7318;p8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19" name="Google Shape;7319;p8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20" name="Google Shape;7320;p8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321" name="Google Shape;7321;p83"/>
          <p:cNvGrpSpPr/>
          <p:nvPr/>
        </p:nvGrpSpPr>
        <p:grpSpPr>
          <a:xfrm>
            <a:off x="6044740" y="3584570"/>
            <a:ext cx="557665" cy="516387"/>
            <a:chOff x="6015523" y="3714217"/>
            <a:chExt cx="557665" cy="516387"/>
          </a:xfrm>
        </p:grpSpPr>
        <p:grpSp>
          <p:nvGrpSpPr>
            <p:cNvPr id="7322" name="Google Shape;7322;p83"/>
            <p:cNvGrpSpPr/>
            <p:nvPr/>
          </p:nvGrpSpPr>
          <p:grpSpPr>
            <a:xfrm>
              <a:off x="6036094" y="3716980"/>
              <a:ext cx="529822" cy="510480"/>
              <a:chOff x="3148311" y="-545634"/>
              <a:chExt cx="1006118" cy="969572"/>
            </a:xfrm>
          </p:grpSpPr>
          <p:sp>
            <p:nvSpPr>
              <p:cNvPr id="7323" name="Google Shape;7323;p8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24" name="Google Shape;7324;p8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25" name="Google Shape;7325;p8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26" name="Google Shape;7326;p8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27" name="Google Shape;7327;p8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28" name="Google Shape;7328;p8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29" name="Google Shape;7329;p8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30" name="Google Shape;7330;p8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31" name="Google Shape;7331;p8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32" name="Google Shape;7332;p8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7333" name="Google Shape;7333;p8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334" name="Google Shape;7334;p83"/>
          <p:cNvGrpSpPr/>
          <p:nvPr/>
        </p:nvGrpSpPr>
        <p:grpSpPr>
          <a:xfrm>
            <a:off x="6673522" y="2943981"/>
            <a:ext cx="576302" cy="511871"/>
            <a:chOff x="6644304" y="3073628"/>
            <a:chExt cx="576302" cy="511871"/>
          </a:xfrm>
        </p:grpSpPr>
        <p:grpSp>
          <p:nvGrpSpPr>
            <p:cNvPr id="7335" name="Google Shape;7335;p83"/>
            <p:cNvGrpSpPr/>
            <p:nvPr/>
          </p:nvGrpSpPr>
          <p:grpSpPr>
            <a:xfrm>
              <a:off x="6712169" y="3073651"/>
              <a:ext cx="481611" cy="506713"/>
              <a:chOff x="1833536" y="-546641"/>
              <a:chExt cx="914567" cy="962419"/>
            </a:xfrm>
          </p:grpSpPr>
          <p:grpSp>
            <p:nvGrpSpPr>
              <p:cNvPr id="7336" name="Google Shape;7336;p83"/>
              <p:cNvGrpSpPr/>
              <p:nvPr/>
            </p:nvGrpSpPr>
            <p:grpSpPr>
              <a:xfrm>
                <a:off x="1833536" y="-524249"/>
                <a:ext cx="914567" cy="940027"/>
                <a:chOff x="1833536" y="-524249"/>
                <a:chExt cx="914567" cy="940027"/>
              </a:xfrm>
            </p:grpSpPr>
            <p:sp>
              <p:nvSpPr>
                <p:cNvPr id="7337" name="Google Shape;7337;p8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38" name="Google Shape;7338;p8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39" name="Google Shape;7339;p8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40" name="Google Shape;7340;p8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41" name="Google Shape;7341;p8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7342" name="Google Shape;7342;p8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43" name="Google Shape;7343;p8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44" name="Google Shape;7344;p8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45" name="Google Shape;7345;p8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7346" name="Google Shape;7346;p8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347" name="Google Shape;7347;p83"/>
          <p:cNvGrpSpPr/>
          <p:nvPr/>
        </p:nvGrpSpPr>
        <p:grpSpPr>
          <a:xfrm>
            <a:off x="5938558" y="1033351"/>
            <a:ext cx="2435960" cy="1297725"/>
            <a:chOff x="233350" y="949250"/>
            <a:chExt cx="7137300" cy="3802300"/>
          </a:xfrm>
        </p:grpSpPr>
        <p:sp>
          <p:nvSpPr>
            <p:cNvPr id="7348" name="Google Shape;7348;p8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49" name="Google Shape;7349;p8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0" name="Google Shape;7350;p8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1" name="Google Shape;7351;p8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2" name="Google Shape;7352;p8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3" name="Google Shape;7353;p8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4" name="Google Shape;7354;p8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5" name="Google Shape;7355;p8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6" name="Google Shape;7356;p8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7" name="Google Shape;7357;p8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8" name="Google Shape;7358;p8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59" name="Google Shape;7359;p8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0" name="Google Shape;7360;p8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1" name="Google Shape;7361;p8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2" name="Google Shape;7362;p8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3" name="Google Shape;7363;p8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4" name="Google Shape;7364;p8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5" name="Google Shape;7365;p8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6" name="Google Shape;7366;p8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7" name="Google Shape;7367;p8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8" name="Google Shape;7368;p8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69" name="Google Shape;7369;p8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0" name="Google Shape;7370;p8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1" name="Google Shape;7371;p8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2" name="Google Shape;7372;p8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3" name="Google Shape;7373;p8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4" name="Google Shape;7374;p8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5" name="Google Shape;7375;p8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6" name="Google Shape;7376;p8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7" name="Google Shape;7377;p8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8" name="Google Shape;7378;p8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79" name="Google Shape;7379;p8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0" name="Google Shape;7380;p8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1" name="Google Shape;7381;p8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2" name="Google Shape;7382;p8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3" name="Google Shape;7383;p8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4" name="Google Shape;7384;p8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5" name="Google Shape;7385;p8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6" name="Google Shape;7386;p8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7" name="Google Shape;7387;p8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8" name="Google Shape;7388;p8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89" name="Google Shape;7389;p8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0" name="Google Shape;7390;p8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1" name="Google Shape;7391;p8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2" name="Google Shape;7392;p8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3" name="Google Shape;7393;p8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4" name="Google Shape;7394;p8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5" name="Google Shape;7395;p8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6" name="Google Shape;7396;p8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7" name="Google Shape;7397;p8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398" name="Google Shape;7398;p8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7399" name="Google Shape;7399;p83"/>
          <p:cNvGrpSpPr/>
          <p:nvPr/>
        </p:nvGrpSpPr>
        <p:grpSpPr>
          <a:xfrm>
            <a:off x="731715" y="995041"/>
            <a:ext cx="2665073" cy="1317140"/>
            <a:chOff x="793334" y="1192826"/>
            <a:chExt cx="2665073" cy="1317140"/>
          </a:xfrm>
        </p:grpSpPr>
        <p:sp>
          <p:nvSpPr>
            <p:cNvPr id="7400" name="Google Shape;7400;p8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1" name="Google Shape;7401;p8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2" name="Google Shape;7402;p8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3" name="Google Shape;7403;p8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4" name="Google Shape;7404;p8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5" name="Google Shape;7405;p8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6" name="Google Shape;7406;p8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7" name="Google Shape;7407;p8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8" name="Google Shape;7408;p8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09" name="Google Shape;7409;p8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0" name="Google Shape;7410;p8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1" name="Google Shape;7411;p8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2" name="Google Shape;7412;p8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3" name="Google Shape;7413;p8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4" name="Google Shape;7414;p8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5" name="Google Shape;7415;p8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6" name="Google Shape;7416;p8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7" name="Google Shape;7417;p8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8" name="Google Shape;7418;p8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19" name="Google Shape;7419;p8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0" name="Google Shape;7420;p8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1" name="Google Shape;7421;p8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2" name="Google Shape;7422;p8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3" name="Google Shape;7423;p8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4" name="Google Shape;7424;p8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5" name="Google Shape;7425;p8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6" name="Google Shape;7426;p8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7" name="Google Shape;7427;p8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8" name="Google Shape;7428;p8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29" name="Google Shape;7429;p8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0" name="Google Shape;7430;p8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1" name="Google Shape;7431;p8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2" name="Google Shape;7432;p8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3" name="Google Shape;7433;p8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4" name="Google Shape;7434;p8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5" name="Google Shape;7435;p8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6" name="Google Shape;7436;p8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7" name="Google Shape;7437;p8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8" name="Google Shape;7438;p8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39" name="Google Shape;7439;p8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0" name="Google Shape;7440;p8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1" name="Google Shape;7441;p8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2" name="Google Shape;7442;p8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3" name="Google Shape;7443;p8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4" name="Google Shape;7444;p8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5" name="Google Shape;7445;p8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6" name="Google Shape;7446;p8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7" name="Google Shape;7447;p8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8" name="Google Shape;7448;p8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49" name="Google Shape;7449;p8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0" name="Google Shape;7450;p8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1" name="Google Shape;7451;p8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2" name="Google Shape;7452;p8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3" name="Google Shape;7453;p8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4" name="Google Shape;7454;p8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5" name="Google Shape;7455;p8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6" name="Google Shape;7456;p8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7" name="Google Shape;7457;p8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8" name="Google Shape;7458;p8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59" name="Google Shape;7459;p8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0" name="Google Shape;7460;p8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1" name="Google Shape;7461;p8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2" name="Google Shape;7462;p8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3" name="Google Shape;7463;p8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4" name="Google Shape;7464;p8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5" name="Google Shape;7465;p83"/>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6" name="Google Shape;7466;p8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7" name="Google Shape;7467;p8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8" name="Google Shape;7468;p83"/>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69" name="Google Shape;7469;p8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0" name="Google Shape;7470;p8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1" name="Google Shape;7471;p8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2" name="Google Shape;7472;p8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3" name="Google Shape;7473;p8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4" name="Google Shape;7474;p8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5" name="Google Shape;7475;p8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6" name="Google Shape;7476;p8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7" name="Google Shape;7477;p8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8" name="Google Shape;7478;p83"/>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79" name="Google Shape;7479;p8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0" name="Google Shape;7480;p83"/>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1" name="Google Shape;7481;p83"/>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2" name="Google Shape;7482;p83"/>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3" name="Google Shape;7483;p8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4" name="Google Shape;7484;p8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5" name="Google Shape;7485;p8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6" name="Google Shape;7486;p83"/>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7" name="Google Shape;7487;p83"/>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8" name="Google Shape;7488;p8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89" name="Google Shape;7489;p8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0" name="Google Shape;7490;p8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1" name="Google Shape;7491;p8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2" name="Google Shape;7492;p8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3" name="Google Shape;7493;p8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4" name="Google Shape;7494;p8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5" name="Google Shape;7495;p8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6" name="Google Shape;7496;p8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7" name="Google Shape;7497;p8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8" name="Google Shape;7498;p8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499" name="Google Shape;7499;p8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0" name="Google Shape;7500;p8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1" name="Google Shape;7501;p8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2" name="Google Shape;7502;p8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3" name="Google Shape;7503;p8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4" name="Google Shape;7504;p8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5" name="Google Shape;7505;p83"/>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6" name="Google Shape;7506;p8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7" name="Google Shape;7507;p8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8" name="Google Shape;7508;p8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09" name="Google Shape;7509;p8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0" name="Google Shape;7510;p8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1" name="Google Shape;7511;p8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2" name="Google Shape;7512;p8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3" name="Google Shape;7513;p8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4" name="Google Shape;7514;p8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5" name="Google Shape;7515;p8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6" name="Google Shape;7516;p8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7" name="Google Shape;7517;p8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8" name="Google Shape;7518;p8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19" name="Google Shape;7519;p8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0" name="Google Shape;7520;p8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1" name="Google Shape;7521;p83"/>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2" name="Google Shape;7522;p8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3" name="Google Shape;7523;p8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4" name="Google Shape;7524;p8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5" name="Google Shape;7525;p8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6" name="Google Shape;7526;p8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7" name="Google Shape;7527;p8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8" name="Google Shape;7528;p8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29" name="Google Shape;7529;p8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0" name="Google Shape;7530;p8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1" name="Google Shape;7531;p8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2" name="Google Shape;7532;p83"/>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3" name="Google Shape;7533;p83"/>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4" name="Google Shape;7534;p8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5" name="Google Shape;7535;p8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6" name="Google Shape;7536;p8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7" name="Google Shape;7537;p8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8" name="Google Shape;7538;p8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39" name="Google Shape;7539;p8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0" name="Google Shape;7540;p8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1" name="Google Shape;7541;p8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2" name="Google Shape;7542;p8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3" name="Google Shape;7543;p8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4" name="Google Shape;7544;p8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5" name="Google Shape;7545;p8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6" name="Google Shape;7546;p8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7" name="Google Shape;7547;p83"/>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8" name="Google Shape;7548;p83"/>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49" name="Google Shape;7549;p8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0" name="Google Shape;7550;p8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1" name="Google Shape;7551;p8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2" name="Google Shape;7552;p83"/>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3" name="Google Shape;7553;p8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4" name="Google Shape;7554;p8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5" name="Google Shape;7555;p8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6" name="Google Shape;7556;p8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7" name="Google Shape;7557;p8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8" name="Google Shape;7558;p83"/>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59" name="Google Shape;7559;p8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0" name="Google Shape;7560;p8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1" name="Google Shape;7561;p8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2" name="Google Shape;7562;p8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3" name="Google Shape;7563;p8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4" name="Google Shape;7564;p8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5" name="Google Shape;7565;p8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6" name="Google Shape;7566;p8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7" name="Google Shape;7567;p8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8" name="Google Shape;7568;p8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69" name="Google Shape;7569;p8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0" name="Google Shape;7570;p8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1" name="Google Shape;7571;p8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2" name="Google Shape;7572;p8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3" name="Google Shape;7573;p8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4" name="Google Shape;7574;p8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5" name="Google Shape;7575;p8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6" name="Google Shape;7576;p8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7" name="Google Shape;7577;p8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8" name="Google Shape;7578;p8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79" name="Google Shape;7579;p8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0" name="Google Shape;7580;p8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1" name="Google Shape;7581;p8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2" name="Google Shape;7582;p8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3" name="Google Shape;7583;p8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4" name="Google Shape;7584;p8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5" name="Google Shape;7585;p8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6" name="Google Shape;7586;p83"/>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7" name="Google Shape;7587;p8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8" name="Google Shape;7588;p8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89" name="Google Shape;7589;p8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0" name="Google Shape;7590;p8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1" name="Google Shape;7591;p8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2" name="Google Shape;7592;p8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3" name="Google Shape;7593;p8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4" name="Google Shape;7594;p8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5" name="Google Shape;7595;p8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6" name="Google Shape;7596;p8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7" name="Google Shape;7597;p8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8" name="Google Shape;7598;p8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599" name="Google Shape;7599;p8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0" name="Google Shape;7600;p8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1" name="Google Shape;7601;p8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2" name="Google Shape;7602;p8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3" name="Google Shape;7603;p83"/>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4" name="Google Shape;7604;p8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5" name="Google Shape;7605;p8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6" name="Google Shape;7606;p8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7" name="Google Shape;7607;p8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8" name="Google Shape;7608;p8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09" name="Google Shape;7609;p8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0" name="Google Shape;7610;p83"/>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1" name="Google Shape;7611;p8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2" name="Google Shape;7612;p8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3" name="Google Shape;7613;p8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4" name="Google Shape;7614;p8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5" name="Google Shape;7615;p8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6" name="Google Shape;7616;p8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7" name="Google Shape;7617;p8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8" name="Google Shape;7618;p8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19" name="Google Shape;7619;p8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0" name="Google Shape;7620;p8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1" name="Google Shape;7621;p8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2" name="Google Shape;7622;p8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3" name="Google Shape;7623;p8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4" name="Google Shape;7624;p8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5" name="Google Shape;7625;p8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6" name="Google Shape;7626;p8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7" name="Google Shape;7627;p8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8" name="Google Shape;7628;p8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29" name="Google Shape;7629;p8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0" name="Google Shape;7630;p8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1" name="Google Shape;7631;p8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2" name="Google Shape;7632;p8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3" name="Google Shape;7633;p8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4" name="Google Shape;7634;p8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5" name="Google Shape;7635;p8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6" name="Google Shape;7636;p8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7" name="Google Shape;7637;p8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8" name="Google Shape;7638;p83"/>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39" name="Google Shape;7639;p8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0" name="Google Shape;7640;p8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1" name="Google Shape;7641;p8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2" name="Google Shape;7642;p8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3" name="Google Shape;7643;p83"/>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4" name="Google Shape;7644;p8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5" name="Google Shape;7645;p83"/>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6" name="Google Shape;7646;p83"/>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7" name="Google Shape;7647;p8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8" name="Google Shape;7648;p8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49" name="Google Shape;7649;p83"/>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0" name="Google Shape;7650;p8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1" name="Google Shape;7651;p8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2" name="Google Shape;7652;p8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3" name="Google Shape;7653;p8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4" name="Google Shape;7654;p8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5" name="Google Shape;7655;p8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6" name="Google Shape;7656;p83"/>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7" name="Google Shape;7657;p83"/>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8" name="Google Shape;7658;p83"/>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59" name="Google Shape;7659;p83"/>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0" name="Google Shape;7660;p83"/>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1" name="Google Shape;7661;p83"/>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2" name="Google Shape;7662;p83"/>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3" name="Google Shape;7663;p8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4" name="Google Shape;7664;p8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5" name="Google Shape;7665;p8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6" name="Google Shape;7666;p83"/>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7" name="Google Shape;7667;p8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8" name="Google Shape;7668;p83"/>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69" name="Google Shape;7669;p83"/>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0" name="Google Shape;7670;p8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1" name="Google Shape;7671;p83"/>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2" name="Google Shape;7672;p8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3" name="Google Shape;7673;p8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4" name="Google Shape;7674;p8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5" name="Google Shape;7675;p8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6" name="Google Shape;7676;p8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7" name="Google Shape;7677;p8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8" name="Google Shape;7678;p8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79" name="Google Shape;7679;p8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0" name="Google Shape;7680;p8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1" name="Google Shape;7681;p8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2" name="Google Shape;7682;p8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3" name="Google Shape;7683;p8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4" name="Google Shape;7684;p8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5" name="Google Shape;7685;p8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6" name="Google Shape;7686;p8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7" name="Google Shape;7687;p8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8" name="Google Shape;7688;p8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89" name="Google Shape;7689;p8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0" name="Google Shape;7690;p8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1" name="Google Shape;7691;p8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2" name="Google Shape;7692;p8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3" name="Google Shape;7693;p8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4" name="Google Shape;7694;p8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5" name="Google Shape;7695;p8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6" name="Google Shape;7696;p8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7" name="Google Shape;7697;p8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8" name="Google Shape;7698;p8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699" name="Google Shape;7699;p8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0" name="Google Shape;7700;p8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1" name="Google Shape;7701;p8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2" name="Google Shape;7702;p8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3" name="Google Shape;7703;p8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4" name="Google Shape;7704;p8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5" name="Google Shape;7705;p8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6" name="Google Shape;7706;p8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7" name="Google Shape;7707;p8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8" name="Google Shape;7708;p8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09" name="Google Shape;7709;p8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0" name="Google Shape;7710;p8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1" name="Google Shape;7711;p8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2" name="Google Shape;7712;p8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3" name="Google Shape;7713;p8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4" name="Google Shape;7714;p8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5" name="Google Shape;7715;p8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6" name="Google Shape;7716;p8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7" name="Google Shape;7717;p8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8" name="Google Shape;7718;p8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19" name="Google Shape;7719;p8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0" name="Google Shape;7720;p8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1" name="Google Shape;7721;p8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2" name="Google Shape;7722;p8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3" name="Google Shape;7723;p8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4" name="Google Shape;7724;p8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5" name="Google Shape;7725;p8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6" name="Google Shape;7726;p8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7" name="Google Shape;7727;p8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8" name="Google Shape;7728;p8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29" name="Google Shape;7729;p8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0" name="Google Shape;7730;p8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1" name="Google Shape;7731;p8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2" name="Google Shape;7732;p8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3" name="Google Shape;7733;p8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4" name="Google Shape;7734;p8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5" name="Google Shape;7735;p8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6" name="Google Shape;7736;p8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7" name="Google Shape;7737;p8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8" name="Google Shape;7738;p8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39" name="Google Shape;7739;p8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0" name="Google Shape;7740;p8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1" name="Google Shape;7741;p8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2" name="Google Shape;7742;p8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3" name="Google Shape;7743;p8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4" name="Google Shape;7744;p8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5" name="Google Shape;7745;p8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6" name="Google Shape;7746;p8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7" name="Google Shape;7747;p8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8" name="Google Shape;7748;p8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49" name="Google Shape;7749;p8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0" name="Google Shape;7750;p8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1" name="Google Shape;7751;p8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2" name="Google Shape;7752;p8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3" name="Google Shape;7753;p8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4" name="Google Shape;7754;p8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5" name="Google Shape;7755;p8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6" name="Google Shape;7756;p8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7" name="Google Shape;7757;p8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8" name="Google Shape;7758;p8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59" name="Google Shape;7759;p8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0" name="Google Shape;7760;p8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1" name="Google Shape;7761;p8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2" name="Google Shape;7762;p8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3" name="Google Shape;7763;p8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4" name="Google Shape;7764;p8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5" name="Google Shape;7765;p8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6" name="Google Shape;7766;p8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7" name="Google Shape;7767;p8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8" name="Google Shape;7768;p83"/>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69" name="Google Shape;7769;p8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0" name="Google Shape;7770;p8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1" name="Google Shape;7771;p8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2" name="Google Shape;7772;p8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3" name="Google Shape;7773;p8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4" name="Google Shape;7774;p8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5" name="Google Shape;7775;p8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6" name="Google Shape;7776;p8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7" name="Google Shape;7777;p8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8" name="Google Shape;7778;p8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79" name="Google Shape;7779;p8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0" name="Google Shape;7780;p8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1" name="Google Shape;7781;p8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2" name="Google Shape;7782;p8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3" name="Google Shape;7783;p8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4" name="Google Shape;7784;p8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5" name="Google Shape;7785;p8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6" name="Google Shape;7786;p8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7" name="Google Shape;7787;p8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8" name="Google Shape;7788;p8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89" name="Google Shape;7789;p8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0" name="Google Shape;7790;p8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1" name="Google Shape;7791;p8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2" name="Google Shape;7792;p8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3" name="Google Shape;7793;p8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4" name="Google Shape;7794;p8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5" name="Google Shape;7795;p8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6" name="Google Shape;7796;p8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7" name="Google Shape;7797;p8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8" name="Google Shape;7798;p8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799" name="Google Shape;7799;p8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0" name="Google Shape;7800;p8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1" name="Google Shape;7801;p83"/>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2" name="Google Shape;7802;p8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3" name="Google Shape;7803;p8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4" name="Google Shape;7804;p8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5" name="Google Shape;7805;p8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6" name="Google Shape;7806;p8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7" name="Google Shape;7807;p8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8" name="Google Shape;7808;p8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09" name="Google Shape;7809;p8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0" name="Google Shape;7810;p8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1" name="Google Shape;7811;p8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2" name="Google Shape;7812;p8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3" name="Google Shape;7813;p8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4" name="Google Shape;7814;p8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5" name="Google Shape;7815;p8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6" name="Google Shape;7816;p8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7" name="Google Shape;7817;p8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8" name="Google Shape;7818;p8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19" name="Google Shape;7819;p8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0" name="Google Shape;7820;p8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1" name="Google Shape;7821;p8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2" name="Google Shape;7822;p8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3" name="Google Shape;7823;p8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4" name="Google Shape;7824;p8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5" name="Google Shape;7825;p8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6" name="Google Shape;7826;p8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7" name="Google Shape;7827;p8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8" name="Google Shape;7828;p8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29" name="Google Shape;7829;p8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0" name="Google Shape;7830;p8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1" name="Google Shape;7831;p8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2" name="Google Shape;7832;p8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3" name="Google Shape;7833;p8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4" name="Google Shape;7834;p8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5" name="Google Shape;7835;p8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6" name="Google Shape;7836;p8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7" name="Google Shape;7837;p8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8" name="Google Shape;7838;p8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39" name="Google Shape;7839;p8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0" name="Google Shape;7840;p8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1" name="Google Shape;7841;p8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2" name="Google Shape;7842;p8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3" name="Google Shape;7843;p8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4" name="Google Shape;7844;p8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5" name="Google Shape;7845;p8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6" name="Google Shape;7846;p8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7" name="Google Shape;7847;p8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8" name="Google Shape;7848;p8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49" name="Google Shape;7849;p8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0" name="Google Shape;7850;p8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1" name="Google Shape;7851;p8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2" name="Google Shape;7852;p83"/>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3" name="Google Shape;7853;p8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4" name="Google Shape;7854;p8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5" name="Google Shape;7855;p8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6" name="Google Shape;7856;p8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7" name="Google Shape;7857;p8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8" name="Google Shape;7858;p8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59" name="Google Shape;7859;p8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0" name="Google Shape;7860;p8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1" name="Google Shape;7861;p8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2" name="Google Shape;7862;p8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3" name="Google Shape;7863;p8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4" name="Google Shape;7864;p8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5" name="Google Shape;7865;p8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6" name="Google Shape;7866;p8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7" name="Google Shape;7867;p8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8" name="Google Shape;7868;p8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69" name="Google Shape;7869;p8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0" name="Google Shape;7870;p8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1" name="Google Shape;7871;p8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2" name="Google Shape;7872;p8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3" name="Google Shape;7873;p8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4" name="Google Shape;7874;p8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5" name="Google Shape;7875;p8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6" name="Google Shape;7876;p8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7" name="Google Shape;7877;p8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8" name="Google Shape;7878;p8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79" name="Google Shape;7879;p8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0" name="Google Shape;7880;p8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1" name="Google Shape;7881;p8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2" name="Google Shape;7882;p8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3" name="Google Shape;7883;p8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4" name="Google Shape;7884;p8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5" name="Google Shape;7885;p8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6" name="Google Shape;7886;p8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7" name="Google Shape;7887;p8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8" name="Google Shape;7888;p8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89" name="Google Shape;7889;p8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0" name="Google Shape;7890;p8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1" name="Google Shape;7891;p83"/>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2" name="Google Shape;7892;p8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3" name="Google Shape;7893;p8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4" name="Google Shape;7894;p8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5" name="Google Shape;7895;p8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6" name="Google Shape;7896;p8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7" name="Google Shape;7897;p8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8" name="Google Shape;7898;p8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899" name="Google Shape;7899;p8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0" name="Google Shape;7900;p8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1" name="Google Shape;7901;p8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2" name="Google Shape;7902;p8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3" name="Google Shape;7903;p83"/>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4" name="Google Shape;7904;p8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5" name="Google Shape;7905;p83"/>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6" name="Google Shape;7906;p83"/>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7" name="Google Shape;7907;p8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8" name="Google Shape;7908;p83"/>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09" name="Google Shape;7909;p83"/>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0" name="Google Shape;7910;p83"/>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1" name="Google Shape;7911;p8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2" name="Google Shape;7912;p8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3" name="Google Shape;7913;p8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4" name="Google Shape;7914;p83"/>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5" name="Google Shape;7915;p83"/>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6" name="Google Shape;7916;p83"/>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7" name="Google Shape;7917;p83"/>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8" name="Google Shape;7918;p83"/>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19" name="Google Shape;7919;p8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0" name="Google Shape;7920;p8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1" name="Google Shape;7921;p8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2" name="Google Shape;7922;p8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3" name="Google Shape;7923;p8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4" name="Google Shape;7924;p8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5" name="Google Shape;7925;p8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6" name="Google Shape;7926;p8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7" name="Google Shape;7927;p8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8" name="Google Shape;7928;p8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29" name="Google Shape;7929;p8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0" name="Google Shape;7930;p8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1" name="Google Shape;7931;p8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2" name="Google Shape;7932;p8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3" name="Google Shape;7933;p8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4" name="Google Shape;7934;p8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5" name="Google Shape;7935;p8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6" name="Google Shape;7936;p8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7" name="Google Shape;7937;p8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8" name="Google Shape;7938;p8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39" name="Google Shape;7939;p8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0" name="Google Shape;7940;p8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1" name="Google Shape;7941;p8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2" name="Google Shape;7942;p8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3" name="Google Shape;7943;p8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4" name="Google Shape;7944;p8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5" name="Google Shape;7945;p8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6" name="Google Shape;7946;p8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7" name="Google Shape;7947;p8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8" name="Google Shape;7948;p8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49" name="Google Shape;7949;p8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0" name="Google Shape;7950;p8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1" name="Google Shape;7951;p8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2" name="Google Shape;7952;p8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3" name="Google Shape;7953;p8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4" name="Google Shape;7954;p8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5" name="Google Shape;7955;p8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6" name="Google Shape;7956;p8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7" name="Google Shape;7957;p8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8" name="Google Shape;7958;p8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59" name="Google Shape;7959;p8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0" name="Google Shape;7960;p8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1" name="Google Shape;7961;p8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2" name="Google Shape;7962;p8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3" name="Google Shape;7963;p8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4" name="Google Shape;7964;p8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5" name="Google Shape;7965;p8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6" name="Google Shape;7966;p8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7" name="Google Shape;7967;p8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8" name="Google Shape;7968;p8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69" name="Google Shape;7969;p8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0" name="Google Shape;7970;p8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1" name="Google Shape;7971;p8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2" name="Google Shape;7972;p8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3" name="Google Shape;7973;p8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4" name="Google Shape;7974;p8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5" name="Google Shape;7975;p8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6" name="Google Shape;7976;p8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7" name="Google Shape;7977;p8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8" name="Google Shape;7978;p8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79" name="Google Shape;7979;p8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0" name="Google Shape;7980;p8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1" name="Google Shape;7981;p8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2" name="Google Shape;7982;p8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3" name="Google Shape;7983;p8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4" name="Google Shape;7984;p8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5" name="Google Shape;7985;p8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6" name="Google Shape;7986;p8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7" name="Google Shape;7987;p8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8" name="Google Shape;7988;p8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89" name="Google Shape;7989;p8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0" name="Google Shape;7990;p83"/>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1" name="Google Shape;7991;p8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2" name="Google Shape;7992;p8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3" name="Google Shape;7993;p8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4" name="Google Shape;7994;p83"/>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5" name="Google Shape;7995;p8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6" name="Google Shape;7996;p8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7" name="Google Shape;7997;p8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8" name="Google Shape;7998;p8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7999" name="Google Shape;7999;p8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0" name="Google Shape;8000;p8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1" name="Google Shape;8001;p8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2" name="Google Shape;8002;p8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3" name="Google Shape;8003;p8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4" name="Google Shape;8004;p8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5" name="Google Shape;8005;p8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6" name="Google Shape;8006;p8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7" name="Google Shape;8007;p83"/>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8" name="Google Shape;8008;p83"/>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09" name="Google Shape;8009;p8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0" name="Google Shape;8010;p8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1" name="Google Shape;8011;p83"/>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2" name="Google Shape;8012;p8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3" name="Google Shape;8013;p8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4" name="Google Shape;8014;p8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5" name="Google Shape;8015;p8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6" name="Google Shape;8016;p8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7" name="Google Shape;8017;p83"/>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8" name="Google Shape;8018;p8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19" name="Google Shape;8019;p8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0" name="Google Shape;8020;p83"/>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1" name="Google Shape;8021;p8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2" name="Google Shape;8022;p8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3" name="Google Shape;8023;p8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4" name="Google Shape;8024;p8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5" name="Google Shape;8025;p8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6" name="Google Shape;8026;p8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7" name="Google Shape;8027;p8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8" name="Google Shape;8028;p8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29" name="Google Shape;8029;p8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0" name="Google Shape;8030;p8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1" name="Google Shape;8031;p8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2" name="Google Shape;8032;p8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3" name="Google Shape;8033;p8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4" name="Google Shape;8034;p8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5" name="Google Shape;8035;p8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6" name="Google Shape;8036;p8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7" name="Google Shape;8037;p8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8" name="Google Shape;8038;p8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39" name="Google Shape;8039;p8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0" name="Google Shape;8040;p8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1" name="Google Shape;8041;p8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2" name="Google Shape;8042;p8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3" name="Google Shape;8043;p8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4" name="Google Shape;8044;p8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5" name="Google Shape;8045;p8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6" name="Google Shape;8046;p8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7" name="Google Shape;8047;p8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8" name="Google Shape;8048;p8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49" name="Google Shape;8049;p8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0" name="Google Shape;8050;p8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1" name="Google Shape;8051;p8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2" name="Google Shape;8052;p8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3" name="Google Shape;8053;p8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4" name="Google Shape;8054;p8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5" name="Google Shape;8055;p8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6" name="Google Shape;8056;p8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7" name="Google Shape;8057;p8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8" name="Google Shape;8058;p8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59" name="Google Shape;8059;p8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0" name="Google Shape;8060;p8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1" name="Google Shape;8061;p8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2" name="Google Shape;8062;p8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3" name="Google Shape;8063;p8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4" name="Google Shape;8064;p8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5" name="Google Shape;8065;p8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6" name="Google Shape;8066;p8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7" name="Google Shape;8067;p83"/>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8" name="Google Shape;8068;p8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69" name="Google Shape;8069;p8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0" name="Google Shape;8070;p8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1" name="Google Shape;8071;p8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2" name="Google Shape;8072;p8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3" name="Google Shape;8073;p8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4" name="Google Shape;8074;p8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5" name="Google Shape;8075;p8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6" name="Google Shape;8076;p8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7" name="Google Shape;8077;p8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8" name="Google Shape;8078;p8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79" name="Google Shape;8079;p83"/>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0" name="Google Shape;8080;p8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1" name="Google Shape;8081;p8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2" name="Google Shape;8082;p8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3" name="Google Shape;8083;p8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4" name="Google Shape;8084;p8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5" name="Google Shape;8085;p83"/>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6" name="Google Shape;8086;p8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7" name="Google Shape;8087;p8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8" name="Google Shape;8088;p83"/>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89" name="Google Shape;8089;p83"/>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0" name="Google Shape;8090;p8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1" name="Google Shape;8091;p83"/>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2" name="Google Shape;8092;p8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3" name="Google Shape;8093;p83"/>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4" name="Google Shape;8094;p83"/>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5" name="Google Shape;8095;p83"/>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6" name="Google Shape;8096;p8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7" name="Google Shape;8097;p83"/>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8" name="Google Shape;8098;p8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099" name="Google Shape;8099;p83"/>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0" name="Google Shape;8100;p8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1" name="Google Shape;8101;p8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2" name="Google Shape;8102;p8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3" name="Google Shape;8103;p8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4" name="Google Shape;8104;p8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5" name="Google Shape;8105;p8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6" name="Google Shape;8106;p8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7" name="Google Shape;8107;p8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8" name="Google Shape;8108;p83"/>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09" name="Google Shape;8109;p8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0" name="Google Shape;8110;p8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1" name="Google Shape;8111;p8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2" name="Google Shape;8112;p8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3" name="Google Shape;8113;p8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4" name="Google Shape;8114;p8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5" name="Google Shape;8115;p8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6" name="Google Shape;8116;p8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7" name="Google Shape;8117;p83"/>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8" name="Google Shape;8118;p8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19" name="Google Shape;8119;p8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0" name="Google Shape;8120;p8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1" name="Google Shape;8121;p8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2" name="Google Shape;8122;p8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3" name="Google Shape;8123;p8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4" name="Google Shape;8124;p8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5" name="Google Shape;8125;p8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6" name="Google Shape;8126;p83"/>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7" name="Google Shape;8127;p8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8" name="Google Shape;8128;p8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29" name="Google Shape;8129;p8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0" name="Google Shape;8130;p8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1" name="Google Shape;8131;p8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2" name="Google Shape;8132;p8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3" name="Google Shape;8133;p8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4" name="Google Shape;8134;p8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5" name="Google Shape;8135;p8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6" name="Google Shape;8136;p8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7" name="Google Shape;8137;p8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8" name="Google Shape;8138;p8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39" name="Google Shape;8139;p8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0" name="Google Shape;8140;p8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1" name="Google Shape;8141;p8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2" name="Google Shape;8142;p8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3" name="Google Shape;8143;p8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4" name="Google Shape;8144;p8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5" name="Google Shape;8145;p8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6" name="Google Shape;8146;p83"/>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7" name="Google Shape;8147;p83"/>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8" name="Google Shape;8148;p8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49" name="Google Shape;8149;p8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0" name="Google Shape;8150;p8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1" name="Google Shape;8151;p8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2" name="Google Shape;8152;p8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3" name="Google Shape;8153;p8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4" name="Google Shape;8154;p8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5" name="Google Shape;8155;p8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6" name="Google Shape;8156;p8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7" name="Google Shape;8157;p8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8" name="Google Shape;8158;p8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59" name="Google Shape;8159;p8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0" name="Google Shape;8160;p83"/>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1" name="Google Shape;8161;p8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2" name="Google Shape;8162;p8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3" name="Google Shape;8163;p8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4" name="Google Shape;8164;p8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5" name="Google Shape;8165;p8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6" name="Google Shape;8166;p8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7" name="Google Shape;8167;p8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8" name="Google Shape;8168;p8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69" name="Google Shape;8169;p8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0" name="Google Shape;8170;p8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1" name="Google Shape;8171;p8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2" name="Google Shape;8172;p8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3" name="Google Shape;8173;p8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4" name="Google Shape;8174;p8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5" name="Google Shape;8175;p8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6" name="Google Shape;8176;p8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7" name="Google Shape;8177;p8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8" name="Google Shape;8178;p8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79" name="Google Shape;8179;p8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0" name="Google Shape;8180;p8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1" name="Google Shape;8181;p8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2" name="Google Shape;8182;p8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3" name="Google Shape;8183;p8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4" name="Google Shape;8184;p8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5" name="Google Shape;8185;p8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6" name="Google Shape;8186;p8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7" name="Google Shape;8187;p8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8" name="Google Shape;8188;p8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89" name="Google Shape;8189;p8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0" name="Google Shape;8190;p8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1" name="Google Shape;8191;p8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2" name="Google Shape;8192;p8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3" name="Google Shape;8193;p8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4" name="Google Shape;8194;p8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5" name="Google Shape;8195;p8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6" name="Google Shape;8196;p83"/>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7" name="Google Shape;8197;p8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8" name="Google Shape;8198;p8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199" name="Google Shape;8199;p8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0" name="Google Shape;8200;p8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1" name="Google Shape;8201;p8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2" name="Google Shape;8202;p8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3" name="Google Shape;8203;p8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4" name="Google Shape;8204;p8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5" name="Google Shape;8205;p8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6" name="Google Shape;8206;p8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7" name="Google Shape;8207;p8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8" name="Google Shape;8208;p8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09" name="Google Shape;8209;p8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0" name="Google Shape;8210;p8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1" name="Google Shape;8211;p8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2" name="Google Shape;8212;p8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3" name="Google Shape;8213;p8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4" name="Google Shape;8214;p8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5" name="Google Shape;8215;p8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6" name="Google Shape;8216;p83"/>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7" name="Google Shape;8217;p8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8" name="Google Shape;8218;p8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19" name="Google Shape;8219;p8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0" name="Google Shape;8220;p8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1" name="Google Shape;8221;p83"/>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2" name="Google Shape;8222;p8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3" name="Google Shape;8223;p8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4" name="Google Shape;8224;p8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5" name="Google Shape;8225;p8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6" name="Google Shape;8226;p8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7" name="Google Shape;8227;p8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8" name="Google Shape;8228;p8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29" name="Google Shape;8229;p8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0" name="Google Shape;8230;p8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1" name="Google Shape;8231;p8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2" name="Google Shape;8232;p8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3" name="Google Shape;8233;p8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4" name="Google Shape;8234;p8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5" name="Google Shape;8235;p8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6" name="Google Shape;8236;p8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7" name="Google Shape;8237;p83"/>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8" name="Google Shape;8238;p8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39" name="Google Shape;8239;p83"/>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0" name="Google Shape;8240;p8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1" name="Google Shape;8241;p8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2" name="Google Shape;8242;p8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3" name="Google Shape;8243;p83"/>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4" name="Google Shape;8244;p8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5" name="Google Shape;8245;p83"/>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6" name="Google Shape;8246;p83"/>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7" name="Google Shape;8247;p8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8" name="Google Shape;8248;p8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49" name="Google Shape;8249;p8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0" name="Google Shape;8250;p8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1" name="Google Shape;8251;p83"/>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2" name="Google Shape;8252;p8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3" name="Google Shape;8253;p8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4" name="Google Shape;8254;p8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5" name="Google Shape;8255;p8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6" name="Google Shape;8256;p8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7" name="Google Shape;8257;p8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8" name="Google Shape;8258;p8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59" name="Google Shape;8259;p8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0" name="Google Shape;8260;p8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1" name="Google Shape;8261;p8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2" name="Google Shape;8262;p8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3" name="Google Shape;8263;p8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4" name="Google Shape;8264;p83"/>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5" name="Google Shape;8265;p8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6" name="Google Shape;8266;p83"/>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7" name="Google Shape;8267;p83"/>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8" name="Google Shape;8268;p8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69" name="Google Shape;8269;p8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0" name="Google Shape;8270;p8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1" name="Google Shape;8271;p8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2" name="Google Shape;8272;p8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3" name="Google Shape;8273;p8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4" name="Google Shape;8274;p8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5" name="Google Shape;8275;p8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6" name="Google Shape;8276;p8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7" name="Google Shape;8277;p8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8" name="Google Shape;8278;p8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79" name="Google Shape;8279;p8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0" name="Google Shape;8280;p8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1" name="Google Shape;8281;p8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2" name="Google Shape;8282;p8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3" name="Google Shape;8283;p8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4" name="Google Shape;8284;p8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5" name="Google Shape;8285;p8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6" name="Google Shape;8286;p8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7" name="Google Shape;8287;p8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8" name="Google Shape;8288;p8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89" name="Google Shape;8289;p8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0" name="Google Shape;8290;p8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1" name="Google Shape;8291;p8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2" name="Google Shape;8292;p8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3" name="Google Shape;8293;p8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4" name="Google Shape;8294;p8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5" name="Google Shape;8295;p8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6" name="Google Shape;8296;p8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7" name="Google Shape;8297;p8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8" name="Google Shape;8298;p8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299" name="Google Shape;8299;p8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0" name="Google Shape;8300;p8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1" name="Google Shape;8301;p8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2" name="Google Shape;8302;p8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3" name="Google Shape;8303;p8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4" name="Google Shape;8304;p8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5" name="Google Shape;8305;p8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6" name="Google Shape;8306;p8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7" name="Google Shape;8307;p8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8" name="Google Shape;8308;p8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09" name="Google Shape;8309;p8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0" name="Google Shape;8310;p8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1" name="Google Shape;8311;p8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2" name="Google Shape;8312;p8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3" name="Google Shape;8313;p8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4" name="Google Shape;8314;p8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5" name="Google Shape;8315;p8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6" name="Google Shape;8316;p8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7" name="Google Shape;8317;p8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8" name="Google Shape;8318;p8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19" name="Google Shape;8319;p8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0" name="Google Shape;8320;p8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1" name="Google Shape;8321;p8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2" name="Google Shape;8322;p8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3" name="Google Shape;8323;p8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4" name="Google Shape;8324;p8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5" name="Google Shape;8325;p8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6" name="Google Shape;8326;p8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7" name="Google Shape;8327;p8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8" name="Google Shape;8328;p8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29" name="Google Shape;8329;p8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0" name="Google Shape;8330;p8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1" name="Google Shape;8331;p83"/>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2" name="Google Shape;8332;p8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3" name="Google Shape;8333;p8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4" name="Google Shape;8334;p8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5" name="Google Shape;8335;p8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6" name="Google Shape;8336;p8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7" name="Google Shape;8337;p8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8" name="Google Shape;8338;p8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39" name="Google Shape;8339;p8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0" name="Google Shape;8340;p83"/>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1" name="Google Shape;8341;p8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2" name="Google Shape;8342;p8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3" name="Google Shape;8343;p8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4" name="Google Shape;8344;p8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5" name="Google Shape;8345;p8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6" name="Google Shape;8346;p8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7" name="Google Shape;8347;p8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8" name="Google Shape;8348;p8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49" name="Google Shape;8349;p8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0" name="Google Shape;8350;p8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1" name="Google Shape;8351;p8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2" name="Google Shape;8352;p8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3" name="Google Shape;8353;p8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4" name="Google Shape;8354;p8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5" name="Google Shape;8355;p8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6" name="Google Shape;8356;p8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7" name="Google Shape;8357;p8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8" name="Google Shape;8358;p8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59" name="Google Shape;8359;p8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0" name="Google Shape;8360;p8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1" name="Google Shape;8361;p8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2" name="Google Shape;8362;p8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3" name="Google Shape;8363;p8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4" name="Google Shape;8364;p8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5" name="Google Shape;8365;p8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6" name="Google Shape;8366;p8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7" name="Google Shape;8367;p8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8" name="Google Shape;8368;p8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69" name="Google Shape;8369;p8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0" name="Google Shape;8370;p8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1" name="Google Shape;8371;p8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2" name="Google Shape;8372;p8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3" name="Google Shape;8373;p8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4" name="Google Shape;8374;p8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5" name="Google Shape;8375;p8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6" name="Google Shape;8376;p8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7" name="Google Shape;8377;p8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8" name="Google Shape;8378;p8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79" name="Google Shape;8379;p8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0" name="Google Shape;8380;p8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1" name="Google Shape;8381;p8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2" name="Google Shape;8382;p8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3" name="Google Shape;8383;p8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4" name="Google Shape;8384;p8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5" name="Google Shape;8385;p8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6" name="Google Shape;8386;p8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7" name="Google Shape;8387;p8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8" name="Google Shape;8388;p8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89" name="Google Shape;8389;p8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0" name="Google Shape;8390;p8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1" name="Google Shape;8391;p8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2" name="Google Shape;8392;p8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3" name="Google Shape;8393;p8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4" name="Google Shape;8394;p8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5" name="Google Shape;8395;p8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6" name="Google Shape;8396;p8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7" name="Google Shape;8397;p8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8" name="Google Shape;8398;p8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399" name="Google Shape;8399;p8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0" name="Google Shape;8400;p8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1" name="Google Shape;8401;p8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2" name="Google Shape;8402;p8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3" name="Google Shape;8403;p8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4" name="Google Shape;8404;p8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5" name="Google Shape;8405;p8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6" name="Google Shape;8406;p8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7" name="Google Shape;8407;p8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8" name="Google Shape;8408;p83"/>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09" name="Google Shape;8409;p83"/>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0" name="Google Shape;8410;p8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1" name="Google Shape;8411;p83"/>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2" name="Google Shape;8412;p83"/>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3" name="Google Shape;8413;p8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4" name="Google Shape;8414;p83"/>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5" name="Google Shape;8415;p83"/>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6" name="Google Shape;8416;p8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7" name="Google Shape;8417;p8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8" name="Google Shape;8418;p8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19" name="Google Shape;8419;p8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0" name="Google Shape;8420;p8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1" name="Google Shape;8421;p8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2" name="Google Shape;8422;p8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3" name="Google Shape;8423;p8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4" name="Google Shape;8424;p8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5" name="Google Shape;8425;p8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6" name="Google Shape;8426;p8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7" name="Google Shape;8427;p8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8" name="Google Shape;8428;p8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29" name="Google Shape;8429;p8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0" name="Google Shape;8430;p8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1" name="Google Shape;8431;p8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2" name="Google Shape;8432;p8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3" name="Google Shape;8433;p83"/>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4" name="Google Shape;8434;p8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5" name="Google Shape;8435;p8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6" name="Google Shape;8436;p8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7" name="Google Shape;8437;p8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8" name="Google Shape;8438;p8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39" name="Google Shape;8439;p8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0" name="Google Shape;8440;p8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1" name="Google Shape;8441;p8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2" name="Google Shape;8442;p8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3" name="Google Shape;8443;p8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4" name="Google Shape;8444;p8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5" name="Google Shape;8445;p8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6" name="Google Shape;8446;p8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7" name="Google Shape;8447;p8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8" name="Google Shape;8448;p8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49" name="Google Shape;8449;p8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0" name="Google Shape;8450;p8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1" name="Google Shape;8451;p83"/>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2" name="Google Shape;8452;p8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3" name="Google Shape;8453;p8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4" name="Google Shape;8454;p8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5" name="Google Shape;8455;p8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6" name="Google Shape;8456;p8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7" name="Google Shape;8457;p8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8" name="Google Shape;8458;p83"/>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59" name="Google Shape;8459;p8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0" name="Google Shape;8460;p8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1" name="Google Shape;8461;p8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2" name="Google Shape;8462;p8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3" name="Google Shape;8463;p8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4" name="Google Shape;8464;p83"/>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5" name="Google Shape;8465;p8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6" name="Google Shape;8466;p8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7" name="Google Shape;8467;p8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8" name="Google Shape;8468;p8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69" name="Google Shape;8469;p8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0" name="Google Shape;8470;p8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1" name="Google Shape;8471;p8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2" name="Google Shape;8472;p8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3" name="Google Shape;8473;p8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4" name="Google Shape;8474;p8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5" name="Google Shape;8475;p8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6" name="Google Shape;8476;p8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7" name="Google Shape;8477;p8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8" name="Google Shape;8478;p8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79" name="Google Shape;8479;p8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0" name="Google Shape;8480;p8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1" name="Google Shape;8481;p8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2" name="Google Shape;8482;p8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3" name="Google Shape;8483;p8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4" name="Google Shape;8484;p8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5" name="Google Shape;8485;p8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6" name="Google Shape;8486;p8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7" name="Google Shape;8487;p8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8" name="Google Shape;8488;p8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89" name="Google Shape;8489;p8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0" name="Google Shape;8490;p8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1" name="Google Shape;8491;p8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2" name="Google Shape;8492;p8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3" name="Google Shape;8493;p8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4" name="Google Shape;8494;p8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5" name="Google Shape;8495;p8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6" name="Google Shape;8496;p8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7" name="Google Shape;8497;p8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8" name="Google Shape;8498;p8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499" name="Google Shape;8499;p8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0" name="Google Shape;8500;p8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1" name="Google Shape;8501;p8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2" name="Google Shape;8502;p8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3" name="Google Shape;8503;p8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4" name="Google Shape;8504;p8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5" name="Google Shape;8505;p8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6" name="Google Shape;8506;p8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7" name="Google Shape;8507;p8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8" name="Google Shape;8508;p8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09" name="Google Shape;8509;p8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0" name="Google Shape;8510;p8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1" name="Google Shape;8511;p8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2" name="Google Shape;8512;p8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3" name="Google Shape;8513;p8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4" name="Google Shape;8514;p8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5" name="Google Shape;8515;p8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6" name="Google Shape;8516;p8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7" name="Google Shape;8517;p8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8" name="Google Shape;8518;p8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19" name="Google Shape;8519;p8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0" name="Google Shape;8520;p8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1" name="Google Shape;8521;p8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2" name="Google Shape;8522;p8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3" name="Google Shape;8523;p8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4" name="Google Shape;8524;p8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5" name="Google Shape;8525;p8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6" name="Google Shape;8526;p8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7" name="Google Shape;8527;p8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8" name="Google Shape;8528;p8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29" name="Google Shape;8529;p8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0" name="Google Shape;8530;p8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1" name="Google Shape;8531;p8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2" name="Google Shape;8532;p8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3" name="Google Shape;8533;p8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4" name="Google Shape;8534;p8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5" name="Google Shape;8535;p8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6" name="Google Shape;8536;p8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7" name="Google Shape;8537;p8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8" name="Google Shape;8538;p8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39" name="Google Shape;8539;p8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0" name="Google Shape;8540;p8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1" name="Google Shape;8541;p8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2" name="Google Shape;8542;p8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3" name="Google Shape;8543;p8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4" name="Google Shape;8544;p8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5" name="Google Shape;8545;p8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6" name="Google Shape;8546;p8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7" name="Google Shape;8547;p8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8" name="Google Shape;8548;p8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49" name="Google Shape;8549;p8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0" name="Google Shape;8550;p8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1" name="Google Shape;8551;p8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2" name="Google Shape;8552;p8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3" name="Google Shape;8553;p8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4" name="Google Shape;8554;p8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5" name="Google Shape;8555;p8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6" name="Google Shape;8556;p8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7" name="Google Shape;8557;p8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8" name="Google Shape;8558;p8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59" name="Google Shape;8559;p8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0" name="Google Shape;8560;p8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1" name="Google Shape;8561;p8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2" name="Google Shape;8562;p8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3" name="Google Shape;8563;p8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4" name="Google Shape;8564;p8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5" name="Google Shape;8565;p8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6" name="Google Shape;8566;p8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7" name="Google Shape;8567;p8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8" name="Google Shape;8568;p8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69" name="Google Shape;8569;p8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0" name="Google Shape;8570;p8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1" name="Google Shape;8571;p8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2" name="Google Shape;8572;p8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3" name="Google Shape;8573;p83"/>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4" name="Google Shape;8574;p8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5" name="Google Shape;8575;p83"/>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6" name="Google Shape;8576;p8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7" name="Google Shape;8577;p8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8" name="Google Shape;8578;p8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79" name="Google Shape;8579;p8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0" name="Google Shape;8580;p8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1" name="Google Shape;8581;p8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2" name="Google Shape;8582;p8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3" name="Google Shape;8583;p8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4" name="Google Shape;8584;p8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5" name="Google Shape;8585;p8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6" name="Google Shape;8586;p8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7" name="Google Shape;8587;p8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8" name="Google Shape;8588;p83"/>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89" name="Google Shape;8589;p8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0" name="Google Shape;8590;p8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1" name="Google Shape;8591;p8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2" name="Google Shape;8592;p8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3" name="Google Shape;8593;p8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4" name="Google Shape;8594;p8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5" name="Google Shape;8595;p8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6" name="Google Shape;8596;p83"/>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7" name="Google Shape;8597;p8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8" name="Google Shape;8598;p8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599" name="Google Shape;8599;p8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0" name="Google Shape;8600;p8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1" name="Google Shape;8601;p8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2" name="Google Shape;8602;p8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3" name="Google Shape;8603;p83"/>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4" name="Google Shape;8604;p8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5" name="Google Shape;8605;p8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6" name="Google Shape;8606;p8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7" name="Google Shape;8607;p8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8" name="Google Shape;8608;p83"/>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09" name="Google Shape;8609;p83"/>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0" name="Google Shape;8610;p8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1" name="Google Shape;8611;p8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2" name="Google Shape;8612;p8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3" name="Google Shape;8613;p8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4" name="Google Shape;8614;p8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5" name="Google Shape;8615;p8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6" name="Google Shape;8616;p8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7" name="Google Shape;8617;p8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8" name="Google Shape;8618;p8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19" name="Google Shape;8619;p8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0" name="Google Shape;8620;p8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1" name="Google Shape;8621;p8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2" name="Google Shape;8622;p8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3" name="Google Shape;8623;p8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4" name="Google Shape;8624;p83"/>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5" name="Google Shape;8625;p8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6" name="Google Shape;8626;p8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7" name="Google Shape;8627;p8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8" name="Google Shape;8628;p8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29" name="Google Shape;8629;p8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0" name="Google Shape;8630;p8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1" name="Google Shape;8631;p83"/>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2" name="Google Shape;8632;p83"/>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3" name="Google Shape;8633;p8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4" name="Google Shape;8634;p8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5" name="Google Shape;8635;p8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6" name="Google Shape;8636;p8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7" name="Google Shape;8637;p8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8" name="Google Shape;8638;p8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39" name="Google Shape;8639;p8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0" name="Google Shape;8640;p8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1" name="Google Shape;8641;p8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2" name="Google Shape;8642;p8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3" name="Google Shape;8643;p8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4" name="Google Shape;8644;p8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5" name="Google Shape;8645;p8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6" name="Google Shape;8646;p8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7" name="Google Shape;8647;p8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8" name="Google Shape;8648;p8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49" name="Google Shape;8649;p8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0" name="Google Shape;8650;p8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1" name="Google Shape;8651;p8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2" name="Google Shape;8652;p8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3" name="Google Shape;8653;p8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4" name="Google Shape;8654;p8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5" name="Google Shape;8655;p8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6" name="Google Shape;8656;p8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7" name="Google Shape;8657;p8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8" name="Google Shape;8658;p8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59" name="Google Shape;8659;p8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0" name="Google Shape;8660;p8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1" name="Google Shape;8661;p8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2" name="Google Shape;8662;p8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3" name="Google Shape;8663;p8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4" name="Google Shape;8664;p8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5" name="Google Shape;8665;p8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6" name="Google Shape;8666;p8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7" name="Google Shape;8667;p8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8" name="Google Shape;8668;p8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69" name="Google Shape;8669;p8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0" name="Google Shape;8670;p8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1" name="Google Shape;8671;p8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2" name="Google Shape;8672;p8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3" name="Google Shape;8673;p8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4" name="Google Shape;8674;p83"/>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5" name="Google Shape;8675;p8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6" name="Google Shape;8676;p8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7" name="Google Shape;8677;p8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8" name="Google Shape;8678;p8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79" name="Google Shape;8679;p8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0" name="Google Shape;8680;p83"/>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1" name="Google Shape;8681;p83"/>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2" name="Google Shape;8682;p8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3" name="Google Shape;8683;p8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4" name="Google Shape;8684;p83"/>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5" name="Google Shape;8685;p8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6" name="Google Shape;8686;p8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7" name="Google Shape;8687;p83"/>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8" name="Google Shape;8688;p8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89" name="Google Shape;8689;p8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0" name="Google Shape;8690;p83"/>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1" name="Google Shape;8691;p83"/>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2" name="Google Shape;8692;p83"/>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3" name="Google Shape;8693;p83"/>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4" name="Google Shape;8694;p83"/>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5" name="Google Shape;8695;p8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6" name="Google Shape;8696;p8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7" name="Google Shape;8697;p83"/>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8" name="Google Shape;8698;p8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699" name="Google Shape;8699;p8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0" name="Google Shape;8700;p83"/>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1" name="Google Shape;8701;p8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2" name="Google Shape;8702;p8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3" name="Google Shape;8703;p8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4" name="Google Shape;8704;p8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5" name="Google Shape;8705;p8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6" name="Google Shape;8706;p8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7" name="Google Shape;8707;p8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8" name="Google Shape;8708;p8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09" name="Google Shape;8709;p8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0" name="Google Shape;8710;p8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1" name="Google Shape;8711;p8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2" name="Google Shape;8712;p83"/>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3" name="Google Shape;8713;p8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4" name="Google Shape;8714;p8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5" name="Google Shape;8715;p8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6" name="Google Shape;8716;p8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7" name="Google Shape;8717;p8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8" name="Google Shape;8718;p8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19" name="Google Shape;8719;p8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0" name="Google Shape;8720;p8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1" name="Google Shape;8721;p8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2" name="Google Shape;8722;p8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3" name="Google Shape;8723;p8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4" name="Google Shape;8724;p8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5" name="Google Shape;8725;p8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6" name="Google Shape;8726;p8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7" name="Google Shape;8727;p8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8" name="Google Shape;8728;p8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29" name="Google Shape;8729;p8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0" name="Google Shape;8730;p8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1" name="Google Shape;8731;p8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2" name="Google Shape;8732;p8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3" name="Google Shape;8733;p8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4" name="Google Shape;8734;p8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5" name="Google Shape;8735;p8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6" name="Google Shape;8736;p8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7" name="Google Shape;8737;p8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8" name="Google Shape;8738;p8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39" name="Google Shape;8739;p8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0" name="Google Shape;8740;p8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1" name="Google Shape;8741;p8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2" name="Google Shape;8742;p8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3" name="Google Shape;8743;p8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4" name="Google Shape;8744;p8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5" name="Google Shape;8745;p8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6" name="Google Shape;8746;p8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7" name="Google Shape;8747;p8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8" name="Google Shape;8748;p8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49" name="Google Shape;8749;p8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0" name="Google Shape;8750;p8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1" name="Google Shape;8751;p8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2" name="Google Shape;8752;p8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3" name="Google Shape;8753;p83"/>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4" name="Google Shape;8754;p8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5" name="Google Shape;8755;p8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6" name="Google Shape;8756;p8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7" name="Google Shape;8757;p8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8" name="Google Shape;8758;p8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59" name="Google Shape;8759;p8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0" name="Google Shape;8760;p8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1" name="Google Shape;8761;p8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2" name="Google Shape;8762;p8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3" name="Google Shape;8763;p8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4" name="Google Shape;8764;p8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5" name="Google Shape;8765;p8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6" name="Google Shape;8766;p8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7" name="Google Shape;8767;p8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8" name="Google Shape;8768;p8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69" name="Google Shape;8769;p8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0" name="Google Shape;8770;p8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1" name="Google Shape;8771;p8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2" name="Google Shape;8772;p8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3" name="Google Shape;8773;p8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4" name="Google Shape;8774;p8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5" name="Google Shape;8775;p8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6" name="Google Shape;8776;p8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7" name="Google Shape;8777;p8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8" name="Google Shape;8778;p8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79" name="Google Shape;8779;p8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0" name="Google Shape;8780;p8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1" name="Google Shape;8781;p8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2" name="Google Shape;8782;p8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3" name="Google Shape;8783;p8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4" name="Google Shape;8784;p8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5" name="Google Shape;8785;p8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6" name="Google Shape;8786;p8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7" name="Google Shape;8787;p8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8" name="Google Shape;8788;p8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89" name="Google Shape;8789;p8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0" name="Google Shape;8790;p8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1" name="Google Shape;8791;p8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2" name="Google Shape;8792;p8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3" name="Google Shape;8793;p8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4" name="Google Shape;8794;p83"/>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5" name="Google Shape;8795;p8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6" name="Google Shape;8796;p8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7" name="Google Shape;8797;p83"/>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8" name="Google Shape;8798;p83"/>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799" name="Google Shape;8799;p8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0" name="Google Shape;8800;p8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1" name="Google Shape;8801;p8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2" name="Google Shape;8802;p8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3" name="Google Shape;8803;p8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4" name="Google Shape;8804;p83"/>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5" name="Google Shape;8805;p8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6" name="Google Shape;8806;p8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7" name="Google Shape;8807;p8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8" name="Google Shape;8808;p8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09" name="Google Shape;8809;p8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0" name="Google Shape;8810;p8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1" name="Google Shape;8811;p8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2" name="Google Shape;8812;p83"/>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3" name="Google Shape;8813;p8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4" name="Google Shape;8814;p83"/>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5" name="Google Shape;8815;p8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6" name="Google Shape;8816;p8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7" name="Google Shape;8817;p83"/>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8" name="Google Shape;8818;p8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19" name="Google Shape;8819;p8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0" name="Google Shape;8820;p8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1" name="Google Shape;8821;p8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2" name="Google Shape;8822;p8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3" name="Google Shape;8823;p8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4" name="Google Shape;8824;p8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5" name="Google Shape;8825;p8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6" name="Google Shape;8826;p8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7" name="Google Shape;8827;p8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8" name="Google Shape;8828;p8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29" name="Google Shape;8829;p8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0" name="Google Shape;8830;p8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1" name="Google Shape;8831;p8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2" name="Google Shape;8832;p8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3" name="Google Shape;8833;p8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4" name="Google Shape;8834;p8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5" name="Google Shape;8835;p8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6" name="Google Shape;8836;p8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7" name="Google Shape;8837;p8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8" name="Google Shape;8838;p8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39" name="Google Shape;8839;p8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0" name="Google Shape;8840;p8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1" name="Google Shape;8841;p8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2" name="Google Shape;8842;p8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3" name="Google Shape;8843;p8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4" name="Google Shape;8844;p8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5" name="Google Shape;8845;p8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6" name="Google Shape;8846;p8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7" name="Google Shape;8847;p83"/>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8" name="Google Shape;8848;p8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49" name="Google Shape;8849;p8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0" name="Google Shape;8850;p8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1" name="Google Shape;8851;p8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2" name="Google Shape;8852;p8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3" name="Google Shape;8853;p8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4" name="Google Shape;8854;p8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5" name="Google Shape;8855;p8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6" name="Google Shape;8856;p8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7" name="Google Shape;8857;p8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8" name="Google Shape;8858;p8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59" name="Google Shape;8859;p8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0" name="Google Shape;8860;p8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1" name="Google Shape;8861;p8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2" name="Google Shape;8862;p8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3" name="Google Shape;8863;p8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4" name="Google Shape;8864;p8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5" name="Google Shape;8865;p8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6" name="Google Shape;8866;p8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7" name="Google Shape;8867;p8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8" name="Google Shape;8868;p8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69" name="Google Shape;8869;p8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0" name="Google Shape;8870;p8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1" name="Google Shape;8871;p8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2" name="Google Shape;8872;p8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3" name="Google Shape;8873;p8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4" name="Google Shape;8874;p83"/>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5" name="Google Shape;8875;p8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6" name="Google Shape;8876;p8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7" name="Google Shape;8877;p83"/>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8" name="Google Shape;8878;p8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79" name="Google Shape;8879;p83"/>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0" name="Google Shape;8880;p8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1" name="Google Shape;8881;p8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2" name="Google Shape;8882;p8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3" name="Google Shape;8883;p8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4" name="Google Shape;8884;p8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5" name="Google Shape;8885;p8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6" name="Google Shape;8886;p83"/>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7" name="Google Shape;8887;p8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8" name="Google Shape;8888;p8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89" name="Google Shape;8889;p83"/>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0" name="Google Shape;8890;p83"/>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1" name="Google Shape;8891;p83"/>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2" name="Google Shape;8892;p8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3" name="Google Shape;8893;p83"/>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4" name="Google Shape;8894;p8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5" name="Google Shape;8895;p83"/>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6" name="Google Shape;8896;p8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7" name="Google Shape;8897;p8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8" name="Google Shape;8898;p8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899" name="Google Shape;8899;p8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0" name="Google Shape;8900;p8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1" name="Google Shape;8901;p8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2" name="Google Shape;8902;p8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3" name="Google Shape;8903;p8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4" name="Google Shape;8904;p83"/>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5" name="Google Shape;8905;p8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6" name="Google Shape;8906;p8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7" name="Google Shape;8907;p8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8" name="Google Shape;8908;p8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09" name="Google Shape;8909;p8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0" name="Google Shape;8910;p8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1" name="Google Shape;8911;p8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2" name="Google Shape;8912;p8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3" name="Google Shape;8913;p8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4" name="Google Shape;8914;p8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5" name="Google Shape;8915;p8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6" name="Google Shape;8916;p8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7" name="Google Shape;8917;p83"/>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8" name="Google Shape;8918;p83"/>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19" name="Google Shape;8919;p8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0" name="Google Shape;8920;p83"/>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1" name="Google Shape;8921;p8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2" name="Google Shape;8922;p8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3" name="Google Shape;8923;p8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4" name="Google Shape;8924;p8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5" name="Google Shape;8925;p8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6" name="Google Shape;8926;p8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7" name="Google Shape;8927;p8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8" name="Google Shape;8928;p8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29" name="Google Shape;8929;p8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0" name="Google Shape;8930;p8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1" name="Google Shape;8931;p83"/>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2" name="Google Shape;8932;p8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3" name="Google Shape;8933;p8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4" name="Google Shape;8934;p8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5" name="Google Shape;8935;p8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6" name="Google Shape;8936;p83"/>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7" name="Google Shape;8937;p8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8" name="Google Shape;8938;p8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39" name="Google Shape;8939;p8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0" name="Google Shape;8940;p8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1" name="Google Shape;8941;p8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2" name="Google Shape;8942;p8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3" name="Google Shape;8943;p8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4" name="Google Shape;8944;p8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5" name="Google Shape;8945;p8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6" name="Google Shape;8946;p8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7" name="Google Shape;8947;p8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8" name="Google Shape;8948;p8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49" name="Google Shape;8949;p8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0" name="Google Shape;8950;p8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1" name="Google Shape;8951;p83"/>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2" name="Google Shape;8952;p8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3" name="Google Shape;8953;p8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4" name="Google Shape;8954;p8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5" name="Google Shape;8955;p8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6" name="Google Shape;8956;p8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7" name="Google Shape;8957;p8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8" name="Google Shape;8958;p8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59" name="Google Shape;8959;p8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0" name="Google Shape;8960;p83"/>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1" name="Google Shape;8961;p8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2" name="Google Shape;8962;p83"/>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3" name="Google Shape;8963;p8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4" name="Google Shape;8964;p83"/>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5" name="Google Shape;8965;p8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6" name="Google Shape;8966;p83"/>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7" name="Google Shape;8967;p8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8" name="Google Shape;8968;p8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69" name="Google Shape;8969;p8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0" name="Google Shape;8970;p8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1" name="Google Shape;8971;p8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2" name="Google Shape;8972;p8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3" name="Google Shape;8973;p8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4" name="Google Shape;8974;p8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5" name="Google Shape;8975;p8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6" name="Google Shape;8976;p8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7" name="Google Shape;8977;p8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8" name="Google Shape;8978;p8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79" name="Google Shape;8979;p8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0" name="Google Shape;8980;p8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1" name="Google Shape;8981;p8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2" name="Google Shape;8982;p8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3" name="Google Shape;8983;p8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4" name="Google Shape;8984;p8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5" name="Google Shape;8985;p8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6" name="Google Shape;8986;p8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7" name="Google Shape;8987;p8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8" name="Google Shape;8988;p8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89" name="Google Shape;8989;p8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0" name="Google Shape;8990;p8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1" name="Google Shape;8991;p8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2" name="Google Shape;8992;p8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3" name="Google Shape;8993;p8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4" name="Google Shape;8994;p8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5" name="Google Shape;8995;p83"/>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6" name="Google Shape;8996;p8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7" name="Google Shape;8997;p8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8" name="Google Shape;8998;p83"/>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8999" name="Google Shape;8999;p8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0" name="Google Shape;9000;p8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1" name="Google Shape;9001;p8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2" name="Google Shape;9002;p8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3" name="Google Shape;9003;p8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4" name="Google Shape;9004;p8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5" name="Google Shape;9005;p8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6" name="Google Shape;9006;p8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7" name="Google Shape;9007;p8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8" name="Google Shape;9008;p8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09" name="Google Shape;9009;p8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0" name="Google Shape;9010;p8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1" name="Google Shape;9011;p8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2" name="Google Shape;9012;p8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3" name="Google Shape;9013;p8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4" name="Google Shape;9014;p8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5" name="Google Shape;9015;p8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6" name="Google Shape;9016;p8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7" name="Google Shape;9017;p8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8" name="Google Shape;9018;p8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19" name="Google Shape;9019;p8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0" name="Google Shape;9020;p8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1" name="Google Shape;9021;p8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2" name="Google Shape;9022;p8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3" name="Google Shape;9023;p8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4" name="Google Shape;9024;p8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5" name="Google Shape;9025;p8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6" name="Google Shape;9026;p8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7" name="Google Shape;9027;p8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8" name="Google Shape;9028;p8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29" name="Google Shape;9029;p8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0" name="Google Shape;9030;p8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1" name="Google Shape;9031;p8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2" name="Google Shape;9032;p8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3" name="Google Shape;9033;p8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4" name="Google Shape;9034;p8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5" name="Google Shape;9035;p8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6" name="Google Shape;9036;p8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7" name="Google Shape;9037;p8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8" name="Google Shape;9038;p8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39" name="Google Shape;9039;p8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0" name="Google Shape;9040;p83"/>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1" name="Google Shape;9041;p8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2" name="Google Shape;9042;p8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3" name="Google Shape;9043;p8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4" name="Google Shape;9044;p8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5" name="Google Shape;9045;p8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6" name="Google Shape;9046;p8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7" name="Google Shape;9047;p8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8" name="Google Shape;9048;p8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49" name="Google Shape;9049;p8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0" name="Google Shape;9050;p8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1" name="Google Shape;9051;p8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2" name="Google Shape;9052;p8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3" name="Google Shape;9053;p8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4" name="Google Shape;9054;p8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5" name="Google Shape;9055;p8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6" name="Google Shape;9056;p8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7" name="Google Shape;9057;p8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8" name="Google Shape;9058;p8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59" name="Google Shape;9059;p8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0" name="Google Shape;9060;p8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1" name="Google Shape;9061;p8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2" name="Google Shape;9062;p8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3" name="Google Shape;9063;p8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4" name="Google Shape;9064;p8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5" name="Google Shape;9065;p8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6" name="Google Shape;9066;p83"/>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7" name="Google Shape;9067;p8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8" name="Google Shape;9068;p8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69" name="Google Shape;9069;p8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0" name="Google Shape;9070;p8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1" name="Google Shape;9071;p8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2" name="Google Shape;9072;p8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3" name="Google Shape;9073;p8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4" name="Google Shape;9074;p8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5" name="Google Shape;9075;p8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6" name="Google Shape;9076;p8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7" name="Google Shape;9077;p8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8" name="Google Shape;9078;p8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79" name="Google Shape;9079;p83"/>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0" name="Google Shape;9080;p8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1" name="Google Shape;9081;p83"/>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2" name="Google Shape;9082;p8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3" name="Google Shape;9083;p8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4" name="Google Shape;9084;p8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5" name="Google Shape;9085;p83"/>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6" name="Google Shape;9086;p8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7" name="Google Shape;9087;p8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8" name="Google Shape;9088;p8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89" name="Google Shape;9089;p8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0" name="Google Shape;9090;p8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1" name="Google Shape;9091;p8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2" name="Google Shape;9092;p8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3" name="Google Shape;9093;p8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4" name="Google Shape;9094;p8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5" name="Google Shape;9095;p8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6" name="Google Shape;9096;p8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7" name="Google Shape;9097;p8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8" name="Google Shape;9098;p8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099" name="Google Shape;9099;p8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0" name="Google Shape;9100;p8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1" name="Google Shape;9101;p8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2" name="Google Shape;9102;p8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3" name="Google Shape;9103;p8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4" name="Google Shape;9104;p8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5" name="Google Shape;9105;p8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6" name="Google Shape;9106;p8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7" name="Google Shape;9107;p8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8" name="Google Shape;9108;p8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09" name="Google Shape;9109;p8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0" name="Google Shape;9110;p8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1" name="Google Shape;9111;p8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2" name="Google Shape;9112;p8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3" name="Google Shape;9113;p8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4" name="Google Shape;9114;p8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5" name="Google Shape;9115;p8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6" name="Google Shape;9116;p8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7" name="Google Shape;9117;p8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8" name="Google Shape;9118;p83"/>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19" name="Google Shape;9119;p8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0" name="Google Shape;9120;p8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1" name="Google Shape;9121;p8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2" name="Google Shape;9122;p83"/>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3" name="Google Shape;9123;p8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4" name="Google Shape;9124;p8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5" name="Google Shape;9125;p83"/>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6" name="Google Shape;9126;p8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7" name="Google Shape;9127;p8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8" name="Google Shape;9128;p8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29" name="Google Shape;9129;p8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0" name="Google Shape;9130;p8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1" name="Google Shape;9131;p83"/>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2" name="Google Shape;9132;p8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3" name="Google Shape;9133;p8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4" name="Google Shape;9134;p8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5" name="Google Shape;9135;p8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6" name="Google Shape;9136;p8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7" name="Google Shape;9137;p8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8" name="Google Shape;9138;p8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39" name="Google Shape;9139;p8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0" name="Google Shape;9140;p8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1" name="Google Shape;9141;p8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2" name="Google Shape;9142;p8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3" name="Google Shape;9143;p8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4" name="Google Shape;9144;p8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5" name="Google Shape;9145;p8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6" name="Google Shape;9146;p8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7" name="Google Shape;9147;p8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8" name="Google Shape;9148;p83"/>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49" name="Google Shape;9149;p8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0" name="Google Shape;9150;p8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1" name="Google Shape;9151;p8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2" name="Google Shape;9152;p83"/>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3" name="Google Shape;9153;p83"/>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4" name="Google Shape;9154;p8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5" name="Google Shape;9155;p8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6" name="Google Shape;9156;p8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7" name="Google Shape;9157;p8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8" name="Google Shape;9158;p8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59" name="Google Shape;9159;p8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0" name="Google Shape;9160;p8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1" name="Google Shape;9161;p8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2" name="Google Shape;9162;p8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3" name="Google Shape;9163;p8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4" name="Google Shape;9164;p8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5" name="Google Shape;9165;p8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6" name="Google Shape;9166;p8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7" name="Google Shape;9167;p8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8" name="Google Shape;9168;p8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69" name="Google Shape;9169;p8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0" name="Google Shape;9170;p8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1" name="Google Shape;9171;p8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2" name="Google Shape;9172;p8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3" name="Google Shape;9173;p8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4" name="Google Shape;9174;p8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5" name="Google Shape;9175;p8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6" name="Google Shape;9176;p8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7" name="Google Shape;9177;p8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8" name="Google Shape;9178;p8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79" name="Google Shape;9179;p8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0" name="Google Shape;9180;p8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1" name="Google Shape;9181;p8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2" name="Google Shape;9182;p8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3" name="Google Shape;9183;p8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4" name="Google Shape;9184;p8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5" name="Google Shape;9185;p8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6" name="Google Shape;9186;p8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7" name="Google Shape;9187;p8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8" name="Google Shape;9188;p8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89" name="Google Shape;9189;p8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0" name="Google Shape;9190;p8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1" name="Google Shape;9191;p8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2" name="Google Shape;9192;p8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3" name="Google Shape;9193;p8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4" name="Google Shape;9194;p8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5" name="Google Shape;9195;p8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6" name="Google Shape;9196;p8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7" name="Google Shape;9197;p8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8" name="Google Shape;9198;p8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199" name="Google Shape;9199;p8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0" name="Google Shape;9200;p8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1" name="Google Shape;9201;p8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2" name="Google Shape;9202;p8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3" name="Google Shape;9203;p8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4" name="Google Shape;9204;p8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5" name="Google Shape;9205;p8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6" name="Google Shape;9206;p83"/>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7" name="Google Shape;9207;p83"/>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8" name="Google Shape;9208;p8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09" name="Google Shape;9209;p8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0" name="Google Shape;9210;p8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1" name="Google Shape;9211;p8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2" name="Google Shape;9212;p8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3" name="Google Shape;9213;p8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4" name="Google Shape;9214;p8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5" name="Google Shape;9215;p8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6" name="Google Shape;9216;p8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7" name="Google Shape;9217;p8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8" name="Google Shape;9218;p8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19" name="Google Shape;9219;p8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0" name="Google Shape;9220;p8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1" name="Google Shape;9221;p8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2" name="Google Shape;9222;p8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3" name="Google Shape;9223;p8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4" name="Google Shape;9224;p8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5" name="Google Shape;9225;p8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6" name="Google Shape;9226;p8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7" name="Google Shape;9227;p8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8" name="Google Shape;9228;p8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29" name="Google Shape;9229;p8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0" name="Google Shape;9230;p8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1" name="Google Shape;9231;p8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2" name="Google Shape;9232;p8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3" name="Google Shape;9233;p8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4" name="Google Shape;9234;p8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5" name="Google Shape;9235;p8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6" name="Google Shape;9236;p8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7" name="Google Shape;9237;p8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8" name="Google Shape;9238;p8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39" name="Google Shape;9239;p8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0" name="Google Shape;9240;p8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1" name="Google Shape;9241;p8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2" name="Google Shape;9242;p8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3" name="Google Shape;9243;p8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4" name="Google Shape;9244;p8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5" name="Google Shape;9245;p8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6" name="Google Shape;9246;p8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7" name="Google Shape;9247;p8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8" name="Google Shape;9248;p8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49" name="Google Shape;9249;p8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0" name="Google Shape;9250;p8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1" name="Google Shape;9251;p8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2" name="Google Shape;9252;p8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3" name="Google Shape;9253;p83"/>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4" name="Google Shape;9254;p8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5" name="Google Shape;9255;p8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6" name="Google Shape;9256;p8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7" name="Google Shape;9257;p8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8" name="Google Shape;9258;p8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59" name="Google Shape;9259;p8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0" name="Google Shape;9260;p8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1" name="Google Shape;9261;p8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2" name="Google Shape;9262;p8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3" name="Google Shape;9263;p8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4" name="Google Shape;9264;p8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5" name="Google Shape;9265;p8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6" name="Google Shape;9266;p8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7" name="Google Shape;9267;p8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8" name="Google Shape;9268;p8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69" name="Google Shape;9269;p8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0" name="Google Shape;9270;p8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1" name="Google Shape;9271;p8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2" name="Google Shape;9272;p8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3" name="Google Shape;9273;p8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4" name="Google Shape;9274;p8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5" name="Google Shape;9275;p8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6" name="Google Shape;9276;p8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7" name="Google Shape;9277;p8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8" name="Google Shape;9278;p8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79" name="Google Shape;9279;p8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0" name="Google Shape;9280;p8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1" name="Google Shape;9281;p8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2" name="Google Shape;9282;p8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3" name="Google Shape;9283;p8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4" name="Google Shape;9284;p8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5" name="Google Shape;9285;p8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6" name="Google Shape;9286;p8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7" name="Google Shape;9287;p8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8" name="Google Shape;9288;p8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89" name="Google Shape;9289;p8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0" name="Google Shape;9290;p8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1" name="Google Shape;9291;p8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2" name="Google Shape;9292;p8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3" name="Google Shape;9293;p8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4" name="Google Shape;9294;p8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5" name="Google Shape;9295;p8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6" name="Google Shape;9296;p8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7" name="Google Shape;9297;p8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8" name="Google Shape;9298;p8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299" name="Google Shape;9299;p8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0" name="Google Shape;9300;p8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1" name="Google Shape;9301;p8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2" name="Google Shape;9302;p8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3" name="Google Shape;9303;p8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4" name="Google Shape;9304;p83"/>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5" name="Google Shape;9305;p8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6" name="Google Shape;9306;p8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7" name="Google Shape;9307;p8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8" name="Google Shape;9308;p8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09" name="Google Shape;9309;p8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0" name="Google Shape;9310;p83"/>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1" name="Google Shape;9311;p8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2" name="Google Shape;9312;p8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3" name="Google Shape;9313;p8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4" name="Google Shape;9314;p83"/>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5" name="Google Shape;9315;p83"/>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6" name="Google Shape;9316;p8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7" name="Google Shape;9317;p8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8" name="Google Shape;9318;p8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19" name="Google Shape;9319;p8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0" name="Google Shape;9320;p8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1" name="Google Shape;9321;p8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2" name="Google Shape;9322;p8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3" name="Google Shape;9323;p8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4" name="Google Shape;9324;p8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5" name="Google Shape;9325;p8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6" name="Google Shape;9326;p8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7" name="Google Shape;9327;p8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8" name="Google Shape;9328;p8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29" name="Google Shape;9329;p8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0" name="Google Shape;9330;p8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1" name="Google Shape;9331;p8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2" name="Google Shape;9332;p8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3" name="Google Shape;9333;p83"/>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4" name="Google Shape;9334;p8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5" name="Google Shape;9335;p8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6" name="Google Shape;9336;p8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7" name="Google Shape;9337;p8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8" name="Google Shape;9338;p8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39" name="Google Shape;9339;p8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0" name="Google Shape;9340;p8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1" name="Google Shape;9341;p8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2" name="Google Shape;9342;p8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3" name="Google Shape;9343;p8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4" name="Google Shape;9344;p8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5" name="Google Shape;9345;p8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6" name="Google Shape;9346;p8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7" name="Google Shape;9347;p8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8" name="Google Shape;9348;p8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49" name="Google Shape;9349;p8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0" name="Google Shape;9350;p8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1" name="Google Shape;9351;p8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2" name="Google Shape;9352;p8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3" name="Google Shape;9353;p83"/>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4" name="Google Shape;9354;p83"/>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5" name="Google Shape;9355;p8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6" name="Google Shape;9356;p8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7" name="Google Shape;9357;p8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8" name="Google Shape;9358;p8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59" name="Google Shape;9359;p8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0" name="Google Shape;9360;p8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1" name="Google Shape;9361;p8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2" name="Google Shape;9362;p8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3" name="Google Shape;9363;p8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4" name="Google Shape;9364;p8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5" name="Google Shape;9365;p8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6" name="Google Shape;9366;p8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7" name="Google Shape;9367;p8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8" name="Google Shape;9368;p8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69" name="Google Shape;9369;p8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0" name="Google Shape;9370;p8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1" name="Google Shape;9371;p8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2" name="Google Shape;9372;p8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3" name="Google Shape;9373;p8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4" name="Google Shape;9374;p8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5" name="Google Shape;9375;p8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6" name="Google Shape;9376;p8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7" name="Google Shape;9377;p8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8" name="Google Shape;9378;p8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79" name="Google Shape;9379;p8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0" name="Google Shape;9380;p8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1" name="Google Shape;9381;p8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2" name="Google Shape;9382;p8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3" name="Google Shape;9383;p8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4" name="Google Shape;9384;p8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5" name="Google Shape;9385;p83"/>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6" name="Google Shape;9386;p8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7" name="Google Shape;9387;p8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8" name="Google Shape;9388;p83"/>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89" name="Google Shape;9389;p8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0" name="Google Shape;9390;p8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1" name="Google Shape;9391;p8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2" name="Google Shape;9392;p8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3" name="Google Shape;9393;p8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4" name="Google Shape;9394;p8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5" name="Google Shape;9395;p8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6" name="Google Shape;9396;p8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7" name="Google Shape;9397;p83"/>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8" name="Google Shape;9398;p8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399" name="Google Shape;9399;p8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0" name="Google Shape;9400;p83"/>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1" name="Google Shape;9401;p8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2" name="Google Shape;9402;p83"/>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3" name="Google Shape;9403;p8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4" name="Google Shape;9404;p83"/>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5" name="Google Shape;9405;p8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6" name="Google Shape;9406;p8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7" name="Google Shape;9407;p8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8" name="Google Shape;9408;p8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09" name="Google Shape;9409;p8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0" name="Google Shape;9410;p8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1" name="Google Shape;9411;p8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2" name="Google Shape;9412;p8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3" name="Google Shape;9413;p8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4" name="Google Shape;9414;p8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5" name="Google Shape;9415;p8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6" name="Google Shape;9416;p8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7" name="Google Shape;9417;p8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8" name="Google Shape;9418;p8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19" name="Google Shape;9419;p8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0" name="Google Shape;9420;p8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1" name="Google Shape;9421;p8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2" name="Google Shape;9422;p8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3" name="Google Shape;9423;p8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4" name="Google Shape;9424;p8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5" name="Google Shape;9425;p8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6" name="Google Shape;9426;p8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7" name="Google Shape;9427;p8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8" name="Google Shape;9428;p8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29" name="Google Shape;9429;p8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0" name="Google Shape;9430;p8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1" name="Google Shape;9431;p8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2" name="Google Shape;9432;p8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3" name="Google Shape;9433;p8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4" name="Google Shape;9434;p8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5" name="Google Shape;9435;p8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6" name="Google Shape;9436;p8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7" name="Google Shape;9437;p83"/>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8" name="Google Shape;9438;p8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39" name="Google Shape;9439;p8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0" name="Google Shape;9440;p8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1" name="Google Shape;9441;p8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2" name="Google Shape;9442;p8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3" name="Google Shape;9443;p8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4" name="Google Shape;9444;p8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5" name="Google Shape;9445;p8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6" name="Google Shape;9446;p8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7" name="Google Shape;9447;p8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8" name="Google Shape;9448;p8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49" name="Google Shape;9449;p8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0" name="Google Shape;9450;p8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1" name="Google Shape;9451;p8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2" name="Google Shape;9452;p8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3" name="Google Shape;9453;p8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4" name="Google Shape;9454;p8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5" name="Google Shape;9455;p8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6" name="Google Shape;9456;p8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7" name="Google Shape;9457;p8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8" name="Google Shape;9458;p8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59" name="Google Shape;9459;p8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0" name="Google Shape;9460;p8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1" name="Google Shape;9461;p8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2" name="Google Shape;9462;p8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3" name="Google Shape;9463;p8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4" name="Google Shape;9464;p8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5" name="Google Shape;9465;p8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6" name="Google Shape;9466;p8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7" name="Google Shape;9467;p8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8" name="Google Shape;9468;p8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69" name="Google Shape;9469;p8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0" name="Google Shape;9470;p83"/>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1" name="Google Shape;9471;p8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2" name="Google Shape;9472;p8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3" name="Google Shape;9473;p8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4" name="Google Shape;9474;p8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5" name="Google Shape;9475;p8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6" name="Google Shape;9476;p8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7" name="Google Shape;9477;p8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8" name="Google Shape;9478;p8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79" name="Google Shape;9479;p8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0" name="Google Shape;9480;p8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1" name="Google Shape;9481;p8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2" name="Google Shape;9482;p8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3" name="Google Shape;9483;p83"/>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4" name="Google Shape;9484;p8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5" name="Google Shape;9485;p8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6" name="Google Shape;9486;p8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7" name="Google Shape;9487;p8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8" name="Google Shape;9488;p8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89" name="Google Shape;9489;p8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0" name="Google Shape;9490;p8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1" name="Google Shape;9491;p8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2" name="Google Shape;9492;p8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3" name="Google Shape;9493;p8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4" name="Google Shape;9494;p8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5" name="Google Shape;9495;p8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6" name="Google Shape;9496;p8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7" name="Google Shape;9497;p8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8" name="Google Shape;9498;p8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499" name="Google Shape;9499;p83"/>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0" name="Google Shape;9500;p8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1" name="Google Shape;9501;p8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2" name="Google Shape;9502;p8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3" name="Google Shape;9503;p8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4" name="Google Shape;9504;p83"/>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5" name="Google Shape;9505;p83"/>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6" name="Google Shape;9506;p83"/>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7" name="Google Shape;9507;p8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8" name="Google Shape;9508;p8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09" name="Google Shape;9509;p8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0" name="Google Shape;9510;p8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1" name="Google Shape;9511;p8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2" name="Google Shape;9512;p8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3" name="Google Shape;9513;p83"/>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4" name="Google Shape;9514;p8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5" name="Google Shape;9515;p8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6" name="Google Shape;9516;p8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7" name="Google Shape;9517;p8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8" name="Google Shape;9518;p8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19" name="Google Shape;9519;p8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0" name="Google Shape;9520;p8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1" name="Google Shape;9521;p8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2" name="Google Shape;9522;p8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3" name="Google Shape;9523;p83"/>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4" name="Google Shape;9524;p8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5" name="Google Shape;9525;p8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6" name="Google Shape;9526;p8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7" name="Google Shape;9527;p8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8" name="Google Shape;9528;p8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29" name="Google Shape;9529;p8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0" name="Google Shape;9530;p8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1" name="Google Shape;9531;p8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2" name="Google Shape;9532;p8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3" name="Google Shape;9533;p8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4" name="Google Shape;9534;p8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5" name="Google Shape;9535;p8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6" name="Google Shape;9536;p8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7" name="Google Shape;9537;p8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8" name="Google Shape;9538;p8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39" name="Google Shape;9539;p8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0" name="Google Shape;9540;p8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1" name="Google Shape;9541;p8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2" name="Google Shape;9542;p8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3" name="Google Shape;9543;p8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4" name="Google Shape;9544;p8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5" name="Google Shape;9545;p8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6" name="Google Shape;9546;p8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7" name="Google Shape;9547;p8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8" name="Google Shape;9548;p8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49" name="Google Shape;9549;p8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0" name="Google Shape;9550;p83"/>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1" name="Google Shape;9551;p8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2" name="Google Shape;9552;p83"/>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3" name="Google Shape;9553;p8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4" name="Google Shape;9554;p83"/>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5" name="Google Shape;9555;p8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6" name="Google Shape;9556;p8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7" name="Google Shape;9557;p8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8" name="Google Shape;9558;p8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59" name="Google Shape;9559;p83"/>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0" name="Google Shape;9560;p83"/>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1" name="Google Shape;9561;p8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2" name="Google Shape;9562;p8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3" name="Google Shape;9563;p8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4" name="Google Shape;9564;p8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5" name="Google Shape;9565;p8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6" name="Google Shape;9566;p8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7" name="Google Shape;9567;p8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8" name="Google Shape;9568;p83"/>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69" name="Google Shape;9569;p8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0" name="Google Shape;9570;p8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1" name="Google Shape;9571;p8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2" name="Google Shape;9572;p8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3" name="Google Shape;9573;p8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4" name="Google Shape;9574;p8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5" name="Google Shape;9575;p8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6" name="Google Shape;9576;p8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7" name="Google Shape;9577;p8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8" name="Google Shape;9578;p8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79" name="Google Shape;9579;p8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0" name="Google Shape;9580;p8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1" name="Google Shape;9581;p8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2" name="Google Shape;9582;p8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3" name="Google Shape;9583;p8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4" name="Google Shape;9584;p8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5" name="Google Shape;9585;p8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6" name="Google Shape;9586;p8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7" name="Google Shape;9587;p8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8" name="Google Shape;9588;p8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89" name="Google Shape;9589;p8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0" name="Google Shape;9590;p8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1" name="Google Shape;9591;p8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2" name="Google Shape;9592;p8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3" name="Google Shape;9593;p8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4" name="Google Shape;9594;p8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5" name="Google Shape;9595;p8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6" name="Google Shape;9596;p8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7" name="Google Shape;9597;p8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8" name="Google Shape;9598;p8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599" name="Google Shape;9599;p8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0" name="Google Shape;9600;p8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1" name="Google Shape;9601;p8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2" name="Google Shape;9602;p8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3" name="Google Shape;9603;p8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4" name="Google Shape;9604;p8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5" name="Google Shape;9605;p8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6" name="Google Shape;9606;p8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7" name="Google Shape;9607;p8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8" name="Google Shape;9608;p8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09" name="Google Shape;9609;p8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0" name="Google Shape;9610;p8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1" name="Google Shape;9611;p8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2" name="Google Shape;9612;p8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3" name="Google Shape;9613;p8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4" name="Google Shape;9614;p8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5" name="Google Shape;9615;p8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6" name="Google Shape;9616;p8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7" name="Google Shape;9617;p8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8" name="Google Shape;9618;p8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19" name="Google Shape;9619;p8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0" name="Google Shape;9620;p8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1" name="Google Shape;9621;p8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2" name="Google Shape;9622;p8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3" name="Google Shape;9623;p8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4" name="Google Shape;9624;p8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5" name="Google Shape;9625;p8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6" name="Google Shape;9626;p8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7" name="Google Shape;9627;p8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8" name="Google Shape;9628;p8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29" name="Google Shape;9629;p8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0" name="Google Shape;9630;p8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1" name="Google Shape;9631;p8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2" name="Google Shape;9632;p8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3" name="Google Shape;9633;p8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4" name="Google Shape;9634;p8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5" name="Google Shape;9635;p8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6" name="Google Shape;9636;p8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7" name="Google Shape;9637;p83"/>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8" name="Google Shape;9638;p8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39" name="Google Shape;9639;p8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0" name="Google Shape;9640;p8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1" name="Google Shape;9641;p8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2" name="Google Shape;9642;p83"/>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3" name="Google Shape;9643;p8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4" name="Google Shape;9644;p8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5" name="Google Shape;9645;p83"/>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6" name="Google Shape;9646;p8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7" name="Google Shape;9647;p8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8" name="Google Shape;9648;p8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49" name="Google Shape;9649;p8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0" name="Google Shape;9650;p8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1" name="Google Shape;9651;p8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2" name="Google Shape;9652;p8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3" name="Google Shape;9653;p8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4" name="Google Shape;9654;p8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5" name="Google Shape;9655;p8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6" name="Google Shape;9656;p8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7" name="Google Shape;9657;p8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8" name="Google Shape;9658;p8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59" name="Google Shape;9659;p8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0" name="Google Shape;9660;p8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1" name="Google Shape;9661;p8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2" name="Google Shape;9662;p8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3" name="Google Shape;9663;p8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4" name="Google Shape;9664;p8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5" name="Google Shape;9665;p8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6" name="Google Shape;9666;p8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7" name="Google Shape;9667;p8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8" name="Google Shape;9668;p8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69" name="Google Shape;9669;p8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0" name="Google Shape;9670;p8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1" name="Google Shape;9671;p8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2" name="Google Shape;9672;p8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3" name="Google Shape;9673;p8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4" name="Google Shape;9674;p8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5" name="Google Shape;9675;p8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6" name="Google Shape;9676;p8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7" name="Google Shape;9677;p8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8" name="Google Shape;9678;p8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79" name="Google Shape;9679;p8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0" name="Google Shape;9680;p8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1" name="Google Shape;9681;p8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2" name="Google Shape;9682;p8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3" name="Google Shape;9683;p8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4" name="Google Shape;9684;p8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5" name="Google Shape;9685;p8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6" name="Google Shape;9686;p8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7" name="Google Shape;9687;p8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8" name="Google Shape;9688;p8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89" name="Google Shape;9689;p8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0" name="Google Shape;9690;p8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1" name="Google Shape;9691;p8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2" name="Google Shape;9692;p8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3" name="Google Shape;9693;p8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4" name="Google Shape;9694;p8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5" name="Google Shape;9695;p8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6" name="Google Shape;9696;p8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7" name="Google Shape;9697;p8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8" name="Google Shape;9698;p8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699" name="Google Shape;9699;p8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0" name="Google Shape;9700;p8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1" name="Google Shape;9701;p8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2" name="Google Shape;9702;p8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3" name="Google Shape;9703;p8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4" name="Google Shape;9704;p8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5" name="Google Shape;9705;p8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6" name="Google Shape;9706;p8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7" name="Google Shape;9707;p8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8" name="Google Shape;9708;p8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09" name="Google Shape;9709;p8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0" name="Google Shape;9710;p8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1" name="Google Shape;9711;p8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2" name="Google Shape;9712;p8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3" name="Google Shape;9713;p8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4" name="Google Shape;9714;p8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5" name="Google Shape;9715;p8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6" name="Google Shape;9716;p8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7" name="Google Shape;9717;p8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8" name="Google Shape;9718;p8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19" name="Google Shape;9719;p8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0" name="Google Shape;9720;p8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1" name="Google Shape;9721;p8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2" name="Google Shape;9722;p8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3" name="Google Shape;9723;p8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4" name="Google Shape;9724;p8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5" name="Google Shape;9725;p8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6" name="Google Shape;9726;p8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7" name="Google Shape;9727;p8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8" name="Google Shape;9728;p8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29" name="Google Shape;9729;p8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0" name="Google Shape;9730;p8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1" name="Google Shape;9731;p8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2" name="Google Shape;9732;p8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3" name="Google Shape;9733;p8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4" name="Google Shape;9734;p8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5" name="Google Shape;9735;p8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6" name="Google Shape;9736;p8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7" name="Google Shape;9737;p8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8" name="Google Shape;9738;p8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39" name="Google Shape;9739;p8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0" name="Google Shape;9740;p8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1" name="Google Shape;9741;p8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2" name="Google Shape;9742;p8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3" name="Google Shape;9743;p8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4" name="Google Shape;9744;p8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5" name="Google Shape;9745;p8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6" name="Google Shape;9746;p8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7" name="Google Shape;9747;p8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8" name="Google Shape;9748;p8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49" name="Google Shape;9749;p8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0" name="Google Shape;9750;p83"/>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1" name="Google Shape;9751;p8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2" name="Google Shape;9752;p8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3" name="Google Shape;9753;p8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4" name="Google Shape;9754;p8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5" name="Google Shape;9755;p8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6" name="Google Shape;9756;p8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7" name="Google Shape;9757;p8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8" name="Google Shape;9758;p8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59" name="Google Shape;9759;p8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0" name="Google Shape;9760;p8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1" name="Google Shape;9761;p8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2" name="Google Shape;9762;p8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3" name="Google Shape;9763;p8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4" name="Google Shape;9764;p8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5" name="Google Shape;9765;p8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6" name="Google Shape;9766;p8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7" name="Google Shape;9767;p8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8" name="Google Shape;9768;p8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69" name="Google Shape;9769;p8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0" name="Google Shape;9770;p8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1" name="Google Shape;9771;p8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2" name="Google Shape;9772;p8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3" name="Google Shape;9773;p8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4" name="Google Shape;9774;p8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5" name="Google Shape;9775;p8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6" name="Google Shape;9776;p8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7" name="Google Shape;9777;p8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8" name="Google Shape;9778;p8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79" name="Google Shape;9779;p8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0" name="Google Shape;9780;p8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1" name="Google Shape;9781;p8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2" name="Google Shape;9782;p8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3" name="Google Shape;9783;p8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4" name="Google Shape;9784;p8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5" name="Google Shape;9785;p8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6" name="Google Shape;9786;p8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7" name="Google Shape;9787;p8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8" name="Google Shape;9788;p8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89" name="Google Shape;9789;p8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0" name="Google Shape;9790;p8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1" name="Google Shape;9791;p8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2" name="Google Shape;9792;p8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3" name="Google Shape;9793;p8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4" name="Google Shape;9794;p8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5" name="Google Shape;9795;p83"/>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6" name="Google Shape;9796;p8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7" name="Google Shape;9797;p8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8" name="Google Shape;9798;p8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799" name="Google Shape;9799;p8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0" name="Google Shape;9800;p8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1" name="Google Shape;9801;p8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2" name="Google Shape;9802;p8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3" name="Google Shape;9803;p8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4" name="Google Shape;9804;p8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5" name="Google Shape;9805;p8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6" name="Google Shape;9806;p8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7" name="Google Shape;9807;p8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8" name="Google Shape;9808;p8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09" name="Google Shape;9809;p8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0" name="Google Shape;9810;p8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1" name="Google Shape;9811;p8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2" name="Google Shape;9812;p8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3" name="Google Shape;9813;p8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4" name="Google Shape;9814;p8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5" name="Google Shape;9815;p8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6" name="Google Shape;9816;p8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7" name="Google Shape;9817;p8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8" name="Google Shape;9818;p8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19" name="Google Shape;9819;p8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0" name="Google Shape;9820;p8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1" name="Google Shape;9821;p8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2" name="Google Shape;9822;p8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3" name="Google Shape;9823;p8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4" name="Google Shape;9824;p8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5" name="Google Shape;9825;p8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6" name="Google Shape;9826;p8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7" name="Google Shape;9827;p8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8" name="Google Shape;9828;p8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29" name="Google Shape;9829;p8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0" name="Google Shape;9830;p8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1" name="Google Shape;9831;p8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2" name="Google Shape;9832;p8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3" name="Google Shape;9833;p8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4" name="Google Shape;9834;p8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5" name="Google Shape;9835;p8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6" name="Google Shape;9836;p8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7" name="Google Shape;9837;p8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8" name="Google Shape;9838;p8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39" name="Google Shape;9839;p8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0" name="Google Shape;9840;p8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1" name="Google Shape;9841;p8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2" name="Google Shape;9842;p8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3" name="Google Shape;9843;p8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4" name="Google Shape;9844;p8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5" name="Google Shape;9845;p8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6" name="Google Shape;9846;p8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7" name="Google Shape;9847;p8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8" name="Google Shape;9848;p83"/>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49" name="Google Shape;9849;p8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0" name="Google Shape;9850;p8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1" name="Google Shape;9851;p8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2" name="Google Shape;9852;p8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3" name="Google Shape;9853;p8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4" name="Google Shape;9854;p8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5" name="Google Shape;9855;p8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6" name="Google Shape;9856;p8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7" name="Google Shape;9857;p8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8" name="Google Shape;9858;p8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59" name="Google Shape;9859;p8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0" name="Google Shape;9860;p8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1" name="Google Shape;9861;p8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2" name="Google Shape;9862;p8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3" name="Google Shape;9863;p8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4" name="Google Shape;9864;p8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5" name="Google Shape;9865;p8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6" name="Google Shape;9866;p8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7" name="Google Shape;9867;p8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8" name="Google Shape;9868;p8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69" name="Google Shape;9869;p8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0" name="Google Shape;9870;p8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1" name="Google Shape;9871;p8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2" name="Google Shape;9872;p83"/>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3" name="Google Shape;9873;p83"/>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4" name="Google Shape;9874;p83"/>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5" name="Google Shape;9875;p8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6" name="Google Shape;9876;p8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7" name="Google Shape;9877;p8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8" name="Google Shape;9878;p8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79" name="Google Shape;9879;p8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0" name="Google Shape;9880;p8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1" name="Google Shape;9881;p8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2" name="Google Shape;9882;p8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3" name="Google Shape;9883;p83"/>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4" name="Google Shape;9884;p8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5" name="Google Shape;9885;p8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6" name="Google Shape;9886;p8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7" name="Google Shape;9887;p8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8" name="Google Shape;9888;p8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89" name="Google Shape;9889;p8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0" name="Google Shape;9890;p8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1" name="Google Shape;9891;p8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2" name="Google Shape;9892;p8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3" name="Google Shape;9893;p8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4" name="Google Shape;9894;p8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5" name="Google Shape;9895;p8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6" name="Google Shape;9896;p8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7" name="Google Shape;9897;p8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8" name="Google Shape;9898;p8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899" name="Google Shape;9899;p8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0" name="Google Shape;9900;p8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1" name="Google Shape;9901;p8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2" name="Google Shape;9902;p8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3" name="Google Shape;9903;p8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4" name="Google Shape;9904;p8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5" name="Google Shape;9905;p8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6" name="Google Shape;9906;p8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7" name="Google Shape;9907;p8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8" name="Google Shape;9908;p8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09" name="Google Shape;9909;p8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0" name="Google Shape;9910;p8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1" name="Google Shape;9911;p8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2" name="Google Shape;9912;p8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3" name="Google Shape;9913;p8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4" name="Google Shape;9914;p8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5" name="Google Shape;9915;p8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6" name="Google Shape;9916;p8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7" name="Google Shape;9917;p8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8" name="Google Shape;9918;p8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19" name="Google Shape;9919;p8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0" name="Google Shape;9920;p8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1" name="Google Shape;9921;p8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2" name="Google Shape;9922;p83"/>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3" name="Google Shape;9923;p8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4" name="Google Shape;9924;p83"/>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5" name="Google Shape;9925;p8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6" name="Google Shape;9926;p83"/>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7" name="Google Shape;9927;p8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8" name="Google Shape;9928;p8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29" name="Google Shape;9929;p8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0" name="Google Shape;9930;p8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1" name="Google Shape;9931;p8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2" name="Google Shape;9932;p8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3" name="Google Shape;9933;p8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4" name="Google Shape;9934;p8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5" name="Google Shape;9935;p8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6" name="Google Shape;9936;p83"/>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7" name="Google Shape;9937;p8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8" name="Google Shape;9938;p8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39" name="Google Shape;9939;p8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0" name="Google Shape;9940;p8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1" name="Google Shape;9941;p8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2" name="Google Shape;9942;p8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3" name="Google Shape;9943;p8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4" name="Google Shape;9944;p8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5" name="Google Shape;9945;p8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6" name="Google Shape;9946;p8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7" name="Google Shape;9947;p8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8" name="Google Shape;9948;p8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49" name="Google Shape;9949;p8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0" name="Google Shape;9950;p8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1" name="Google Shape;9951;p8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2" name="Google Shape;9952;p8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3" name="Google Shape;9953;p8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4" name="Google Shape;9954;p8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5" name="Google Shape;9955;p8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6" name="Google Shape;9956;p8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7" name="Google Shape;9957;p8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8" name="Google Shape;9958;p8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59" name="Google Shape;9959;p8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0" name="Google Shape;9960;p8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1" name="Google Shape;9961;p8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2" name="Google Shape;9962;p8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3" name="Google Shape;9963;p8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4" name="Google Shape;9964;p8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5" name="Google Shape;9965;p8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6" name="Google Shape;9966;p8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7" name="Google Shape;9967;p8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8" name="Google Shape;9968;p8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69" name="Google Shape;9969;p8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0" name="Google Shape;9970;p8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1" name="Google Shape;9971;p8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2" name="Google Shape;9972;p83"/>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3" name="Google Shape;9973;p83"/>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4" name="Google Shape;9974;p8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5" name="Google Shape;9975;p83"/>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6" name="Google Shape;9976;p83"/>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7" name="Google Shape;9977;p83"/>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8" name="Google Shape;9978;p8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79" name="Google Shape;9979;p8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0" name="Google Shape;9980;p8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1" name="Google Shape;9981;p8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2" name="Google Shape;9982;p8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3" name="Google Shape;9983;p8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4" name="Google Shape;9984;p83"/>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5" name="Google Shape;9985;p83"/>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6" name="Google Shape;9986;p8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7" name="Google Shape;9987;p8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8" name="Google Shape;9988;p83"/>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89" name="Google Shape;9989;p8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0" name="Google Shape;9990;p8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1" name="Google Shape;9991;p8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2" name="Google Shape;9992;p8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3" name="Google Shape;9993;p8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4" name="Google Shape;9994;p8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5" name="Google Shape;9995;p8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6" name="Google Shape;9996;p8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7" name="Google Shape;9997;p8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8" name="Google Shape;9998;p8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9999" name="Google Shape;9999;p8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0" name="Google Shape;10000;p8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1" name="Google Shape;10001;p8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2" name="Google Shape;10002;p8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3" name="Google Shape;10003;p8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4" name="Google Shape;10004;p8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5" name="Google Shape;10005;p8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6" name="Google Shape;10006;p8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7" name="Google Shape;10007;p8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8" name="Google Shape;10008;p8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09" name="Google Shape;10009;p8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0" name="Google Shape;10010;p8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1" name="Google Shape;10011;p8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2" name="Google Shape;10012;p8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3" name="Google Shape;10013;p8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4" name="Google Shape;10014;p8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5" name="Google Shape;10015;p8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6" name="Google Shape;10016;p8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7" name="Google Shape;10017;p8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8" name="Google Shape;10018;p8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19" name="Google Shape;10019;p8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0" name="Google Shape;10020;p8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1" name="Google Shape;10021;p8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2" name="Google Shape;10022;p8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3" name="Google Shape;10023;p8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4" name="Google Shape;10024;p83"/>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5" name="Google Shape;10025;p8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6" name="Google Shape;10026;p8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7" name="Google Shape;10027;p8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8" name="Google Shape;10028;p83"/>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29" name="Google Shape;10029;p83"/>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0" name="Google Shape;10030;p83"/>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1" name="Google Shape;10031;p8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2" name="Google Shape;10032;p83"/>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3" name="Google Shape;10033;p8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4" name="Google Shape;10034;p8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5" name="Google Shape;10035;p83"/>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6" name="Google Shape;10036;p8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7" name="Google Shape;10037;p8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8" name="Google Shape;10038;p83"/>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39" name="Google Shape;10039;p83"/>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0" name="Google Shape;10040;p8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1" name="Google Shape;10041;p8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2" name="Google Shape;10042;p8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3" name="Google Shape;10043;p8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4" name="Google Shape;10044;p8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5" name="Google Shape;10045;p8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6" name="Google Shape;10046;p8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7" name="Google Shape;10047;p8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8" name="Google Shape;10048;p8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49" name="Google Shape;10049;p8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0" name="Google Shape;10050;p8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1" name="Google Shape;10051;p8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2" name="Google Shape;10052;p8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3" name="Google Shape;10053;p83"/>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4" name="Google Shape;10054;p8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5" name="Google Shape;10055;p8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6" name="Google Shape;10056;p8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7" name="Google Shape;10057;p8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8" name="Google Shape;10058;p8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59" name="Google Shape;10059;p8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0" name="Google Shape;10060;p83"/>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1" name="Google Shape;10061;p8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2" name="Google Shape;10062;p8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3" name="Google Shape;10063;p8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4" name="Google Shape;10064;p8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5" name="Google Shape;10065;p8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6" name="Google Shape;10066;p8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7" name="Google Shape;10067;p8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8" name="Google Shape;10068;p8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69" name="Google Shape;10069;p8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0" name="Google Shape;10070;p8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1" name="Google Shape;10071;p83"/>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2" name="Google Shape;10072;p8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3" name="Google Shape;10073;p8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4" name="Google Shape;10074;p8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5" name="Google Shape;10075;p8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6" name="Google Shape;10076;p8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7" name="Google Shape;10077;p8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8" name="Google Shape;10078;p83"/>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79" name="Google Shape;10079;p8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0" name="Google Shape;10080;p8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1" name="Google Shape;10081;p8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2" name="Google Shape;10082;p8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3" name="Google Shape;10083;p8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4" name="Google Shape;10084;p8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5" name="Google Shape;10085;p83"/>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6" name="Google Shape;10086;p8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7" name="Google Shape;10087;p8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8" name="Google Shape;10088;p8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89" name="Google Shape;10089;p8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0" name="Google Shape;10090;p8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1" name="Google Shape;10091;p8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2" name="Google Shape;10092;p8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3" name="Google Shape;10093;p8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4" name="Google Shape;10094;p8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5" name="Google Shape;10095;p8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6" name="Google Shape;10096;p8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7" name="Google Shape;10097;p8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8" name="Google Shape;10098;p8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099" name="Google Shape;10099;p8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0" name="Google Shape;10100;p8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1" name="Google Shape;10101;p8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2" name="Google Shape;10102;p8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3" name="Google Shape;10103;p83"/>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4" name="Google Shape;10104;p8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5" name="Google Shape;10105;p8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6" name="Google Shape;10106;p8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7" name="Google Shape;10107;p8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8" name="Google Shape;10108;p8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09" name="Google Shape;10109;p8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0" name="Google Shape;10110;p8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1" name="Google Shape;10111;p8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2" name="Google Shape;10112;p8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3" name="Google Shape;10113;p8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4" name="Google Shape;10114;p8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5" name="Google Shape;10115;p8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6" name="Google Shape;10116;p83"/>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7" name="Google Shape;10117;p8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8" name="Google Shape;10118;p8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19" name="Google Shape;10119;p8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0" name="Google Shape;10120;p8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1" name="Google Shape;10121;p8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2" name="Google Shape;10122;p8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3" name="Google Shape;10123;p8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4" name="Google Shape;10124;p8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5" name="Google Shape;10125;p8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6" name="Google Shape;10126;p8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7" name="Google Shape;10127;p8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8" name="Google Shape;10128;p8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29" name="Google Shape;10129;p8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0" name="Google Shape;10130;p83"/>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1" name="Google Shape;10131;p8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2" name="Google Shape;10132;p8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3" name="Google Shape;10133;p8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4" name="Google Shape;10134;p8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5" name="Google Shape;10135;p8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6" name="Google Shape;10136;p8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7" name="Google Shape;10137;p8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8" name="Google Shape;10138;p8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39" name="Google Shape;10139;p8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0" name="Google Shape;10140;p8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1" name="Google Shape;10141;p8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2" name="Google Shape;10142;p8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3" name="Google Shape;10143;p8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4" name="Google Shape;10144;p8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5" name="Google Shape;10145;p8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6" name="Google Shape;10146;p8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7" name="Google Shape;10147;p8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8" name="Google Shape;10148;p8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49" name="Google Shape;10149;p83"/>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0" name="Google Shape;10150;p8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1" name="Google Shape;10151;p8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2" name="Google Shape;10152;p8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3" name="Google Shape;10153;p8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4" name="Google Shape;10154;p8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5" name="Google Shape;10155;p8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6" name="Google Shape;10156;p8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7" name="Google Shape;10157;p8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8" name="Google Shape;10158;p8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59" name="Google Shape;10159;p8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0" name="Google Shape;10160;p8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1" name="Google Shape;10161;p8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2" name="Google Shape;10162;p8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3" name="Google Shape;10163;p8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4" name="Google Shape;10164;p8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5" name="Google Shape;10165;p8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6" name="Google Shape;10166;p8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7" name="Google Shape;10167;p8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8" name="Google Shape;10168;p8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69" name="Google Shape;10169;p8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0" name="Google Shape;10170;p8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1" name="Google Shape;10171;p8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2" name="Google Shape;10172;p8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3" name="Google Shape;10173;p8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4" name="Google Shape;10174;p8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5" name="Google Shape;10175;p8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6" name="Google Shape;10176;p8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7" name="Google Shape;10177;p8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8" name="Google Shape;10178;p8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79" name="Google Shape;10179;p8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0" name="Google Shape;10180;p8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1" name="Google Shape;10181;p8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2" name="Google Shape;10182;p8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3" name="Google Shape;10183;p8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4" name="Google Shape;10184;p8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5" name="Google Shape;10185;p8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6" name="Google Shape;10186;p8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7" name="Google Shape;10187;p8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8" name="Google Shape;10188;p83"/>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89" name="Google Shape;10189;p8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0" name="Google Shape;10190;p8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1" name="Google Shape;10191;p8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2" name="Google Shape;10192;p8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3" name="Google Shape;10193;p8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4" name="Google Shape;10194;p8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5" name="Google Shape;10195;p8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6" name="Google Shape;10196;p8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7" name="Google Shape;10197;p83"/>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8" name="Google Shape;10198;p8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199" name="Google Shape;10199;p8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0" name="Google Shape;10200;p83"/>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1" name="Google Shape;10201;p8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2" name="Google Shape;10202;p8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3" name="Google Shape;10203;p8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4" name="Google Shape;10204;p8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5" name="Google Shape;10205;p8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6" name="Google Shape;10206;p8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7" name="Google Shape;10207;p8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8" name="Google Shape;10208;p8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09" name="Google Shape;10209;p8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0" name="Google Shape;10210;p8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1" name="Google Shape;10211;p8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2" name="Google Shape;10212;p8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3" name="Google Shape;10213;p8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4" name="Google Shape;10214;p8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5" name="Google Shape;10215;p8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6" name="Google Shape;10216;p83"/>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7" name="Google Shape;10217;p8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8" name="Google Shape;10218;p83"/>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19" name="Google Shape;10219;p8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0" name="Google Shape;10220;p8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1" name="Google Shape;10221;p8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2" name="Google Shape;10222;p8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3" name="Google Shape;10223;p83"/>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4" name="Google Shape;10224;p8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5" name="Google Shape;10225;p8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6" name="Google Shape;10226;p8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7" name="Google Shape;10227;p8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8" name="Google Shape;10228;p8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29" name="Google Shape;10229;p8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0" name="Google Shape;10230;p8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1" name="Google Shape;10231;p8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2" name="Google Shape;10232;p8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3" name="Google Shape;10233;p8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4" name="Google Shape;10234;p8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5" name="Google Shape;10235;p83"/>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6" name="Google Shape;10236;p8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7" name="Google Shape;10237;p8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8" name="Google Shape;10238;p83"/>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39" name="Google Shape;10239;p8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0" name="Google Shape;10240;p8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1" name="Google Shape;10241;p8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2" name="Google Shape;10242;p83"/>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3" name="Google Shape;10243;p83"/>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4" name="Google Shape;10244;p83"/>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5" name="Google Shape;10245;p83"/>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6" name="Google Shape;10246;p8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7" name="Google Shape;10247;p8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8" name="Google Shape;10248;p8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49" name="Google Shape;10249;p8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0" name="Google Shape;10250;p8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1" name="Google Shape;10251;p8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2" name="Google Shape;10252;p8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3" name="Google Shape;10253;p83"/>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4" name="Google Shape;10254;p8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5" name="Google Shape;10255;p8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6" name="Google Shape;10256;p8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7" name="Google Shape;10257;p8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8" name="Google Shape;10258;p8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59" name="Google Shape;10259;p8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0" name="Google Shape;10260;p8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1" name="Google Shape;10261;p8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2" name="Google Shape;10262;p8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3" name="Google Shape;10263;p8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4" name="Google Shape;10264;p8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5" name="Google Shape;10265;p8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6" name="Google Shape;10266;p8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7" name="Google Shape;10267;p8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8" name="Google Shape;10268;p83"/>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69" name="Google Shape;10269;p8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0" name="Google Shape;10270;p8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1" name="Google Shape;10271;p83"/>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2" name="Google Shape;10272;p8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3" name="Google Shape;10273;p83"/>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4" name="Google Shape;10274;p8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5" name="Google Shape;10275;p8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6" name="Google Shape;10276;p8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7" name="Google Shape;10277;p8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8" name="Google Shape;10278;p8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79" name="Google Shape;10279;p8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0" name="Google Shape;10280;p8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1" name="Google Shape;10281;p8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2" name="Google Shape;10282;p8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3" name="Google Shape;10283;p8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4" name="Google Shape;10284;p83"/>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5" name="Google Shape;10285;p83"/>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6" name="Google Shape;10286;p83"/>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7" name="Google Shape;10287;p8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8" name="Google Shape;10288;p8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89" name="Google Shape;10289;p8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0" name="Google Shape;10290;p8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1" name="Google Shape;10291;p8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2" name="Google Shape;10292;p8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3" name="Google Shape;10293;p8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4" name="Google Shape;10294;p8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5" name="Google Shape;10295;p8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6" name="Google Shape;10296;p8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7" name="Google Shape;10297;p8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8" name="Google Shape;10298;p8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299" name="Google Shape;10299;p8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0" name="Google Shape;10300;p8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1" name="Google Shape;10301;p8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2" name="Google Shape;10302;p8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3" name="Google Shape;10303;p8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4" name="Google Shape;10304;p8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5" name="Google Shape;10305;p8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6" name="Google Shape;10306;p83"/>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7" name="Google Shape;10307;p8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8" name="Google Shape;10308;p83"/>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09" name="Google Shape;10309;p8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0" name="Google Shape;10310;p8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1" name="Google Shape;10311;p8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2" name="Google Shape;10312;p8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3" name="Google Shape;10313;p8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4" name="Google Shape;10314;p8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5" name="Google Shape;10315;p8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6" name="Google Shape;10316;p8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7" name="Google Shape;10317;p8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8" name="Google Shape;10318;p83"/>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19" name="Google Shape;10319;p83"/>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0" name="Google Shape;10320;p8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1" name="Google Shape;10321;p8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2" name="Google Shape;10322;p8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3" name="Google Shape;10323;p8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4" name="Google Shape;10324;p8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5" name="Google Shape;10325;p8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6" name="Google Shape;10326;p8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7" name="Google Shape;10327;p8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8" name="Google Shape;10328;p8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29" name="Google Shape;10329;p8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0" name="Google Shape;10330;p8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1" name="Google Shape;10331;p8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2" name="Google Shape;10332;p8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3" name="Google Shape;10333;p8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4" name="Google Shape;10334;p8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5" name="Google Shape;10335;p8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6" name="Google Shape;10336;p8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7" name="Google Shape;10337;p8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8" name="Google Shape;10338;p8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39" name="Google Shape;10339;p8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0" name="Google Shape;10340;p8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1" name="Google Shape;10341;p8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2" name="Google Shape;10342;p8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3" name="Google Shape;10343;p8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4" name="Google Shape;10344;p8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5" name="Google Shape;10345;p8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6" name="Google Shape;10346;p8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7" name="Google Shape;10347;p8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8" name="Google Shape;10348;p8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49" name="Google Shape;10349;p8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0" name="Google Shape;10350;p8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1" name="Google Shape;10351;p8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2" name="Google Shape;10352;p8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3" name="Google Shape;10353;p8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4" name="Google Shape;10354;p8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5" name="Google Shape;10355;p8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6" name="Google Shape;10356;p8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7" name="Google Shape;10357;p8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8" name="Google Shape;10358;p83"/>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59" name="Google Shape;10359;p8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0" name="Google Shape;10360;p8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1" name="Google Shape;10361;p8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2" name="Google Shape;10362;p8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3" name="Google Shape;10363;p8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4" name="Google Shape;10364;p8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5" name="Google Shape;10365;p8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6" name="Google Shape;10366;p83"/>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7" name="Google Shape;10367;p8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8" name="Google Shape;10368;p8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69" name="Google Shape;10369;p8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0" name="Google Shape;10370;p8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1" name="Google Shape;10371;p8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2" name="Google Shape;10372;p83"/>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3" name="Google Shape;10373;p8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4" name="Google Shape;10374;p8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5" name="Google Shape;10375;p8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6" name="Google Shape;10376;p8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7" name="Google Shape;10377;p8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8" name="Google Shape;10378;p8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79" name="Google Shape;10379;p8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0" name="Google Shape;10380;p8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1" name="Google Shape;10381;p83"/>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2" name="Google Shape;10382;p8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3" name="Google Shape;10383;p8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4" name="Google Shape;10384;p8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5" name="Google Shape;10385;p8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6" name="Google Shape;10386;p8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7" name="Google Shape;10387;p8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8" name="Google Shape;10388;p8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89" name="Google Shape;10389;p8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0" name="Google Shape;10390;p8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1" name="Google Shape;10391;p8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2" name="Google Shape;10392;p8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3" name="Google Shape;10393;p8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4" name="Google Shape;10394;p8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5" name="Google Shape;10395;p8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6" name="Google Shape;10396;p8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7" name="Google Shape;10397;p8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8" name="Google Shape;10398;p8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399" name="Google Shape;10399;p8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0" name="Google Shape;10400;p8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1" name="Google Shape;10401;p8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2" name="Google Shape;10402;p8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3" name="Google Shape;10403;p8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4" name="Google Shape;10404;p8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5" name="Google Shape;10405;p8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6" name="Google Shape;10406;p8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7" name="Google Shape;10407;p8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8" name="Google Shape;10408;p8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09" name="Google Shape;10409;p8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0" name="Google Shape;10410;p8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1" name="Google Shape;10411;p8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2" name="Google Shape;10412;p8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3" name="Google Shape;10413;p83"/>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4" name="Google Shape;10414;p83"/>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5" name="Google Shape;10415;p8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6" name="Google Shape;10416;p8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7" name="Google Shape;10417;p8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8" name="Google Shape;10418;p8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19" name="Google Shape;10419;p8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0" name="Google Shape;10420;p8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1" name="Google Shape;10421;p8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2" name="Google Shape;10422;p8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3" name="Google Shape;10423;p8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4" name="Google Shape;10424;p8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5" name="Google Shape;10425;p8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6" name="Google Shape;10426;p8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7" name="Google Shape;10427;p8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8" name="Google Shape;10428;p8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29" name="Google Shape;10429;p83"/>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0" name="Google Shape;10430;p8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1" name="Google Shape;10431;p8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2" name="Google Shape;10432;p8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3" name="Google Shape;10433;p8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4" name="Google Shape;10434;p8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5" name="Google Shape;10435;p8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6" name="Google Shape;10436;p8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7" name="Google Shape;10437;p8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8" name="Google Shape;10438;p8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39" name="Google Shape;10439;p8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0" name="Google Shape;10440;p8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1" name="Google Shape;10441;p8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2" name="Google Shape;10442;p8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3" name="Google Shape;10443;p8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4" name="Google Shape;10444;p8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5" name="Google Shape;10445;p8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6" name="Google Shape;10446;p8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7" name="Google Shape;10447;p8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8" name="Google Shape;10448;p8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49" name="Google Shape;10449;p8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0" name="Google Shape;10450;p8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1" name="Google Shape;10451;p8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2" name="Google Shape;10452;p8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3" name="Google Shape;10453;p8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4" name="Google Shape;10454;p8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5" name="Google Shape;10455;p8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6" name="Google Shape;10456;p8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7" name="Google Shape;10457;p8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8" name="Google Shape;10458;p8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59" name="Google Shape;10459;p8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0" name="Google Shape;10460;p8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1" name="Google Shape;10461;p8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2" name="Google Shape;10462;p8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3" name="Google Shape;10463;p8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4" name="Google Shape;10464;p8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5" name="Google Shape;10465;p8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6" name="Google Shape;10466;p8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7" name="Google Shape;10467;p8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8" name="Google Shape;10468;p8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69" name="Google Shape;10469;p8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0" name="Google Shape;10470;p8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1" name="Google Shape;10471;p8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2" name="Google Shape;10472;p8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3" name="Google Shape;10473;p8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4" name="Google Shape;10474;p8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5" name="Google Shape;10475;p8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6" name="Google Shape;10476;p8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7" name="Google Shape;10477;p8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8" name="Google Shape;10478;p8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79" name="Google Shape;10479;p8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0" name="Google Shape;10480;p8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1" name="Google Shape;10481;p8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2" name="Google Shape;10482;p8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3" name="Google Shape;10483;p8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4" name="Google Shape;10484;p8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5" name="Google Shape;10485;p8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6" name="Google Shape;10486;p8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7" name="Google Shape;10487;p8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8" name="Google Shape;10488;p8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89" name="Google Shape;10489;p8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0" name="Google Shape;10490;p8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1" name="Google Shape;10491;p8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2" name="Google Shape;10492;p8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3" name="Google Shape;10493;p83"/>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4" name="Google Shape;10494;p8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5" name="Google Shape;10495;p8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6" name="Google Shape;10496;p8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7" name="Google Shape;10497;p8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8" name="Google Shape;10498;p8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499" name="Google Shape;10499;p8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0" name="Google Shape;10500;p8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1" name="Google Shape;10501;p8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2" name="Google Shape;10502;p8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3" name="Google Shape;10503;p8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4" name="Google Shape;10504;p8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5" name="Google Shape;10505;p8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6" name="Google Shape;10506;p8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7" name="Google Shape;10507;p8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8" name="Google Shape;10508;p8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09" name="Google Shape;10509;p8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0" name="Google Shape;10510;p8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1" name="Google Shape;10511;p8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2" name="Google Shape;10512;p8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3" name="Google Shape;10513;p8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4" name="Google Shape;10514;p8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5" name="Google Shape;10515;p8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6" name="Google Shape;10516;p8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7" name="Google Shape;10517;p8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8" name="Google Shape;10518;p8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19" name="Google Shape;10519;p8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0" name="Google Shape;10520;p8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1" name="Google Shape;10521;p8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2" name="Google Shape;10522;p8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3" name="Google Shape;10523;p8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4" name="Google Shape;10524;p8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5" name="Google Shape;10525;p8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6" name="Google Shape;10526;p8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7" name="Google Shape;10527;p8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8" name="Google Shape;10528;p8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29" name="Google Shape;10529;p8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0" name="Google Shape;10530;p8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1" name="Google Shape;10531;p8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2" name="Google Shape;10532;p83"/>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3" name="Google Shape;10533;p83"/>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4" name="Google Shape;10534;p8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5" name="Google Shape;10535;p8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6" name="Google Shape;10536;p8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7" name="Google Shape;10537;p8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8" name="Google Shape;10538;p8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39" name="Google Shape;10539;p83"/>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0" name="Google Shape;10540;p8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1" name="Google Shape;10541;p8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2" name="Google Shape;10542;p8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3" name="Google Shape;10543;p8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4" name="Google Shape;10544;p8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5" name="Google Shape;10545;p8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6" name="Google Shape;10546;p8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7" name="Google Shape;10547;p8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8" name="Google Shape;10548;p8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49" name="Google Shape;10549;p8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0" name="Google Shape;10550;p8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1" name="Google Shape;10551;p8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2" name="Google Shape;10552;p8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3" name="Google Shape;10553;p8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4" name="Google Shape;10554;p8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5" name="Google Shape;10555;p8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6" name="Google Shape;10556;p8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7" name="Google Shape;10557;p8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8" name="Google Shape;10558;p8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59" name="Google Shape;10559;p8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0" name="Google Shape;10560;p8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1" name="Google Shape;10561;p8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2" name="Google Shape;10562;p8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3" name="Google Shape;10563;p8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4" name="Google Shape;10564;p8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5" name="Google Shape;10565;p8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6" name="Google Shape;10566;p8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7" name="Google Shape;10567;p8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8" name="Google Shape;10568;p8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69" name="Google Shape;10569;p8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0" name="Google Shape;10570;p8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1" name="Google Shape;10571;p83"/>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2" name="Google Shape;10572;p8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3" name="Google Shape;10573;p8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4" name="Google Shape;10574;p8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5" name="Google Shape;10575;p8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6" name="Google Shape;10576;p8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7" name="Google Shape;10577;p8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8" name="Google Shape;10578;p8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79" name="Google Shape;10579;p8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0" name="Google Shape;10580;p83"/>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1" name="Google Shape;10581;p8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2" name="Google Shape;10582;p8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3" name="Google Shape;10583;p8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4" name="Google Shape;10584;p8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5" name="Google Shape;10585;p8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6" name="Google Shape;10586;p8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7" name="Google Shape;10587;p8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8" name="Google Shape;10588;p8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89" name="Google Shape;10589;p8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0" name="Google Shape;10590;p8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1" name="Google Shape;10591;p8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2" name="Google Shape;10592;p8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3" name="Google Shape;10593;p8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4" name="Google Shape;10594;p83"/>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5" name="Google Shape;10595;p8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6" name="Google Shape;10596;p8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7" name="Google Shape;10597;p8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8" name="Google Shape;10598;p8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599" name="Google Shape;10599;p8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0" name="Google Shape;10600;p8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1" name="Google Shape;10601;p8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2" name="Google Shape;10602;p8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3" name="Google Shape;10603;p83"/>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4" name="Google Shape;10604;p8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5" name="Google Shape;10605;p8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6" name="Google Shape;10606;p8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7" name="Google Shape;10607;p8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8" name="Google Shape;10608;p83"/>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09" name="Google Shape;10609;p8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0" name="Google Shape;10610;p8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1" name="Google Shape;10611;p8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2" name="Google Shape;10612;p8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3" name="Google Shape;10613;p8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4" name="Google Shape;10614;p8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5" name="Google Shape;10615;p8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6" name="Google Shape;10616;p8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7" name="Google Shape;10617;p8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8" name="Google Shape;10618;p8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19" name="Google Shape;10619;p8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0" name="Google Shape;10620;p8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1" name="Google Shape;10621;p8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2" name="Google Shape;10622;p8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3" name="Google Shape;10623;p8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4" name="Google Shape;10624;p8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5" name="Google Shape;10625;p8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6" name="Google Shape;10626;p8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7" name="Google Shape;10627;p8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8" name="Google Shape;10628;p8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29" name="Google Shape;10629;p8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0" name="Google Shape;10630;p8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1" name="Google Shape;10631;p8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2" name="Google Shape;10632;p8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3" name="Google Shape;10633;p8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4" name="Google Shape;10634;p8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5" name="Google Shape;10635;p8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6" name="Google Shape;10636;p8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7" name="Google Shape;10637;p8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8" name="Google Shape;10638;p8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39" name="Google Shape;10639;p8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0" name="Google Shape;10640;p8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1" name="Google Shape;10641;p8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2" name="Google Shape;10642;p8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3" name="Google Shape;10643;p8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4" name="Google Shape;10644;p8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5" name="Google Shape;10645;p8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6" name="Google Shape;10646;p8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7" name="Google Shape;10647;p8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8" name="Google Shape;10648;p8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49" name="Google Shape;10649;p8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0" name="Google Shape;10650;p8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1" name="Google Shape;10651;p8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2" name="Google Shape;10652;p8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3" name="Google Shape;10653;p8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4" name="Google Shape;10654;p8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5" name="Google Shape;10655;p8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6" name="Google Shape;10656;p8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7" name="Google Shape;10657;p8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8" name="Google Shape;10658;p8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59" name="Google Shape;10659;p8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0" name="Google Shape;10660;p8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1" name="Google Shape;10661;p8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2" name="Google Shape;10662;p8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3" name="Google Shape;10663;p8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4" name="Google Shape;10664;p8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5" name="Google Shape;10665;p8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6" name="Google Shape;10666;p8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7" name="Google Shape;10667;p8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8" name="Google Shape;10668;p8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69" name="Google Shape;10669;p8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0" name="Google Shape;10670;p8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1" name="Google Shape;10671;p8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2" name="Google Shape;10672;p8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3" name="Google Shape;10673;p8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4" name="Google Shape;10674;p8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5" name="Google Shape;10675;p8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6" name="Google Shape;10676;p8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7" name="Google Shape;10677;p8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8" name="Google Shape;10678;p8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79" name="Google Shape;10679;p8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0" name="Google Shape;10680;p8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1" name="Google Shape;10681;p8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2" name="Google Shape;10682;p8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3" name="Google Shape;10683;p8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4" name="Google Shape;10684;p8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5" name="Google Shape;10685;p8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6" name="Google Shape;10686;p8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7" name="Google Shape;10687;p8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8" name="Google Shape;10688;p8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89" name="Google Shape;10689;p8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0" name="Google Shape;10690;p8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1" name="Google Shape;10691;p8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2" name="Google Shape;10692;p8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3" name="Google Shape;10693;p8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4" name="Google Shape;10694;p83"/>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5" name="Google Shape;10695;p8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6" name="Google Shape;10696;p8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7" name="Google Shape;10697;p8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8" name="Google Shape;10698;p8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699" name="Google Shape;10699;p8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0" name="Google Shape;10700;p8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1" name="Google Shape;10701;p8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2" name="Google Shape;10702;p8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3" name="Google Shape;10703;p8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4" name="Google Shape;10704;p8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5" name="Google Shape;10705;p8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6" name="Google Shape;10706;p8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7" name="Google Shape;10707;p8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8" name="Google Shape;10708;p8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09" name="Google Shape;10709;p8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0" name="Google Shape;10710;p8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1" name="Google Shape;10711;p83"/>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2" name="Google Shape;10712;p8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3" name="Google Shape;10713;p8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4" name="Google Shape;10714;p8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5" name="Google Shape;10715;p8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6" name="Google Shape;10716;p8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7" name="Google Shape;10717;p8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8" name="Google Shape;10718;p8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19" name="Google Shape;10719;p8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0" name="Google Shape;10720;p8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1" name="Google Shape;10721;p8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2" name="Google Shape;10722;p8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3" name="Google Shape;10723;p8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4" name="Google Shape;10724;p8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5" name="Google Shape;10725;p8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6" name="Google Shape;10726;p8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7" name="Google Shape;10727;p8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8" name="Google Shape;10728;p8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29" name="Google Shape;10729;p8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0" name="Google Shape;10730;p8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1" name="Google Shape;10731;p8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2" name="Google Shape;10732;p8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3" name="Google Shape;10733;p8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4" name="Google Shape;10734;p8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5" name="Google Shape;10735;p8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6" name="Google Shape;10736;p8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7" name="Google Shape;10737;p8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8" name="Google Shape;10738;p8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39" name="Google Shape;10739;p8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0" name="Google Shape;10740;p8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1" name="Google Shape;10741;p8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2" name="Google Shape;10742;p8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3" name="Google Shape;10743;p8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4" name="Google Shape;10744;p8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5" name="Google Shape;10745;p8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6" name="Google Shape;10746;p8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7" name="Google Shape;10747;p8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8" name="Google Shape;10748;p8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49" name="Google Shape;10749;p83"/>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0" name="Google Shape;10750;p8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1" name="Google Shape;10751;p8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2" name="Google Shape;10752;p8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3" name="Google Shape;10753;p8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4" name="Google Shape;10754;p8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5" name="Google Shape;10755;p8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6" name="Google Shape;10756;p8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7" name="Google Shape;10757;p8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8" name="Google Shape;10758;p8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59" name="Google Shape;10759;p8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0" name="Google Shape;10760;p8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1" name="Google Shape;10761;p8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2" name="Google Shape;10762;p8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3" name="Google Shape;10763;p8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4" name="Google Shape;10764;p8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5" name="Google Shape;10765;p8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6" name="Google Shape;10766;p8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7" name="Google Shape;10767;p8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8" name="Google Shape;10768;p8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69" name="Google Shape;10769;p8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0" name="Google Shape;10770;p8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1" name="Google Shape;10771;p8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2" name="Google Shape;10772;p8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3" name="Google Shape;10773;p8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4" name="Google Shape;10774;p8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5" name="Google Shape;10775;p8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6" name="Google Shape;10776;p8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7" name="Google Shape;10777;p8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8" name="Google Shape;10778;p83"/>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79" name="Google Shape;10779;p8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0" name="Google Shape;10780;p8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1" name="Google Shape;10781;p8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2" name="Google Shape;10782;p8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3" name="Google Shape;10783;p8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4" name="Google Shape;10784;p8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5" name="Google Shape;10785;p8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6" name="Google Shape;10786;p8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7" name="Google Shape;10787;p83"/>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8" name="Google Shape;10788;p8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89" name="Google Shape;10789;p8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0" name="Google Shape;10790;p8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1" name="Google Shape;10791;p8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2" name="Google Shape;10792;p8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3" name="Google Shape;10793;p8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4" name="Google Shape;10794;p8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5" name="Google Shape;10795;p8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6" name="Google Shape;10796;p8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7" name="Google Shape;10797;p8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8" name="Google Shape;10798;p8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799" name="Google Shape;10799;p8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0" name="Google Shape;10800;p8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1" name="Google Shape;10801;p8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2" name="Google Shape;10802;p8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3" name="Google Shape;10803;p8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4" name="Google Shape;10804;p8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5" name="Google Shape;10805;p8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6" name="Google Shape;10806;p83"/>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7" name="Google Shape;10807;p8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8" name="Google Shape;10808;p8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09" name="Google Shape;10809;p8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0" name="Google Shape;10810;p8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1" name="Google Shape;10811;p8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2" name="Google Shape;10812;p8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3" name="Google Shape;10813;p8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4" name="Google Shape;10814;p8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5" name="Google Shape;10815;p8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6" name="Google Shape;10816;p8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7" name="Google Shape;10817;p83"/>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8" name="Google Shape;10818;p8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19" name="Google Shape;10819;p8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0" name="Google Shape;10820;p8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1" name="Google Shape;10821;p8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2" name="Google Shape;10822;p8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3" name="Google Shape;10823;p8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4" name="Google Shape;10824;p8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5" name="Google Shape;10825;p8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6" name="Google Shape;10826;p8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7" name="Google Shape;10827;p8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8" name="Google Shape;10828;p8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29" name="Google Shape;10829;p8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0" name="Google Shape;10830;p8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1" name="Google Shape;10831;p8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2" name="Google Shape;10832;p8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3" name="Google Shape;10833;p8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4" name="Google Shape;10834;p8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5" name="Google Shape;10835;p8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6" name="Google Shape;10836;p8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7" name="Google Shape;10837;p83"/>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8" name="Google Shape;10838;p8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39" name="Google Shape;10839;p8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0" name="Google Shape;10840;p83"/>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1" name="Google Shape;10841;p8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2" name="Google Shape;10842;p8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3" name="Google Shape;10843;p8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4" name="Google Shape;10844;p8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5" name="Google Shape;10845;p8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6" name="Google Shape;10846;p8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7" name="Google Shape;10847;p8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8" name="Google Shape;10848;p8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49" name="Google Shape;10849;p8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0" name="Google Shape;10850;p8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1" name="Google Shape;10851;p8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2" name="Google Shape;10852;p8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3" name="Google Shape;10853;p8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4" name="Google Shape;10854;p8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5" name="Google Shape;10855;p8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6" name="Google Shape;10856;p8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7" name="Google Shape;10857;p8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8" name="Google Shape;10858;p8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59" name="Google Shape;10859;p8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0" name="Google Shape;10860;p8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1" name="Google Shape;10861;p8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2" name="Google Shape;10862;p8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3" name="Google Shape;10863;p8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4" name="Google Shape;10864;p8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5" name="Google Shape;10865;p8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6" name="Google Shape;10866;p8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7" name="Google Shape;10867;p8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8" name="Google Shape;10868;p8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69" name="Google Shape;10869;p8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0" name="Google Shape;10870;p8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1" name="Google Shape;10871;p8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2" name="Google Shape;10872;p8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3" name="Google Shape;10873;p8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4" name="Google Shape;10874;p8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5" name="Google Shape;10875;p8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6" name="Google Shape;10876;p83"/>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7" name="Google Shape;10877;p83"/>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8" name="Google Shape;10878;p8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79" name="Google Shape;10879;p83"/>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0" name="Google Shape;10880;p8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1" name="Google Shape;10881;p83"/>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2" name="Google Shape;10882;p83"/>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3" name="Google Shape;10883;p8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4" name="Google Shape;10884;p8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5" name="Google Shape;10885;p8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6" name="Google Shape;10886;p8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7" name="Google Shape;10887;p8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8" name="Google Shape;10888;p8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89" name="Google Shape;10889;p8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0" name="Google Shape;10890;p8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1" name="Google Shape;10891;p8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2" name="Google Shape;10892;p8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3" name="Google Shape;10893;p8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4" name="Google Shape;10894;p8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5" name="Google Shape;10895;p8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6" name="Google Shape;10896;p8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7" name="Google Shape;10897;p8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8" name="Google Shape;10898;p8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899" name="Google Shape;10899;p8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0" name="Google Shape;10900;p8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1" name="Google Shape;10901;p8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2" name="Google Shape;10902;p8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3" name="Google Shape;10903;p8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4" name="Google Shape;10904;p8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5" name="Google Shape;10905;p8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6" name="Google Shape;10906;p83"/>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7" name="Google Shape;10907;p8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8" name="Google Shape;10908;p8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09" name="Google Shape;10909;p8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0" name="Google Shape;10910;p83"/>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1" name="Google Shape;10911;p8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2" name="Google Shape;10912;p8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3" name="Google Shape;10913;p8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4" name="Google Shape;10914;p8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5" name="Google Shape;10915;p8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6" name="Google Shape;10916;p8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7" name="Google Shape;10917;p8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8" name="Google Shape;10918;p8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19" name="Google Shape;10919;p8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0" name="Google Shape;10920;p8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1" name="Google Shape;10921;p8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2" name="Google Shape;10922;p8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3" name="Google Shape;10923;p8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4" name="Google Shape;10924;p8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5" name="Google Shape;10925;p8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6" name="Google Shape;10926;p8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7" name="Google Shape;10927;p8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8" name="Google Shape;10928;p8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29" name="Google Shape;10929;p8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0" name="Google Shape;10930;p8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1" name="Google Shape;10931;p8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2" name="Google Shape;10932;p8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3" name="Google Shape;10933;p8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4" name="Google Shape;10934;p8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5" name="Google Shape;10935;p8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6" name="Google Shape;10936;p8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7" name="Google Shape;10937;p8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8" name="Google Shape;10938;p8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39" name="Google Shape;10939;p8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0" name="Google Shape;10940;p8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1" name="Google Shape;10941;p8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2" name="Google Shape;10942;p8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3" name="Google Shape;10943;p8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4" name="Google Shape;10944;p8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5" name="Google Shape;10945;p8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6" name="Google Shape;10946;p8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7" name="Google Shape;10947;p8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8" name="Google Shape;10948;p83"/>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49" name="Google Shape;10949;p83"/>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0" name="Google Shape;10950;p83"/>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1" name="Google Shape;10951;p83"/>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2" name="Google Shape;10952;p8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3" name="Google Shape;10953;p8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4" name="Google Shape;10954;p83"/>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5" name="Google Shape;10955;p8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6" name="Google Shape;10956;p8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7" name="Google Shape;10957;p8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8" name="Google Shape;10958;p8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59" name="Google Shape;10959;p83"/>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0" name="Google Shape;10960;p8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1" name="Google Shape;10961;p83"/>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2" name="Google Shape;10962;p8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3" name="Google Shape;10963;p8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4" name="Google Shape;10964;p8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5" name="Google Shape;10965;p8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6" name="Google Shape;10966;p8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7" name="Google Shape;10967;p8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8" name="Google Shape;10968;p8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69" name="Google Shape;10969;p8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0" name="Google Shape;10970;p8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1" name="Google Shape;10971;p8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2" name="Google Shape;10972;p8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3" name="Google Shape;10973;p8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4" name="Google Shape;10974;p8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5" name="Google Shape;10975;p8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6" name="Google Shape;10976;p8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7" name="Google Shape;10977;p8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8" name="Google Shape;10978;p8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79" name="Google Shape;10979;p8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0" name="Google Shape;10980;p8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1" name="Google Shape;10981;p8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2" name="Google Shape;10982;p8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3" name="Google Shape;10983;p8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4" name="Google Shape;10984;p8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5" name="Google Shape;10985;p8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6" name="Google Shape;10986;p8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7" name="Google Shape;10987;p8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8" name="Google Shape;10988;p8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89" name="Google Shape;10989;p8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0" name="Google Shape;10990;p8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1" name="Google Shape;10991;p8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2" name="Google Shape;10992;p8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3" name="Google Shape;10993;p8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4" name="Google Shape;10994;p8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5" name="Google Shape;10995;p8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6" name="Google Shape;10996;p8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7" name="Google Shape;10997;p8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8" name="Google Shape;10998;p8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0999" name="Google Shape;10999;p8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0" name="Google Shape;11000;p8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1" name="Google Shape;11001;p8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2" name="Google Shape;11002;p8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3" name="Google Shape;11003;p8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4" name="Google Shape;11004;p8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5" name="Google Shape;11005;p8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6" name="Google Shape;11006;p8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7" name="Google Shape;11007;p8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8" name="Google Shape;11008;p8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09" name="Google Shape;11009;p8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0" name="Google Shape;11010;p8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1" name="Google Shape;11011;p83"/>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2" name="Google Shape;11012;p8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3" name="Google Shape;11013;p8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4" name="Google Shape;11014;p8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5" name="Google Shape;11015;p8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6" name="Google Shape;11016;p8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7" name="Google Shape;11017;p8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8" name="Google Shape;11018;p8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19" name="Google Shape;11019;p8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0" name="Google Shape;11020;p8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1" name="Google Shape;11021;p8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2" name="Google Shape;11022;p8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3" name="Google Shape;11023;p8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4" name="Google Shape;11024;p8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5" name="Google Shape;11025;p8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6" name="Google Shape;11026;p8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7" name="Google Shape;11027;p8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8" name="Google Shape;11028;p8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29" name="Google Shape;11029;p8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0" name="Google Shape;11030;p8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1" name="Google Shape;11031;p8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2" name="Google Shape;11032;p8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3" name="Google Shape;11033;p8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4" name="Google Shape;11034;p8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5" name="Google Shape;11035;p8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6" name="Google Shape;11036;p8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7" name="Google Shape;11037;p8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8" name="Google Shape;11038;p8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39" name="Google Shape;11039;p8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0" name="Google Shape;11040;p8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1" name="Google Shape;11041;p8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2" name="Google Shape;11042;p8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3" name="Google Shape;11043;p8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4" name="Google Shape;11044;p8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5" name="Google Shape;11045;p8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6" name="Google Shape;11046;p8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7" name="Google Shape;11047;p8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8" name="Google Shape;11048;p8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49" name="Google Shape;11049;p8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0" name="Google Shape;11050;p8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1" name="Google Shape;11051;p8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2" name="Google Shape;11052;p8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3" name="Google Shape;11053;p8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4" name="Google Shape;11054;p8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5" name="Google Shape;11055;p8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6" name="Google Shape;11056;p8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7" name="Google Shape;11057;p83"/>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8" name="Google Shape;11058;p8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59" name="Google Shape;11059;p8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0" name="Google Shape;11060;p8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1" name="Google Shape;11061;p8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2" name="Google Shape;11062;p8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3" name="Google Shape;11063;p8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4" name="Google Shape;11064;p8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5" name="Google Shape;11065;p8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6" name="Google Shape;11066;p8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7" name="Google Shape;11067;p8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8" name="Google Shape;11068;p8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69" name="Google Shape;11069;p8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0" name="Google Shape;11070;p8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1" name="Google Shape;11071;p8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2" name="Google Shape;11072;p8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3" name="Google Shape;11073;p8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4" name="Google Shape;11074;p8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5" name="Google Shape;11075;p8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6" name="Google Shape;11076;p8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7" name="Google Shape;11077;p8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8" name="Google Shape;11078;p8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79" name="Google Shape;11079;p8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0" name="Google Shape;11080;p8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1" name="Google Shape;11081;p8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2" name="Google Shape;11082;p8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3" name="Google Shape;11083;p8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4" name="Google Shape;11084;p8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5" name="Google Shape;11085;p8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6" name="Google Shape;11086;p83"/>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7" name="Google Shape;11087;p8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8" name="Google Shape;11088;p8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89" name="Google Shape;11089;p8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0" name="Google Shape;11090;p8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1" name="Google Shape;11091;p8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2" name="Google Shape;11092;p8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3" name="Google Shape;11093;p8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4" name="Google Shape;11094;p8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5" name="Google Shape;11095;p8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6" name="Google Shape;11096;p8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7" name="Google Shape;11097;p8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8" name="Google Shape;11098;p8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099" name="Google Shape;11099;p8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0" name="Google Shape;11100;p8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1" name="Google Shape;11101;p8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2" name="Google Shape;11102;p8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3" name="Google Shape;11103;p8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4" name="Google Shape;11104;p8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5" name="Google Shape;11105;p8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6" name="Google Shape;11106;p8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7" name="Google Shape;11107;p8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8" name="Google Shape;11108;p8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09" name="Google Shape;11109;p8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0" name="Google Shape;11110;p8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1" name="Google Shape;11111;p8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2" name="Google Shape;11112;p8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3" name="Google Shape;11113;p8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4" name="Google Shape;11114;p8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5" name="Google Shape;11115;p8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6" name="Google Shape;11116;p8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7" name="Google Shape;11117;p8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8" name="Google Shape;11118;p8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19" name="Google Shape;11119;p8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0" name="Google Shape;11120;p8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1" name="Google Shape;11121;p8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2" name="Google Shape;11122;p8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3" name="Google Shape;11123;p8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4" name="Google Shape;11124;p8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5" name="Google Shape;11125;p8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6" name="Google Shape;11126;p8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7" name="Google Shape;11127;p8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8" name="Google Shape;11128;p83"/>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29" name="Google Shape;11129;p8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0" name="Google Shape;11130;p8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1" name="Google Shape;11131;p8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2" name="Google Shape;11132;p8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3" name="Google Shape;11133;p8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4" name="Google Shape;11134;p8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5" name="Google Shape;11135;p83"/>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6" name="Google Shape;11136;p8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7" name="Google Shape;11137;p8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8" name="Google Shape;11138;p8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39" name="Google Shape;11139;p8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0" name="Google Shape;11140;p8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1" name="Google Shape;11141;p8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2" name="Google Shape;11142;p8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3" name="Google Shape;11143;p8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4" name="Google Shape;11144;p8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5" name="Google Shape;11145;p8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6" name="Google Shape;11146;p8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7" name="Google Shape;11147;p8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8" name="Google Shape;11148;p8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49" name="Google Shape;11149;p8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0" name="Google Shape;11150;p8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1" name="Google Shape;11151;p8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2" name="Google Shape;11152;p8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3" name="Google Shape;11153;p8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4" name="Google Shape;11154;p8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5" name="Google Shape;11155;p8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6" name="Google Shape;11156;p8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7" name="Google Shape;11157;p8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8" name="Google Shape;11158;p8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59" name="Google Shape;11159;p8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0" name="Google Shape;11160;p8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1" name="Google Shape;11161;p83"/>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2" name="Google Shape;11162;p8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3" name="Google Shape;11163;p8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4" name="Google Shape;11164;p83"/>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5" name="Google Shape;11165;p8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6" name="Google Shape;11166;p8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7" name="Google Shape;11167;p8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8" name="Google Shape;11168;p8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69" name="Google Shape;11169;p8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0" name="Google Shape;11170;p8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1" name="Google Shape;11171;p83"/>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2" name="Google Shape;11172;p83"/>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3" name="Google Shape;11173;p8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4" name="Google Shape;11174;p8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5" name="Google Shape;11175;p8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6" name="Google Shape;11176;p83"/>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7" name="Google Shape;11177;p8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8" name="Google Shape;11178;p8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79" name="Google Shape;11179;p8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0" name="Google Shape;11180;p8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1" name="Google Shape;11181;p8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2" name="Google Shape;11182;p8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3" name="Google Shape;11183;p83"/>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4" name="Google Shape;11184;p83"/>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5" name="Google Shape;11185;p83"/>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6" name="Google Shape;11186;p83"/>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7" name="Google Shape;11187;p8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8" name="Google Shape;11188;p8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89" name="Google Shape;11189;p8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0" name="Google Shape;11190;p8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1" name="Google Shape;11191;p8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2" name="Google Shape;11192;p8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3" name="Google Shape;11193;p8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4" name="Google Shape;11194;p8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5" name="Google Shape;11195;p83"/>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6" name="Google Shape;11196;p8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7" name="Google Shape;11197;p83"/>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8" name="Google Shape;11198;p8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199" name="Google Shape;11199;p8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0" name="Google Shape;11200;p8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1" name="Google Shape;11201;p8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2" name="Google Shape;11202;p8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3" name="Google Shape;11203;p8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4" name="Google Shape;11204;p8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5" name="Google Shape;11205;p8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6" name="Google Shape;11206;p83"/>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7" name="Google Shape;11207;p8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8" name="Google Shape;11208;p8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09" name="Google Shape;11209;p8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0" name="Google Shape;11210;p83"/>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1" name="Google Shape;11211;p8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2" name="Google Shape;11212;p8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3" name="Google Shape;11213;p8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4" name="Google Shape;11214;p8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5" name="Google Shape;11215;p8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6" name="Google Shape;11216;p8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7" name="Google Shape;11217;p8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8" name="Google Shape;11218;p8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19" name="Google Shape;11219;p8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0" name="Google Shape;11220;p8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1" name="Google Shape;11221;p8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2" name="Google Shape;11222;p8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3" name="Google Shape;11223;p8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4" name="Google Shape;11224;p8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5" name="Google Shape;11225;p8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6" name="Google Shape;11226;p8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7" name="Google Shape;11227;p8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8" name="Google Shape;11228;p8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29" name="Google Shape;11229;p8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0" name="Google Shape;11230;p8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1" name="Google Shape;11231;p8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2" name="Google Shape;11232;p8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3" name="Google Shape;11233;p8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4" name="Google Shape;11234;p8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5" name="Google Shape;11235;p8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6" name="Google Shape;11236;p8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7" name="Google Shape;11237;p8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8" name="Google Shape;11238;p8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39" name="Google Shape;11239;p8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0" name="Google Shape;11240;p8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1" name="Google Shape;11241;p8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2" name="Google Shape;11242;p8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3" name="Google Shape;11243;p8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4" name="Google Shape;11244;p8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5" name="Google Shape;11245;p8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6" name="Google Shape;11246;p8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7" name="Google Shape;11247;p8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8" name="Google Shape;11248;p8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49" name="Google Shape;11249;p8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0" name="Google Shape;11250;p8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1" name="Google Shape;11251;p8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2" name="Google Shape;11252;p8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3" name="Google Shape;11253;p8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4" name="Google Shape;11254;p8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5" name="Google Shape;11255;p83"/>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6" name="Google Shape;11256;p8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7" name="Google Shape;11257;p8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8" name="Google Shape;11258;p8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59" name="Google Shape;11259;p8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0" name="Google Shape;11260;p8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1" name="Google Shape;11261;p8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2" name="Google Shape;11262;p8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3" name="Google Shape;11263;p8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4" name="Google Shape;11264;p83"/>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5" name="Google Shape;11265;p83"/>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6" name="Google Shape;11266;p8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7" name="Google Shape;11267;p8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8" name="Google Shape;11268;p8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69" name="Google Shape;11269;p8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0" name="Google Shape;11270;p8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1" name="Google Shape;11271;p8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2" name="Google Shape;11272;p8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3" name="Google Shape;11273;p8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4" name="Google Shape;11274;p8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5" name="Google Shape;11275;p8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6" name="Google Shape;11276;p8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7" name="Google Shape;11277;p8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8" name="Google Shape;11278;p8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79" name="Google Shape;11279;p83"/>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0" name="Google Shape;11280;p83"/>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1" name="Google Shape;11281;p8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2" name="Google Shape;11282;p83"/>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3" name="Google Shape;11283;p8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4" name="Google Shape;11284;p8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5" name="Google Shape;11285;p8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6" name="Google Shape;11286;p8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7" name="Google Shape;11287;p8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8" name="Google Shape;11288;p83"/>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89" name="Google Shape;11289;p8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0" name="Google Shape;11290;p8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1" name="Google Shape;11291;p8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2" name="Google Shape;11292;p8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3" name="Google Shape;11293;p8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4" name="Google Shape;11294;p8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5" name="Google Shape;11295;p8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6" name="Google Shape;11296;p8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7" name="Google Shape;11297;p8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8" name="Google Shape;11298;p83"/>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299" name="Google Shape;11299;p83"/>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0" name="Google Shape;11300;p83"/>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1" name="Google Shape;11301;p8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2" name="Google Shape;11302;p8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3" name="Google Shape;11303;p8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4" name="Google Shape;11304;p8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5" name="Google Shape;11305;p8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6" name="Google Shape;11306;p83"/>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7" name="Google Shape;11307;p8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8" name="Google Shape;11308;p8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09" name="Google Shape;11309;p8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0" name="Google Shape;11310;p8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1" name="Google Shape;11311;p8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2" name="Google Shape;11312;p8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3" name="Google Shape;11313;p8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4" name="Google Shape;11314;p83"/>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5" name="Google Shape;11315;p8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6" name="Google Shape;11316;p8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7" name="Google Shape;11317;p8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8" name="Google Shape;11318;p8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19" name="Google Shape;11319;p8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0" name="Google Shape;11320;p8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1" name="Google Shape;11321;p8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2" name="Google Shape;11322;p8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3" name="Google Shape;11323;p8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4" name="Google Shape;11324;p8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5" name="Google Shape;11325;p83"/>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6" name="Google Shape;11326;p8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7" name="Google Shape;11327;p8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8" name="Google Shape;11328;p8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29" name="Google Shape;11329;p8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0" name="Google Shape;11330;p8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1" name="Google Shape;11331;p8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2" name="Google Shape;11332;p8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3" name="Google Shape;11333;p8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4" name="Google Shape;11334;p8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5" name="Google Shape;11335;p8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6" name="Google Shape;11336;p8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7" name="Google Shape;11337;p8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8" name="Google Shape;11338;p8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39" name="Google Shape;11339;p8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0" name="Google Shape;11340;p8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1" name="Google Shape;11341;p8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2" name="Google Shape;11342;p8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3" name="Google Shape;11343;p8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4" name="Google Shape;11344;p8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5" name="Google Shape;11345;p8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6" name="Google Shape;11346;p8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7" name="Google Shape;11347;p8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8" name="Google Shape;11348;p8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49" name="Google Shape;11349;p8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0" name="Google Shape;11350;p8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1" name="Google Shape;11351;p8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2" name="Google Shape;11352;p8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3" name="Google Shape;11353;p8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4" name="Google Shape;11354;p8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5" name="Google Shape;11355;p8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6" name="Google Shape;11356;p8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7" name="Google Shape;11357;p8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8" name="Google Shape;11358;p8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59" name="Google Shape;11359;p8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60" name="Google Shape;11360;p8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61" name="Google Shape;11361;p8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62" name="Google Shape;11362;p8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63" name="Google Shape;11363;p8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64" name="Google Shape;11364;p8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65" name="Google Shape;11365;p8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66" name="Google Shape;11366;p8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367" name="Google Shape;11367;p83"/>
          <p:cNvGrpSpPr/>
          <p:nvPr/>
        </p:nvGrpSpPr>
        <p:grpSpPr>
          <a:xfrm>
            <a:off x="3450485" y="919691"/>
            <a:ext cx="2310381" cy="1488888"/>
            <a:chOff x="229225" y="549050"/>
            <a:chExt cx="7161750" cy="4615275"/>
          </a:xfrm>
        </p:grpSpPr>
        <p:sp>
          <p:nvSpPr>
            <p:cNvPr id="11368" name="Google Shape;11368;p8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69" name="Google Shape;11369;p8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0" name="Google Shape;11370;p8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1" name="Google Shape;11371;p8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2" name="Google Shape;11372;p8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3" name="Google Shape;11373;p8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4" name="Google Shape;11374;p8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5" name="Google Shape;11375;p8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6" name="Google Shape;11376;p8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7" name="Google Shape;11377;p8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8" name="Google Shape;11378;p8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79" name="Google Shape;11379;p8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0" name="Google Shape;11380;p8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1" name="Google Shape;11381;p8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2" name="Google Shape;11382;p8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3" name="Google Shape;11383;p8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4" name="Google Shape;11384;p8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5" name="Google Shape;11385;p8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6" name="Google Shape;11386;p8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7" name="Google Shape;11387;p8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8" name="Google Shape;11388;p8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89" name="Google Shape;11389;p8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0" name="Google Shape;11390;p8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1" name="Google Shape;11391;p8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2" name="Google Shape;11392;p8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3" name="Google Shape;11393;p8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4" name="Google Shape;11394;p8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5" name="Google Shape;11395;p8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6" name="Google Shape;11396;p8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7" name="Google Shape;11397;p8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8" name="Google Shape;11398;p8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399" name="Google Shape;11399;p8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0" name="Google Shape;11400;p8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1" name="Google Shape;11401;p8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2" name="Google Shape;11402;p8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3" name="Google Shape;11403;p8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4" name="Google Shape;11404;p8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5" name="Google Shape;11405;p8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6" name="Google Shape;11406;p8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7" name="Google Shape;11407;p8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8" name="Google Shape;11408;p8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09" name="Google Shape;11409;p8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0" name="Google Shape;11410;p8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1" name="Google Shape;11411;p8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2" name="Google Shape;11412;p8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3" name="Google Shape;11413;p8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4" name="Google Shape;11414;p8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5" name="Google Shape;11415;p8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6" name="Google Shape;11416;p8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7" name="Google Shape;11417;p8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8" name="Google Shape;11418;p8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19" name="Google Shape;11419;p8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0" name="Google Shape;11420;p8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1" name="Google Shape;11421;p8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2" name="Google Shape;11422;p8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3" name="Google Shape;11423;p8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4" name="Google Shape;11424;p8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5" name="Google Shape;11425;p8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6" name="Google Shape;11426;p8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7" name="Google Shape;11427;p8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8" name="Google Shape;11428;p8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29" name="Google Shape;11429;p8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0" name="Google Shape;11430;p8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1" name="Google Shape;11431;p8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2" name="Google Shape;11432;p8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3" name="Google Shape;11433;p8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4" name="Google Shape;11434;p8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5" name="Google Shape;11435;p8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6" name="Google Shape;11436;p8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7" name="Google Shape;11437;p8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8" name="Google Shape;11438;p8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39" name="Google Shape;11439;p8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0" name="Google Shape;11440;p8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1" name="Google Shape;11441;p8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2" name="Google Shape;11442;p8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3" name="Google Shape;11443;p8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4" name="Google Shape;11444;p8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5" name="Google Shape;11445;p8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6" name="Google Shape;11446;p8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7" name="Google Shape;11447;p8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8" name="Google Shape;11448;p8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49" name="Google Shape;11449;p8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0" name="Google Shape;11450;p8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1" name="Google Shape;11451;p8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2" name="Google Shape;11452;p8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3" name="Google Shape;11453;p8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4" name="Google Shape;11454;p8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5" name="Google Shape;11455;p8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6" name="Google Shape;11456;p8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7" name="Google Shape;11457;p8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8" name="Google Shape;11458;p8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59" name="Google Shape;11459;p8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0" name="Google Shape;11460;p8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1" name="Google Shape;11461;p8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2" name="Google Shape;11462;p8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3" name="Google Shape;11463;p8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4" name="Google Shape;11464;p8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5" name="Google Shape;11465;p8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6" name="Google Shape;11466;p8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7" name="Google Shape;11467;p8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8" name="Google Shape;11468;p8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69" name="Google Shape;11469;p8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0" name="Google Shape;11470;p8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1" name="Google Shape;11471;p8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2" name="Google Shape;11472;p8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3" name="Google Shape;11473;p8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4" name="Google Shape;11474;p8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5" name="Google Shape;11475;p8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6" name="Google Shape;11476;p8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7" name="Google Shape;11477;p8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8" name="Google Shape;11478;p8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79" name="Google Shape;11479;p8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80" name="Google Shape;11480;p8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81" name="Google Shape;11481;p8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82" name="Google Shape;11482;p8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83" name="Google Shape;11483;p8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84" name="Google Shape;11484;p8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485" name="Google Shape;11485;p83"/>
          <p:cNvGrpSpPr/>
          <p:nvPr/>
        </p:nvGrpSpPr>
        <p:grpSpPr>
          <a:xfrm>
            <a:off x="3548403" y="2849588"/>
            <a:ext cx="2310282" cy="1374222"/>
            <a:chOff x="238125" y="732525"/>
            <a:chExt cx="7130500" cy="4241425"/>
          </a:xfrm>
        </p:grpSpPr>
        <p:sp>
          <p:nvSpPr>
            <p:cNvPr id="11486" name="Google Shape;11486;p8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87" name="Google Shape;11487;p8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88" name="Google Shape;11488;p8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89" name="Google Shape;11489;p8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0" name="Google Shape;11490;p8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1" name="Google Shape;11491;p8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2" name="Google Shape;11492;p8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3" name="Google Shape;11493;p8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4" name="Google Shape;11494;p8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5" name="Google Shape;11495;p8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6" name="Google Shape;11496;p8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7" name="Google Shape;11497;p8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8" name="Google Shape;11498;p8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499" name="Google Shape;11499;p8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0" name="Google Shape;11500;p8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1" name="Google Shape;11501;p8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2" name="Google Shape;11502;p8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3" name="Google Shape;11503;p8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4" name="Google Shape;11504;p8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5" name="Google Shape;11505;p8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6" name="Google Shape;11506;p8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7" name="Google Shape;11507;p8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8" name="Google Shape;11508;p8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09" name="Google Shape;11509;p8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0" name="Google Shape;11510;p8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1" name="Google Shape;11511;p8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2" name="Google Shape;11512;p8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3" name="Google Shape;11513;p8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4" name="Google Shape;11514;p8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5" name="Google Shape;11515;p8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6" name="Google Shape;11516;p8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7" name="Google Shape;11517;p8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8" name="Google Shape;11518;p8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19" name="Google Shape;11519;p8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0" name="Google Shape;11520;p8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1" name="Google Shape;11521;p8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2" name="Google Shape;11522;p8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3" name="Google Shape;11523;p8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4" name="Google Shape;11524;p8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5" name="Google Shape;11525;p8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6" name="Google Shape;11526;p8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7" name="Google Shape;11527;p8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8" name="Google Shape;11528;p8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29" name="Google Shape;11529;p8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0" name="Google Shape;11530;p8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1" name="Google Shape;11531;p8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2" name="Google Shape;11532;p8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3" name="Google Shape;11533;p8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4" name="Google Shape;11534;p8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5" name="Google Shape;11535;p8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6" name="Google Shape;11536;p8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7" name="Google Shape;11537;p8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8" name="Google Shape;11538;p8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39" name="Google Shape;11539;p8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0" name="Google Shape;11540;p8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1" name="Google Shape;11541;p8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2" name="Google Shape;11542;p8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3" name="Google Shape;11543;p8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4" name="Google Shape;11544;p8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5" name="Google Shape;11545;p8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6" name="Google Shape;11546;p8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7" name="Google Shape;11547;p8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8" name="Google Shape;11548;p8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49" name="Google Shape;11549;p8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0" name="Google Shape;11550;p8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1" name="Google Shape;11551;p8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2" name="Google Shape;11552;p8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3" name="Google Shape;11553;p8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4" name="Google Shape;11554;p8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5" name="Google Shape;11555;p8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6" name="Google Shape;11556;p8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7" name="Google Shape;11557;p8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8" name="Google Shape;11558;p8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59" name="Google Shape;11559;p8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0" name="Google Shape;11560;p8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1" name="Google Shape;11561;p8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2" name="Google Shape;11562;p8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3" name="Google Shape;11563;p8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4" name="Google Shape;11564;p8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5" name="Google Shape;11565;p8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6" name="Google Shape;11566;p8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7" name="Google Shape;11567;p8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8" name="Google Shape;11568;p8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69" name="Google Shape;11569;p8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0" name="Google Shape;11570;p8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1" name="Google Shape;11571;p8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2" name="Google Shape;11572;p8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3" name="Google Shape;11573;p8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4" name="Google Shape;11574;p8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5" name="Google Shape;11575;p8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6" name="Google Shape;11576;p8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7" name="Google Shape;11577;p8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8" name="Google Shape;11578;p8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79" name="Google Shape;11579;p8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0" name="Google Shape;11580;p8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1" name="Google Shape;11581;p8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2" name="Google Shape;11582;p8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3" name="Google Shape;11583;p8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4" name="Google Shape;11584;p8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5" name="Google Shape;11585;p8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6" name="Google Shape;11586;p8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7" name="Google Shape;11587;p8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8" name="Google Shape;11588;p8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89" name="Google Shape;11589;p8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0" name="Google Shape;11590;p8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1" name="Google Shape;11591;p8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2" name="Google Shape;11592;p8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3" name="Google Shape;11593;p8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4" name="Google Shape;11594;p8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5" name="Google Shape;11595;p8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6" name="Google Shape;11596;p8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7" name="Google Shape;11597;p8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8" name="Google Shape;11598;p8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599" name="Google Shape;11599;p8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1603"/>
        <p:cNvGrpSpPr/>
        <p:nvPr/>
      </p:nvGrpSpPr>
      <p:grpSpPr>
        <a:xfrm>
          <a:off x="0" y="0"/>
          <a:ext cx="0" cy="0"/>
          <a:chOff x="0" y="0"/>
          <a:chExt cx="0" cy="0"/>
        </a:xfrm>
      </p:grpSpPr>
      <p:grpSp>
        <p:nvGrpSpPr>
          <p:cNvPr id="11604" name="Google Shape;11604;p84"/>
          <p:cNvGrpSpPr/>
          <p:nvPr/>
        </p:nvGrpSpPr>
        <p:grpSpPr>
          <a:xfrm>
            <a:off x="2100560" y="3398663"/>
            <a:ext cx="1102891" cy="760337"/>
            <a:chOff x="4967783" y="2151471"/>
            <a:chExt cx="3920692" cy="2702940"/>
          </a:xfrm>
        </p:grpSpPr>
        <p:grpSp>
          <p:nvGrpSpPr>
            <p:cNvPr id="11605" name="Google Shape;11605;p84"/>
            <p:cNvGrpSpPr/>
            <p:nvPr/>
          </p:nvGrpSpPr>
          <p:grpSpPr>
            <a:xfrm>
              <a:off x="5045709" y="2252109"/>
              <a:ext cx="3761071" cy="2501708"/>
              <a:chOff x="2691784" y="1805334"/>
              <a:chExt cx="3761071" cy="2501708"/>
            </a:xfrm>
          </p:grpSpPr>
          <p:sp>
            <p:nvSpPr>
              <p:cNvPr id="11606" name="Google Shape;11606;p8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07" name="Google Shape;11607;p8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08" name="Google Shape;11608;p8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09" name="Google Shape;11609;p8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10" name="Google Shape;11610;p8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11" name="Google Shape;11611;p8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12" name="Google Shape;11612;p8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613" name="Google Shape;11613;p84"/>
            <p:cNvGrpSpPr/>
            <p:nvPr/>
          </p:nvGrpSpPr>
          <p:grpSpPr>
            <a:xfrm>
              <a:off x="4967783" y="2151471"/>
              <a:ext cx="3920692" cy="2702940"/>
              <a:chOff x="2613858" y="1704696"/>
              <a:chExt cx="3920692" cy="2702940"/>
            </a:xfrm>
          </p:grpSpPr>
          <p:sp>
            <p:nvSpPr>
              <p:cNvPr id="11614" name="Google Shape;11614;p8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15" name="Google Shape;11615;p8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16" name="Google Shape;11616;p8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17" name="Google Shape;11617;p8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18" name="Google Shape;11618;p8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619" name="Google Shape;11619;p84"/>
          <p:cNvGrpSpPr/>
          <p:nvPr/>
        </p:nvGrpSpPr>
        <p:grpSpPr>
          <a:xfrm>
            <a:off x="3504468" y="1286940"/>
            <a:ext cx="1561911" cy="708580"/>
            <a:chOff x="3530532" y="1496185"/>
            <a:chExt cx="1561911" cy="708580"/>
          </a:xfrm>
        </p:grpSpPr>
        <p:grpSp>
          <p:nvGrpSpPr>
            <p:cNvPr id="11620" name="Google Shape;11620;p84"/>
            <p:cNvGrpSpPr/>
            <p:nvPr/>
          </p:nvGrpSpPr>
          <p:grpSpPr>
            <a:xfrm>
              <a:off x="3720318" y="1857562"/>
              <a:ext cx="1372125" cy="54"/>
              <a:chOff x="3720318" y="1857562"/>
              <a:chExt cx="1372125" cy="54"/>
            </a:xfrm>
          </p:grpSpPr>
          <p:cxnSp>
            <p:nvCxnSpPr>
              <p:cNvPr id="11621" name="Google Shape;11621;p84"/>
              <p:cNvCxnSpPr>
                <a:endCxn id="1162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623" name="Google Shape;11623;p8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624" name="Google Shape;11624;p8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625" name="Google Shape;11625;p84"/>
              <p:cNvCxnSpPr>
                <a:stCxn id="1162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626" name="Google Shape;11626;p84"/>
            <p:cNvGrpSpPr/>
            <p:nvPr/>
          </p:nvGrpSpPr>
          <p:grpSpPr>
            <a:xfrm>
              <a:off x="3567462" y="1496185"/>
              <a:ext cx="286500" cy="272914"/>
              <a:chOff x="3567462" y="1496185"/>
              <a:chExt cx="286500" cy="272914"/>
            </a:xfrm>
          </p:grpSpPr>
          <p:cxnSp>
            <p:nvCxnSpPr>
              <p:cNvPr id="11627" name="Google Shape;11627;p8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628" name="Google Shape;11628;p8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1629" name="Google Shape;11629;p8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30" name="Google Shape;11630;p8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1631" name="Google Shape;11631;p84"/>
            <p:cNvGrpSpPr/>
            <p:nvPr/>
          </p:nvGrpSpPr>
          <p:grpSpPr>
            <a:xfrm>
              <a:off x="3929014" y="1960574"/>
              <a:ext cx="286500" cy="242342"/>
              <a:chOff x="3929014" y="1960574"/>
              <a:chExt cx="286500" cy="242342"/>
            </a:xfrm>
          </p:grpSpPr>
          <p:cxnSp>
            <p:nvCxnSpPr>
              <p:cNvPr id="11632" name="Google Shape;11632;p8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633" name="Google Shape;11633;p8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634" name="Google Shape;11634;p84"/>
            <p:cNvGrpSpPr/>
            <p:nvPr/>
          </p:nvGrpSpPr>
          <p:grpSpPr>
            <a:xfrm>
              <a:off x="4290828" y="1496185"/>
              <a:ext cx="286500" cy="272914"/>
              <a:chOff x="4290828" y="1496185"/>
              <a:chExt cx="286500" cy="272914"/>
            </a:xfrm>
          </p:grpSpPr>
          <p:cxnSp>
            <p:nvCxnSpPr>
              <p:cNvPr id="11635" name="Google Shape;11635;p8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636" name="Google Shape;11636;p8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1637" name="Google Shape;11637;p8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22" name="Google Shape;11622;p8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1638" name="Google Shape;11638;p84"/>
            <p:cNvGrpSpPr/>
            <p:nvPr/>
          </p:nvGrpSpPr>
          <p:grpSpPr>
            <a:xfrm>
              <a:off x="4657726" y="1959674"/>
              <a:ext cx="286500" cy="245092"/>
              <a:chOff x="4657726" y="1959674"/>
              <a:chExt cx="286500" cy="245092"/>
            </a:xfrm>
          </p:grpSpPr>
          <p:cxnSp>
            <p:nvCxnSpPr>
              <p:cNvPr id="11639" name="Google Shape;11639;p8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640" name="Google Shape;11640;p8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641" name="Google Shape;11641;p84"/>
          <p:cNvGrpSpPr/>
          <p:nvPr/>
        </p:nvGrpSpPr>
        <p:grpSpPr>
          <a:xfrm>
            <a:off x="3486488" y="2149036"/>
            <a:ext cx="1597032" cy="378649"/>
            <a:chOff x="3512551" y="2358282"/>
            <a:chExt cx="1597032" cy="378649"/>
          </a:xfrm>
        </p:grpSpPr>
        <p:grpSp>
          <p:nvGrpSpPr>
            <p:cNvPr id="11642" name="Google Shape;11642;p84"/>
            <p:cNvGrpSpPr/>
            <p:nvPr/>
          </p:nvGrpSpPr>
          <p:grpSpPr>
            <a:xfrm>
              <a:off x="3738198" y="2553002"/>
              <a:ext cx="1145834" cy="117"/>
              <a:chOff x="3738198" y="2553002"/>
              <a:chExt cx="1145834" cy="117"/>
            </a:xfrm>
          </p:grpSpPr>
          <p:cxnSp>
            <p:nvCxnSpPr>
              <p:cNvPr id="11643" name="Google Shape;11643;p8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644" name="Google Shape;11644;p8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645" name="Google Shape;11645;p84"/>
              <p:cNvCxnSpPr>
                <a:stCxn id="11646" idx="6"/>
                <a:endCxn id="1164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648" name="Google Shape;11648;p84"/>
            <p:cNvGrpSpPr/>
            <p:nvPr/>
          </p:nvGrpSpPr>
          <p:grpSpPr>
            <a:xfrm>
              <a:off x="3969644" y="2440153"/>
              <a:ext cx="225900" cy="296779"/>
              <a:chOff x="3969644" y="2440153"/>
              <a:chExt cx="225900" cy="296779"/>
            </a:xfrm>
          </p:grpSpPr>
          <p:cxnSp>
            <p:nvCxnSpPr>
              <p:cNvPr id="11649" name="Google Shape;11649;p8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647" name="Google Shape;11647;p8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50" name="Google Shape;11650;p8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651" name="Google Shape;11651;p84"/>
            <p:cNvGrpSpPr/>
            <p:nvPr/>
          </p:nvGrpSpPr>
          <p:grpSpPr>
            <a:xfrm>
              <a:off x="4426818" y="2358282"/>
              <a:ext cx="225600" cy="307471"/>
              <a:chOff x="4426818" y="2358282"/>
              <a:chExt cx="225600" cy="307471"/>
            </a:xfrm>
          </p:grpSpPr>
          <p:cxnSp>
            <p:nvCxnSpPr>
              <p:cNvPr id="11652" name="Google Shape;11652;p84"/>
              <p:cNvCxnSpPr>
                <a:stCxn id="1165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654" name="Google Shape;11654;p8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53" name="Google Shape;11653;p8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655" name="Google Shape;11655;p84"/>
            <p:cNvGrpSpPr/>
            <p:nvPr/>
          </p:nvGrpSpPr>
          <p:grpSpPr>
            <a:xfrm>
              <a:off x="4883984" y="2440153"/>
              <a:ext cx="225600" cy="296479"/>
              <a:chOff x="4883984" y="2440153"/>
              <a:chExt cx="225600" cy="296479"/>
            </a:xfrm>
          </p:grpSpPr>
          <p:cxnSp>
            <p:nvCxnSpPr>
              <p:cNvPr id="11656" name="Google Shape;11656;p8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657" name="Google Shape;11657;p8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58" name="Google Shape;11658;p8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659" name="Google Shape;11659;p84"/>
            <p:cNvGrpSpPr/>
            <p:nvPr/>
          </p:nvGrpSpPr>
          <p:grpSpPr>
            <a:xfrm>
              <a:off x="3512551" y="2358356"/>
              <a:ext cx="225647" cy="307629"/>
              <a:chOff x="2182679" y="2005014"/>
              <a:chExt cx="792300" cy="1080158"/>
            </a:xfrm>
          </p:grpSpPr>
          <p:cxnSp>
            <p:nvCxnSpPr>
              <p:cNvPr id="11660" name="Google Shape;11660;p84"/>
              <p:cNvCxnSpPr>
                <a:stCxn id="1166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646" name="Google Shape;11646;p8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61" name="Google Shape;11661;p8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662" name="Google Shape;11662;p84"/>
          <p:cNvGrpSpPr/>
          <p:nvPr/>
        </p:nvGrpSpPr>
        <p:grpSpPr>
          <a:xfrm>
            <a:off x="6846570" y="972834"/>
            <a:ext cx="1559809" cy="722610"/>
            <a:chOff x="634175" y="2986275"/>
            <a:chExt cx="3147949" cy="1458344"/>
          </a:xfrm>
        </p:grpSpPr>
        <p:cxnSp>
          <p:nvCxnSpPr>
            <p:cNvPr id="11663" name="Google Shape;11663;p84"/>
            <p:cNvCxnSpPr>
              <a:stCxn id="11664" idx="4"/>
              <a:endCxn id="1166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666" name="Google Shape;11666;p84"/>
            <p:cNvCxnSpPr>
              <a:stCxn id="11665" idx="0"/>
              <a:endCxn id="1166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68" name="Google Shape;11668;p84"/>
            <p:cNvCxnSpPr>
              <a:stCxn id="11667" idx="4"/>
              <a:endCxn id="1166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70" name="Google Shape;11670;p84"/>
            <p:cNvCxnSpPr>
              <a:stCxn id="11669" idx="0"/>
              <a:endCxn id="1167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671" name="Google Shape;11671;p8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00C3B1"/>
                </a:solidFill>
                <a:latin typeface="Calibri"/>
                <a:ea typeface="Calibri"/>
                <a:cs typeface="Calibri"/>
                <a:sym typeface="Calibri"/>
              </a:endParaRPr>
            </a:p>
          </p:txBody>
        </p:sp>
        <p:sp>
          <p:nvSpPr>
            <p:cNvPr id="11667" name="Google Shape;11667;p8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00C3B1"/>
                </a:solidFill>
                <a:latin typeface="Calibri"/>
                <a:ea typeface="Calibri"/>
                <a:cs typeface="Calibri"/>
                <a:sym typeface="Calibri"/>
              </a:endParaRPr>
            </a:p>
          </p:txBody>
        </p:sp>
        <p:sp>
          <p:nvSpPr>
            <p:cNvPr id="11664" name="Google Shape;11664;p8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00C3B1"/>
                </a:solidFill>
                <a:latin typeface="Calibri"/>
                <a:ea typeface="Calibri"/>
                <a:cs typeface="Calibri"/>
                <a:sym typeface="Calibri"/>
              </a:endParaRPr>
            </a:p>
          </p:txBody>
        </p:sp>
        <p:sp>
          <p:nvSpPr>
            <p:cNvPr id="11669" name="Google Shape;11669;p8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00C3B1"/>
                </a:solidFill>
                <a:latin typeface="Calibri"/>
                <a:ea typeface="Calibri"/>
                <a:cs typeface="Calibri"/>
                <a:sym typeface="Calibri"/>
              </a:endParaRPr>
            </a:p>
          </p:txBody>
        </p:sp>
        <p:sp>
          <p:nvSpPr>
            <p:cNvPr id="11665" name="Google Shape;11665;p8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FFFFFF"/>
                </a:solidFill>
                <a:latin typeface="Calibri"/>
                <a:ea typeface="Calibri"/>
                <a:cs typeface="Calibri"/>
                <a:sym typeface="Calibri"/>
              </a:endParaRPr>
            </a:p>
          </p:txBody>
        </p:sp>
      </p:grpSp>
      <p:grpSp>
        <p:nvGrpSpPr>
          <p:cNvPr id="11672" name="Google Shape;11672;p84"/>
          <p:cNvGrpSpPr/>
          <p:nvPr/>
        </p:nvGrpSpPr>
        <p:grpSpPr>
          <a:xfrm>
            <a:off x="3500360" y="2682741"/>
            <a:ext cx="1570719" cy="294123"/>
            <a:chOff x="998425" y="1182125"/>
            <a:chExt cx="1065400" cy="199500"/>
          </a:xfrm>
        </p:grpSpPr>
        <p:sp>
          <p:nvSpPr>
            <p:cNvPr id="11673" name="Google Shape;11673;p8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74" name="Google Shape;11674;p8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75" name="Google Shape;11675;p8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76" name="Google Shape;11676;p8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77" name="Google Shape;11677;p8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678" name="Google Shape;11678;p84"/>
          <p:cNvGrpSpPr/>
          <p:nvPr/>
        </p:nvGrpSpPr>
        <p:grpSpPr>
          <a:xfrm>
            <a:off x="6843616" y="1800228"/>
            <a:ext cx="1565716" cy="366729"/>
            <a:chOff x="1247650" y="2075423"/>
            <a:chExt cx="6648477" cy="1557238"/>
          </a:xfrm>
        </p:grpSpPr>
        <p:sp>
          <p:nvSpPr>
            <p:cNvPr id="11679" name="Google Shape;11679;p8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80" name="Google Shape;11680;p8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81" name="Google Shape;11681;p8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82" name="Google Shape;11682;p8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83" name="Google Shape;11683;p8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84" name="Google Shape;11684;p8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685" name="Google Shape;11685;p84"/>
          <p:cNvGrpSpPr/>
          <p:nvPr/>
        </p:nvGrpSpPr>
        <p:grpSpPr>
          <a:xfrm>
            <a:off x="6827928" y="2949043"/>
            <a:ext cx="1597061" cy="663440"/>
            <a:chOff x="6796238" y="3158297"/>
            <a:chExt cx="1630319" cy="677257"/>
          </a:xfrm>
        </p:grpSpPr>
        <p:cxnSp>
          <p:nvCxnSpPr>
            <p:cNvPr id="11686" name="Google Shape;11686;p8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87" name="Google Shape;11687;p8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88" name="Google Shape;11688;p8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689" name="Google Shape;11689;p8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690" name="Google Shape;11690;p84"/>
            <p:cNvGrpSpPr/>
            <p:nvPr/>
          </p:nvGrpSpPr>
          <p:grpSpPr>
            <a:xfrm>
              <a:off x="6796238" y="3311904"/>
              <a:ext cx="1630319" cy="377697"/>
              <a:chOff x="6796238" y="3311904"/>
              <a:chExt cx="1630319" cy="377697"/>
            </a:xfrm>
          </p:grpSpPr>
          <p:sp>
            <p:nvSpPr>
              <p:cNvPr id="11691" name="Google Shape;11691;p8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92" name="Google Shape;11692;p8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93" name="Google Shape;11693;p8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694" name="Google Shape;11694;p84"/>
          <p:cNvGrpSpPr/>
          <p:nvPr/>
        </p:nvGrpSpPr>
        <p:grpSpPr>
          <a:xfrm>
            <a:off x="5349066" y="970435"/>
            <a:ext cx="1368606" cy="1593805"/>
            <a:chOff x="1839112" y="2209163"/>
            <a:chExt cx="1918159" cy="2233784"/>
          </a:xfrm>
        </p:grpSpPr>
        <p:sp>
          <p:nvSpPr>
            <p:cNvPr id="11695" name="Google Shape;11695;p8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96" name="Google Shape;11696;p8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697" name="Google Shape;11697;p8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1698" name="Google Shape;11698;p84"/>
            <p:cNvCxnSpPr>
              <a:stCxn id="11695" idx="6"/>
              <a:endCxn id="1169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99" name="Google Shape;11699;p84"/>
            <p:cNvCxnSpPr>
              <a:stCxn id="11696" idx="4"/>
              <a:endCxn id="1170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701" name="Google Shape;11701;p84"/>
            <p:cNvCxnSpPr>
              <a:stCxn id="11700" idx="6"/>
              <a:endCxn id="1169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702" name="Google Shape;11702;p84"/>
            <p:cNvCxnSpPr>
              <a:stCxn id="11697" idx="4"/>
              <a:endCxn id="1170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700" name="Google Shape;11700;p8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03" name="Google Shape;11703;p8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04" name="Google Shape;11704;p8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1705" name="Google Shape;11705;p84"/>
            <p:cNvCxnSpPr>
              <a:endCxn id="1170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706" name="Google Shape;11706;p84"/>
          <p:cNvGrpSpPr/>
          <p:nvPr/>
        </p:nvGrpSpPr>
        <p:grpSpPr>
          <a:xfrm>
            <a:off x="3481439" y="976671"/>
            <a:ext cx="1637968" cy="154942"/>
            <a:chOff x="238125" y="2506075"/>
            <a:chExt cx="7115411" cy="673075"/>
          </a:xfrm>
        </p:grpSpPr>
        <p:sp>
          <p:nvSpPr>
            <p:cNvPr id="11707" name="Google Shape;11707;p8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08" name="Google Shape;11708;p8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09" name="Google Shape;11709;p8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10" name="Google Shape;11710;p8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11" name="Google Shape;11711;p8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712" name="Google Shape;11712;p84"/>
          <p:cNvGrpSpPr/>
          <p:nvPr/>
        </p:nvGrpSpPr>
        <p:grpSpPr>
          <a:xfrm>
            <a:off x="720124" y="1298269"/>
            <a:ext cx="2476762" cy="91743"/>
            <a:chOff x="1464850" y="436376"/>
            <a:chExt cx="6001362" cy="222300"/>
          </a:xfrm>
        </p:grpSpPr>
        <p:sp>
          <p:nvSpPr>
            <p:cNvPr id="11713" name="Google Shape;11713;p8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14" name="Google Shape;11714;p8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15" name="Google Shape;11715;p8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16" name="Google Shape;11716;p8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17" name="Google Shape;11717;p8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1718" name="Google Shape;11718;p8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719" name="Google Shape;11719;p8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720" name="Google Shape;11720;p8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721" name="Google Shape;11721;p8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722" name="Google Shape;11722;p84"/>
          <p:cNvGrpSpPr/>
          <p:nvPr/>
        </p:nvGrpSpPr>
        <p:grpSpPr>
          <a:xfrm>
            <a:off x="706391" y="2533734"/>
            <a:ext cx="1452710" cy="651923"/>
            <a:chOff x="803162" y="2667727"/>
            <a:chExt cx="1411906" cy="633611"/>
          </a:xfrm>
        </p:grpSpPr>
        <p:cxnSp>
          <p:nvCxnSpPr>
            <p:cNvPr id="11723" name="Google Shape;11723;p84"/>
            <p:cNvCxnSpPr>
              <a:stCxn id="11724" idx="2"/>
              <a:endCxn id="1172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726" name="Google Shape;11726;p84"/>
            <p:cNvCxnSpPr>
              <a:stCxn id="11727" idx="0"/>
              <a:endCxn id="1172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728" name="Google Shape;11728;p84"/>
            <p:cNvCxnSpPr>
              <a:stCxn id="11727" idx="2"/>
              <a:endCxn id="1172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730" name="Google Shape;11730;p84"/>
            <p:cNvCxnSpPr>
              <a:stCxn id="11731" idx="0"/>
              <a:endCxn id="1172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732" name="Google Shape;11732;p84"/>
            <p:cNvCxnSpPr>
              <a:stCxn id="11725" idx="2"/>
              <a:endCxn id="1173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734" name="Google Shape;11734;p84"/>
            <p:cNvCxnSpPr>
              <a:stCxn id="11735" idx="0"/>
              <a:endCxn id="1172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731" name="Google Shape;11731;p8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noProof="0" dirty="0">
                <a:solidFill>
                  <a:srgbClr val="FFFFFF"/>
                </a:solidFill>
              </a:endParaRPr>
            </a:p>
          </p:txBody>
        </p:sp>
        <p:sp>
          <p:nvSpPr>
            <p:cNvPr id="11729" name="Google Shape;11729;p8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noProof="0" dirty="0">
                <a:solidFill>
                  <a:srgbClr val="FFFFFF"/>
                </a:solidFill>
              </a:endParaRPr>
            </a:p>
          </p:txBody>
        </p:sp>
        <p:sp>
          <p:nvSpPr>
            <p:cNvPr id="11735" name="Google Shape;11735;p8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noProof="0" dirty="0">
                <a:solidFill>
                  <a:srgbClr val="FFFFFF"/>
                </a:solidFill>
              </a:endParaRPr>
            </a:p>
          </p:txBody>
        </p:sp>
        <p:sp>
          <p:nvSpPr>
            <p:cNvPr id="11733" name="Google Shape;11733;p8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noProof="0" dirty="0">
                <a:solidFill>
                  <a:srgbClr val="FFFFFF"/>
                </a:solidFill>
              </a:endParaRPr>
            </a:p>
          </p:txBody>
        </p:sp>
        <p:sp>
          <p:nvSpPr>
            <p:cNvPr id="11725" name="Google Shape;11725;p8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noProof="0" dirty="0">
                <a:solidFill>
                  <a:srgbClr val="FFFFFF"/>
                </a:solidFill>
              </a:endParaRPr>
            </a:p>
          </p:txBody>
        </p:sp>
        <p:sp>
          <p:nvSpPr>
            <p:cNvPr id="11727" name="Google Shape;11727;p8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noProof="0" dirty="0">
                <a:solidFill>
                  <a:srgbClr val="FFFFFF"/>
                </a:solidFill>
              </a:endParaRPr>
            </a:p>
          </p:txBody>
        </p:sp>
        <p:sp>
          <p:nvSpPr>
            <p:cNvPr id="11724" name="Google Shape;11724;p8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FFFFFF"/>
                </a:solidFill>
              </a:endParaRPr>
            </a:p>
          </p:txBody>
        </p:sp>
      </p:grpSp>
      <p:grpSp>
        <p:nvGrpSpPr>
          <p:cNvPr id="11736" name="Google Shape;11736;p84"/>
          <p:cNvGrpSpPr/>
          <p:nvPr/>
        </p:nvGrpSpPr>
        <p:grpSpPr>
          <a:xfrm>
            <a:off x="706393" y="969273"/>
            <a:ext cx="2518541" cy="209309"/>
            <a:chOff x="803163" y="1111966"/>
            <a:chExt cx="2447800" cy="203430"/>
          </a:xfrm>
        </p:grpSpPr>
        <p:grpSp>
          <p:nvGrpSpPr>
            <p:cNvPr id="11737" name="Google Shape;11737;p84"/>
            <p:cNvGrpSpPr/>
            <p:nvPr/>
          </p:nvGrpSpPr>
          <p:grpSpPr>
            <a:xfrm>
              <a:off x="1958180" y="1111966"/>
              <a:ext cx="588019" cy="121396"/>
              <a:chOff x="4808316" y="2800065"/>
              <a:chExt cx="1999386" cy="412910"/>
            </a:xfrm>
          </p:grpSpPr>
          <p:sp>
            <p:nvSpPr>
              <p:cNvPr id="11738" name="Google Shape;11738;p8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1739" name="Google Shape;11739;p84"/>
              <p:cNvGrpSpPr/>
              <p:nvPr/>
            </p:nvGrpSpPr>
            <p:grpSpPr>
              <a:xfrm>
                <a:off x="4808316" y="2800065"/>
                <a:ext cx="92400" cy="411825"/>
                <a:chOff x="845575" y="2563700"/>
                <a:chExt cx="92400" cy="411825"/>
              </a:xfrm>
            </p:grpSpPr>
            <p:cxnSp>
              <p:nvCxnSpPr>
                <p:cNvPr id="11740" name="Google Shape;11740;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741" name="Google Shape;11741;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cxnSp>
          <p:nvCxnSpPr>
            <p:cNvPr id="11742" name="Google Shape;11742;p8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743" name="Google Shape;11743;p8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1744" name="Google Shape;11744;p84"/>
            <p:cNvGrpSpPr/>
            <p:nvPr/>
          </p:nvGrpSpPr>
          <p:grpSpPr>
            <a:xfrm>
              <a:off x="803163" y="1111974"/>
              <a:ext cx="591158" cy="121545"/>
              <a:chOff x="803163" y="1111974"/>
              <a:chExt cx="591158" cy="121545"/>
            </a:xfrm>
          </p:grpSpPr>
          <p:grpSp>
            <p:nvGrpSpPr>
              <p:cNvPr id="11745" name="Google Shape;11745;p84"/>
              <p:cNvGrpSpPr/>
              <p:nvPr/>
            </p:nvGrpSpPr>
            <p:grpSpPr>
              <a:xfrm>
                <a:off x="803163" y="1111974"/>
                <a:ext cx="27175" cy="121077"/>
                <a:chOff x="845575" y="2563700"/>
                <a:chExt cx="92400" cy="411825"/>
              </a:xfrm>
            </p:grpSpPr>
            <p:cxnSp>
              <p:nvCxnSpPr>
                <p:cNvPr id="11746" name="Google Shape;11746;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747" name="Google Shape;11747;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1748" name="Google Shape;11748;p8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749" name="Google Shape;11749;p84"/>
            <p:cNvGrpSpPr/>
            <p:nvPr/>
          </p:nvGrpSpPr>
          <p:grpSpPr>
            <a:xfrm>
              <a:off x="1381910" y="1194219"/>
              <a:ext cx="588341" cy="121177"/>
              <a:chOff x="1381910" y="1194219"/>
              <a:chExt cx="588341" cy="121177"/>
            </a:xfrm>
          </p:grpSpPr>
          <p:grpSp>
            <p:nvGrpSpPr>
              <p:cNvPr id="11750" name="Google Shape;11750;p84"/>
              <p:cNvGrpSpPr/>
              <p:nvPr/>
            </p:nvGrpSpPr>
            <p:grpSpPr>
              <a:xfrm rot="10800000">
                <a:off x="1381910" y="1194319"/>
                <a:ext cx="27175" cy="121077"/>
                <a:chOff x="2070100" y="2563700"/>
                <a:chExt cx="92400" cy="411825"/>
              </a:xfrm>
            </p:grpSpPr>
            <p:cxnSp>
              <p:nvCxnSpPr>
                <p:cNvPr id="11751" name="Google Shape;11751;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752" name="Google Shape;11752;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1753" name="Google Shape;11753;p8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754" name="Google Shape;11754;p84"/>
            <p:cNvGrpSpPr/>
            <p:nvPr/>
          </p:nvGrpSpPr>
          <p:grpSpPr>
            <a:xfrm>
              <a:off x="2532079" y="1194219"/>
              <a:ext cx="704927" cy="121177"/>
              <a:chOff x="2532079" y="1194219"/>
              <a:chExt cx="704927" cy="121177"/>
            </a:xfrm>
          </p:grpSpPr>
          <p:grpSp>
            <p:nvGrpSpPr>
              <p:cNvPr id="11755" name="Google Shape;11755;p84"/>
              <p:cNvGrpSpPr/>
              <p:nvPr/>
            </p:nvGrpSpPr>
            <p:grpSpPr>
              <a:xfrm rot="10800000">
                <a:off x="2532079" y="1194319"/>
                <a:ext cx="27175" cy="121077"/>
                <a:chOff x="2070100" y="2563700"/>
                <a:chExt cx="92400" cy="411825"/>
              </a:xfrm>
            </p:grpSpPr>
            <p:cxnSp>
              <p:nvCxnSpPr>
                <p:cNvPr id="11756" name="Google Shape;11756;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757" name="Google Shape;11757;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1758" name="Google Shape;11758;p8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759" name="Google Shape;11759;p84"/>
          <p:cNvGrpSpPr/>
          <p:nvPr/>
        </p:nvGrpSpPr>
        <p:grpSpPr>
          <a:xfrm>
            <a:off x="3499403" y="3665904"/>
            <a:ext cx="1567778" cy="491677"/>
            <a:chOff x="5194708" y="3484366"/>
            <a:chExt cx="3148148" cy="987304"/>
          </a:xfrm>
        </p:grpSpPr>
        <p:grpSp>
          <p:nvGrpSpPr>
            <p:cNvPr id="11760" name="Google Shape;11760;p84"/>
            <p:cNvGrpSpPr/>
            <p:nvPr/>
          </p:nvGrpSpPr>
          <p:grpSpPr>
            <a:xfrm>
              <a:off x="7531521" y="3484366"/>
              <a:ext cx="811335" cy="987304"/>
              <a:chOff x="3379425" y="1617275"/>
              <a:chExt cx="1090650" cy="1327200"/>
            </a:xfrm>
          </p:grpSpPr>
          <p:sp>
            <p:nvSpPr>
              <p:cNvPr id="11761" name="Google Shape;11761;p8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62" name="Google Shape;11762;p8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63" name="Google Shape;11763;p8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764" name="Google Shape;11764;p84"/>
            <p:cNvGrpSpPr/>
            <p:nvPr/>
          </p:nvGrpSpPr>
          <p:grpSpPr>
            <a:xfrm>
              <a:off x="6752546" y="3484366"/>
              <a:ext cx="811428" cy="987304"/>
              <a:chOff x="2332275" y="1617275"/>
              <a:chExt cx="1090775" cy="1327200"/>
            </a:xfrm>
          </p:grpSpPr>
          <p:sp>
            <p:nvSpPr>
              <p:cNvPr id="11765" name="Google Shape;11765;p8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66" name="Google Shape;11766;p8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67" name="Google Shape;11767;p8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768" name="Google Shape;11768;p84"/>
            <p:cNvGrpSpPr/>
            <p:nvPr/>
          </p:nvGrpSpPr>
          <p:grpSpPr>
            <a:xfrm>
              <a:off x="5973664" y="3484366"/>
              <a:ext cx="811335" cy="987304"/>
              <a:chOff x="1285250" y="1617275"/>
              <a:chExt cx="1090650" cy="1327200"/>
            </a:xfrm>
          </p:grpSpPr>
          <p:sp>
            <p:nvSpPr>
              <p:cNvPr id="11769" name="Google Shape;11769;p8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70" name="Google Shape;11770;p8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71" name="Google Shape;11771;p8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772" name="Google Shape;11772;p84"/>
            <p:cNvGrpSpPr/>
            <p:nvPr/>
          </p:nvGrpSpPr>
          <p:grpSpPr>
            <a:xfrm>
              <a:off x="5194708" y="3484366"/>
              <a:ext cx="811409" cy="987304"/>
              <a:chOff x="238125" y="1617275"/>
              <a:chExt cx="1090750" cy="1327200"/>
            </a:xfrm>
          </p:grpSpPr>
          <p:sp>
            <p:nvSpPr>
              <p:cNvPr id="11773" name="Google Shape;11773;p8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74" name="Google Shape;11774;p8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75" name="Google Shape;11775;p8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776" name="Google Shape;11776;p84"/>
          <p:cNvGrpSpPr/>
          <p:nvPr/>
        </p:nvGrpSpPr>
        <p:grpSpPr>
          <a:xfrm>
            <a:off x="3460012" y="3146315"/>
            <a:ext cx="1616964" cy="346256"/>
            <a:chOff x="1808063" y="4294338"/>
            <a:chExt cx="3370782" cy="721817"/>
          </a:xfrm>
        </p:grpSpPr>
        <p:sp>
          <p:nvSpPr>
            <p:cNvPr id="11777" name="Google Shape;11777;p8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78" name="Google Shape;11778;p8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79" name="Google Shape;11779;p8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80" name="Google Shape;11780;p8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81" name="Google Shape;11781;p8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82" name="Google Shape;11782;p8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83" name="Google Shape;11783;p8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84" name="Google Shape;11784;p8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85" name="Google Shape;11785;p8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86" name="Google Shape;11786;p8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787" name="Google Shape;11787;p84"/>
          <p:cNvGrpSpPr/>
          <p:nvPr/>
        </p:nvGrpSpPr>
        <p:grpSpPr>
          <a:xfrm>
            <a:off x="738224" y="3432344"/>
            <a:ext cx="1295882" cy="646587"/>
            <a:chOff x="834100" y="3642869"/>
            <a:chExt cx="1259483" cy="628426"/>
          </a:xfrm>
        </p:grpSpPr>
        <p:sp>
          <p:nvSpPr>
            <p:cNvPr id="11788" name="Google Shape;11788;p8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89" name="Google Shape;11789;p8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0" name="Google Shape;11790;p8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1" name="Google Shape;11791;p8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2" name="Google Shape;11792;p8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3" name="Google Shape;11793;p8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4" name="Google Shape;11794;p8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5" name="Google Shape;11795;p8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6" name="Google Shape;11796;p8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7" name="Google Shape;11797;p8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8" name="Google Shape;11798;p8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799" name="Google Shape;11799;p8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0" name="Google Shape;11800;p8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1" name="Google Shape;11801;p8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2" name="Google Shape;11802;p8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3" name="Google Shape;11803;p8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4" name="Google Shape;11804;p8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5" name="Google Shape;11805;p8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6" name="Google Shape;11806;p8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7" name="Google Shape;11807;p8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8" name="Google Shape;11808;p8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09" name="Google Shape;11809;p8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10" name="Google Shape;11810;p8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11" name="Google Shape;11811;p8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12" name="Google Shape;11812;p8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1813" name="Google Shape;11813;p84"/>
            <p:cNvGrpSpPr/>
            <p:nvPr/>
          </p:nvGrpSpPr>
          <p:grpSpPr>
            <a:xfrm>
              <a:off x="1360364" y="3847835"/>
              <a:ext cx="208119" cy="224359"/>
              <a:chOff x="1360769" y="3847100"/>
              <a:chExt cx="208119" cy="224359"/>
            </a:xfrm>
          </p:grpSpPr>
          <p:sp>
            <p:nvSpPr>
              <p:cNvPr id="11814" name="Google Shape;11814;p8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15" name="Google Shape;11815;p8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16" name="Google Shape;11816;p8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17" name="Google Shape;11817;p8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18" name="Google Shape;11818;p8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19" name="Google Shape;11819;p8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0" name="Google Shape;11820;p8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1" name="Google Shape;11821;p8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2" name="Google Shape;11822;p8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3" name="Google Shape;11823;p8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4" name="Google Shape;11824;p8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5" name="Google Shape;11825;p8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6" name="Google Shape;11826;p8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7" name="Google Shape;11827;p8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8" name="Google Shape;11828;p8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29" name="Google Shape;11829;p8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0" name="Google Shape;11830;p8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1" name="Google Shape;11831;p8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2" name="Google Shape;11832;p8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3" name="Google Shape;11833;p8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1834" name="Google Shape;11834;p8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5" name="Google Shape;11835;p8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6" name="Google Shape;11836;p8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7" name="Google Shape;11837;p8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8" name="Google Shape;11838;p8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39" name="Google Shape;11839;p8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40" name="Google Shape;11840;p8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41" name="Google Shape;11841;p8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42" name="Google Shape;11842;p8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43" name="Google Shape;11843;p8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44" name="Google Shape;11844;p8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45" name="Google Shape;11845;p8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46" name="Google Shape;11846;p8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47" name="Google Shape;11847;p8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848" name="Google Shape;11848;p84"/>
          <p:cNvGrpSpPr/>
          <p:nvPr/>
        </p:nvGrpSpPr>
        <p:grpSpPr>
          <a:xfrm rot="5400000">
            <a:off x="5951337" y="3228841"/>
            <a:ext cx="164064" cy="1414916"/>
            <a:chOff x="4428249" y="1369375"/>
            <a:chExt cx="36905" cy="429569"/>
          </a:xfrm>
        </p:grpSpPr>
        <p:sp>
          <p:nvSpPr>
            <p:cNvPr id="11849" name="Google Shape;11849;p8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0" name="Google Shape;11850;p8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1" name="Google Shape;11851;p8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2" name="Google Shape;11852;p8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3" name="Google Shape;11853;p8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4" name="Google Shape;11854;p8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5" name="Google Shape;11855;p8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6" name="Google Shape;11856;p8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7" name="Google Shape;11857;p8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8" name="Google Shape;11858;p8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59" name="Google Shape;11859;p8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0" name="Google Shape;11860;p8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1" name="Google Shape;11861;p8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2" name="Google Shape;11862;p8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3" name="Google Shape;11863;p8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4" name="Google Shape;11864;p8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5" name="Google Shape;11865;p8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6" name="Google Shape;11866;p8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7" name="Google Shape;11867;p8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8" name="Google Shape;11868;p8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69" name="Google Shape;11869;p8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0" name="Google Shape;11870;p8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1" name="Google Shape;11871;p8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2" name="Google Shape;11872;p8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3" name="Google Shape;11873;p8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4" name="Google Shape;11874;p8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5" name="Google Shape;11875;p8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6" name="Google Shape;11876;p8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7" name="Google Shape;11877;p8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8" name="Google Shape;11878;p8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79" name="Google Shape;11879;p8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80" name="Google Shape;11880;p8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881" name="Google Shape;11881;p84"/>
          <p:cNvGrpSpPr/>
          <p:nvPr/>
        </p:nvGrpSpPr>
        <p:grpSpPr>
          <a:xfrm rot="10800000" flipH="1">
            <a:off x="5323766" y="2817385"/>
            <a:ext cx="1419207" cy="24808"/>
            <a:chOff x="219558" y="4738465"/>
            <a:chExt cx="5852400" cy="102300"/>
          </a:xfrm>
        </p:grpSpPr>
        <p:cxnSp>
          <p:nvCxnSpPr>
            <p:cNvPr id="11882" name="Google Shape;11882;p8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1883" name="Google Shape;11883;p8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84" name="Google Shape;11884;p8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85" name="Google Shape;11885;p8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86" name="Google Shape;11886;p8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887" name="Google Shape;11887;p8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888" name="Google Shape;11888;p84"/>
          <p:cNvGrpSpPr/>
          <p:nvPr/>
        </p:nvGrpSpPr>
        <p:grpSpPr>
          <a:xfrm>
            <a:off x="5335084" y="3190448"/>
            <a:ext cx="1396570" cy="385016"/>
            <a:chOff x="5286284" y="2966544"/>
            <a:chExt cx="1396570" cy="385016"/>
          </a:xfrm>
        </p:grpSpPr>
        <p:cxnSp>
          <p:nvCxnSpPr>
            <p:cNvPr id="11889" name="Google Shape;11889;p8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1890" name="Google Shape;11890;p8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1891" name="Google Shape;11891;p84"/>
            <p:cNvGrpSpPr/>
            <p:nvPr/>
          </p:nvGrpSpPr>
          <p:grpSpPr>
            <a:xfrm>
              <a:off x="5287688" y="3173364"/>
              <a:ext cx="1395166" cy="74100"/>
              <a:chOff x="5287688" y="3173364"/>
              <a:chExt cx="1395166" cy="74100"/>
            </a:xfrm>
          </p:grpSpPr>
          <p:cxnSp>
            <p:nvCxnSpPr>
              <p:cNvPr id="11892" name="Google Shape;11892;p8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1893" name="Google Shape;11893;p8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1894" name="Google Shape;11894;p8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95" name="Google Shape;11895;p8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96" name="Google Shape;11896;p8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97" name="Google Shape;11897;p8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98" name="Google Shape;11898;p8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99" name="Google Shape;11899;p8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1900" name="Google Shape;11900;p8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1901" name="Google Shape;11901;p84"/>
          <p:cNvGrpSpPr/>
          <p:nvPr/>
        </p:nvGrpSpPr>
        <p:grpSpPr>
          <a:xfrm>
            <a:off x="2021150" y="1609224"/>
            <a:ext cx="1182276" cy="662027"/>
            <a:chOff x="2029517" y="1732295"/>
            <a:chExt cx="1149068" cy="643432"/>
          </a:xfrm>
        </p:grpSpPr>
        <p:grpSp>
          <p:nvGrpSpPr>
            <p:cNvPr id="11902" name="Google Shape;11902;p84"/>
            <p:cNvGrpSpPr/>
            <p:nvPr/>
          </p:nvGrpSpPr>
          <p:grpSpPr>
            <a:xfrm>
              <a:off x="2708660" y="1746937"/>
              <a:ext cx="455427" cy="244429"/>
              <a:chOff x="2700693" y="1746937"/>
              <a:chExt cx="455427" cy="244429"/>
            </a:xfrm>
          </p:grpSpPr>
          <p:grpSp>
            <p:nvGrpSpPr>
              <p:cNvPr id="11903" name="Google Shape;11903;p84"/>
              <p:cNvGrpSpPr/>
              <p:nvPr/>
            </p:nvGrpSpPr>
            <p:grpSpPr>
              <a:xfrm>
                <a:off x="2905682" y="1782817"/>
                <a:ext cx="250438" cy="208549"/>
                <a:chOff x="2905682" y="1782817"/>
                <a:chExt cx="250438" cy="208549"/>
              </a:xfrm>
            </p:grpSpPr>
            <p:cxnSp>
              <p:nvCxnSpPr>
                <p:cNvPr id="11904" name="Google Shape;11904;p8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905" name="Google Shape;11905;p8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906" name="Google Shape;11906;p84"/>
              <p:cNvGrpSpPr/>
              <p:nvPr/>
            </p:nvGrpSpPr>
            <p:grpSpPr>
              <a:xfrm>
                <a:off x="2700693" y="1746937"/>
                <a:ext cx="449967" cy="72374"/>
                <a:chOff x="2700693" y="1746937"/>
                <a:chExt cx="449967" cy="72374"/>
              </a:xfrm>
            </p:grpSpPr>
            <p:cxnSp>
              <p:nvCxnSpPr>
                <p:cNvPr id="11907" name="Google Shape;11907;p8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908" name="Google Shape;11908;p8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909" name="Google Shape;11909;p84"/>
            <p:cNvGrpSpPr/>
            <p:nvPr/>
          </p:nvGrpSpPr>
          <p:grpSpPr>
            <a:xfrm>
              <a:off x="2029517" y="1732295"/>
              <a:ext cx="1149068" cy="643432"/>
              <a:chOff x="2029517" y="1732295"/>
              <a:chExt cx="1149068" cy="643432"/>
            </a:xfrm>
          </p:grpSpPr>
          <p:grpSp>
            <p:nvGrpSpPr>
              <p:cNvPr id="11910" name="Google Shape;11910;p84"/>
              <p:cNvGrpSpPr/>
              <p:nvPr/>
            </p:nvGrpSpPr>
            <p:grpSpPr>
              <a:xfrm>
                <a:off x="2703618" y="2103152"/>
                <a:ext cx="474966" cy="260017"/>
                <a:chOff x="2703618" y="2103152"/>
                <a:chExt cx="474966" cy="260017"/>
              </a:xfrm>
            </p:grpSpPr>
            <p:grpSp>
              <p:nvGrpSpPr>
                <p:cNvPr id="11911" name="Google Shape;11911;p84"/>
                <p:cNvGrpSpPr/>
                <p:nvPr/>
              </p:nvGrpSpPr>
              <p:grpSpPr>
                <a:xfrm>
                  <a:off x="2703618" y="2290640"/>
                  <a:ext cx="450291" cy="72529"/>
                  <a:chOff x="2703618" y="2290640"/>
                  <a:chExt cx="450291" cy="72529"/>
                </a:xfrm>
              </p:grpSpPr>
              <p:cxnSp>
                <p:nvCxnSpPr>
                  <p:cNvPr id="11912" name="Google Shape;11912;p8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913" name="Google Shape;11913;p8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914" name="Google Shape;11914;p84"/>
                <p:cNvGrpSpPr/>
                <p:nvPr/>
              </p:nvGrpSpPr>
              <p:grpSpPr>
                <a:xfrm>
                  <a:off x="2908607" y="2103152"/>
                  <a:ext cx="269977" cy="223538"/>
                  <a:chOff x="2908607" y="2103152"/>
                  <a:chExt cx="269977" cy="223538"/>
                </a:xfrm>
              </p:grpSpPr>
              <p:cxnSp>
                <p:nvCxnSpPr>
                  <p:cNvPr id="11915" name="Google Shape;11915;p8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916" name="Google Shape;11916;p8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917" name="Google Shape;11917;p84"/>
              <p:cNvGrpSpPr/>
              <p:nvPr/>
            </p:nvGrpSpPr>
            <p:grpSpPr>
              <a:xfrm>
                <a:off x="2029517" y="1732295"/>
                <a:ext cx="685827" cy="643432"/>
                <a:chOff x="2029517" y="1732295"/>
                <a:chExt cx="685827" cy="643432"/>
              </a:xfrm>
            </p:grpSpPr>
            <p:sp>
              <p:nvSpPr>
                <p:cNvPr id="11918" name="Google Shape;11918;p8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1919" name="Google Shape;11919;p84"/>
                <p:cNvGrpSpPr/>
                <p:nvPr/>
              </p:nvGrpSpPr>
              <p:grpSpPr>
                <a:xfrm>
                  <a:off x="2158948" y="1732295"/>
                  <a:ext cx="556396" cy="333108"/>
                  <a:chOff x="2158948" y="1732295"/>
                  <a:chExt cx="556396" cy="333108"/>
                </a:xfrm>
              </p:grpSpPr>
              <p:cxnSp>
                <p:nvCxnSpPr>
                  <p:cNvPr id="11920" name="Google Shape;11920;p8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921" name="Google Shape;11921;p8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922" name="Google Shape;11922;p84"/>
                <p:cNvGrpSpPr/>
                <p:nvPr/>
              </p:nvGrpSpPr>
              <p:grpSpPr>
                <a:xfrm>
                  <a:off x="2159908" y="2065057"/>
                  <a:ext cx="550884" cy="310670"/>
                  <a:chOff x="2159908" y="2065057"/>
                  <a:chExt cx="550884" cy="310670"/>
                </a:xfrm>
              </p:grpSpPr>
              <p:cxnSp>
                <p:nvCxnSpPr>
                  <p:cNvPr id="11923" name="Google Shape;11923;p8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924" name="Google Shape;11924;p8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grpSp>
      <p:grpSp>
        <p:nvGrpSpPr>
          <p:cNvPr id="11925" name="Google Shape;11925;p84"/>
          <p:cNvGrpSpPr/>
          <p:nvPr/>
        </p:nvGrpSpPr>
        <p:grpSpPr>
          <a:xfrm>
            <a:off x="706399" y="1556837"/>
            <a:ext cx="962651" cy="810058"/>
            <a:chOff x="732462" y="1766083"/>
            <a:chExt cx="962651" cy="810058"/>
          </a:xfrm>
        </p:grpSpPr>
        <p:grpSp>
          <p:nvGrpSpPr>
            <p:cNvPr id="11926" name="Google Shape;11926;p84"/>
            <p:cNvGrpSpPr/>
            <p:nvPr/>
          </p:nvGrpSpPr>
          <p:grpSpPr>
            <a:xfrm>
              <a:off x="732462" y="1908333"/>
              <a:ext cx="339369" cy="524756"/>
              <a:chOff x="844912" y="1819635"/>
              <a:chExt cx="329836" cy="510016"/>
            </a:xfrm>
          </p:grpSpPr>
          <p:sp>
            <p:nvSpPr>
              <p:cNvPr id="11927" name="Google Shape;11927;p8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28" name="Google Shape;11928;p8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29" name="Google Shape;11929;p8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30" name="Google Shape;11930;p8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31" name="Google Shape;11931;p8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32" name="Google Shape;11932;p8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933" name="Google Shape;11933;p84"/>
            <p:cNvGrpSpPr/>
            <p:nvPr/>
          </p:nvGrpSpPr>
          <p:grpSpPr>
            <a:xfrm>
              <a:off x="1184858" y="2256650"/>
              <a:ext cx="510255" cy="319491"/>
              <a:chOff x="1284601" y="2158168"/>
              <a:chExt cx="495923" cy="310517"/>
            </a:xfrm>
          </p:grpSpPr>
          <p:sp>
            <p:nvSpPr>
              <p:cNvPr id="11934" name="Google Shape;11934;p8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1935" name="Google Shape;11935;p84"/>
              <p:cNvGrpSpPr/>
              <p:nvPr/>
            </p:nvGrpSpPr>
            <p:grpSpPr>
              <a:xfrm>
                <a:off x="1507666" y="2158168"/>
                <a:ext cx="272858" cy="310517"/>
                <a:chOff x="1507666" y="2158168"/>
                <a:chExt cx="272858" cy="310517"/>
              </a:xfrm>
            </p:grpSpPr>
            <p:grpSp>
              <p:nvGrpSpPr>
                <p:cNvPr id="11936" name="Google Shape;11936;p84"/>
                <p:cNvGrpSpPr/>
                <p:nvPr/>
              </p:nvGrpSpPr>
              <p:grpSpPr>
                <a:xfrm>
                  <a:off x="1507666" y="2176104"/>
                  <a:ext cx="166395" cy="273149"/>
                  <a:chOff x="1507666" y="2176104"/>
                  <a:chExt cx="166395" cy="273149"/>
                </a:xfrm>
              </p:grpSpPr>
              <p:sp>
                <p:nvSpPr>
                  <p:cNvPr id="11937" name="Google Shape;11937;p8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38" name="Google Shape;11938;p8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39" name="Google Shape;11939;p8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40" name="Google Shape;11940;p8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41" name="Google Shape;11941;p8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42" name="Google Shape;11942;p8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43" name="Google Shape;11943;p8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1944" name="Google Shape;11944;p8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45" name="Google Shape;11945;p8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946" name="Google Shape;11946;p84"/>
            <p:cNvGrpSpPr/>
            <p:nvPr/>
          </p:nvGrpSpPr>
          <p:grpSpPr>
            <a:xfrm>
              <a:off x="1184858" y="1766083"/>
              <a:ext cx="510255" cy="319491"/>
              <a:chOff x="1284601" y="1681380"/>
              <a:chExt cx="495923" cy="310517"/>
            </a:xfrm>
          </p:grpSpPr>
          <p:sp>
            <p:nvSpPr>
              <p:cNvPr id="11947" name="Google Shape;11947;p8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1948" name="Google Shape;11948;p84"/>
              <p:cNvGrpSpPr/>
              <p:nvPr/>
            </p:nvGrpSpPr>
            <p:grpSpPr>
              <a:xfrm>
                <a:off x="1507666" y="1681380"/>
                <a:ext cx="272858" cy="310517"/>
                <a:chOff x="1507666" y="1681380"/>
                <a:chExt cx="272858" cy="310517"/>
              </a:xfrm>
            </p:grpSpPr>
            <p:grpSp>
              <p:nvGrpSpPr>
                <p:cNvPr id="11949" name="Google Shape;11949;p84"/>
                <p:cNvGrpSpPr/>
                <p:nvPr/>
              </p:nvGrpSpPr>
              <p:grpSpPr>
                <a:xfrm>
                  <a:off x="1507666" y="1700120"/>
                  <a:ext cx="166395" cy="272984"/>
                  <a:chOff x="1507666" y="1700120"/>
                  <a:chExt cx="166395" cy="272984"/>
                </a:xfrm>
              </p:grpSpPr>
              <p:sp>
                <p:nvSpPr>
                  <p:cNvPr id="11950" name="Google Shape;11950;p8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51" name="Google Shape;11951;p8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52" name="Google Shape;11952;p8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53" name="Google Shape;11953;p8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54" name="Google Shape;11954;p8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55" name="Google Shape;11955;p8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56" name="Google Shape;11956;p8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1957" name="Google Shape;11957;p8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58" name="Google Shape;11958;p8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grpSp>
        <p:nvGrpSpPr>
          <p:cNvPr id="11959" name="Google Shape;11959;p84"/>
          <p:cNvGrpSpPr/>
          <p:nvPr/>
        </p:nvGrpSpPr>
        <p:grpSpPr>
          <a:xfrm>
            <a:off x="6815339" y="2324267"/>
            <a:ext cx="1622269" cy="552443"/>
            <a:chOff x="6894650" y="2574740"/>
            <a:chExt cx="1445100" cy="492111"/>
          </a:xfrm>
        </p:grpSpPr>
        <p:sp>
          <p:nvSpPr>
            <p:cNvPr id="11960" name="Google Shape;11960;p8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61" name="Google Shape;11961;p8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62" name="Google Shape;11962;p8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63" name="Google Shape;11963;p8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64" name="Google Shape;11964;p8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1965" name="Google Shape;11965;p8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1966" name="Google Shape;11966;p84"/>
          <p:cNvGrpSpPr/>
          <p:nvPr/>
        </p:nvGrpSpPr>
        <p:grpSpPr>
          <a:xfrm>
            <a:off x="6834882" y="3698522"/>
            <a:ext cx="1583206" cy="475705"/>
            <a:chOff x="6953919" y="3907920"/>
            <a:chExt cx="1377300" cy="475705"/>
          </a:xfrm>
        </p:grpSpPr>
        <p:cxnSp>
          <p:nvCxnSpPr>
            <p:cNvPr id="11967" name="Google Shape;11967;p8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68" name="Google Shape;11968;p8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1969" name="Google Shape;11969;p8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70" name="Google Shape;11970;p8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1971" name="Google Shape;11971;p8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1972" name="Google Shape;11972;p84"/>
          <p:cNvGrpSpPr/>
          <p:nvPr/>
        </p:nvGrpSpPr>
        <p:grpSpPr>
          <a:xfrm>
            <a:off x="2338470" y="2459668"/>
            <a:ext cx="836286" cy="824529"/>
            <a:chOff x="2389399" y="2595741"/>
            <a:chExt cx="812796" cy="801369"/>
          </a:xfrm>
        </p:grpSpPr>
        <p:grpSp>
          <p:nvGrpSpPr>
            <p:cNvPr id="11973" name="Google Shape;11973;p84"/>
            <p:cNvGrpSpPr/>
            <p:nvPr/>
          </p:nvGrpSpPr>
          <p:grpSpPr>
            <a:xfrm>
              <a:off x="2492145" y="2881565"/>
              <a:ext cx="607300" cy="229751"/>
              <a:chOff x="2492145" y="2881565"/>
              <a:chExt cx="607300" cy="229751"/>
            </a:xfrm>
          </p:grpSpPr>
          <p:sp>
            <p:nvSpPr>
              <p:cNvPr id="11974" name="Google Shape;11974;p8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75" name="Google Shape;11975;p8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76" name="Google Shape;11976;p8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977" name="Google Shape;11977;p84"/>
            <p:cNvGrpSpPr/>
            <p:nvPr/>
          </p:nvGrpSpPr>
          <p:grpSpPr>
            <a:xfrm>
              <a:off x="2389399" y="2595741"/>
              <a:ext cx="812796" cy="296825"/>
              <a:chOff x="2389399" y="2595741"/>
              <a:chExt cx="812796" cy="296825"/>
            </a:xfrm>
          </p:grpSpPr>
          <p:grpSp>
            <p:nvGrpSpPr>
              <p:cNvPr id="11978" name="Google Shape;11978;p84"/>
              <p:cNvGrpSpPr/>
              <p:nvPr/>
            </p:nvGrpSpPr>
            <p:grpSpPr>
              <a:xfrm>
                <a:off x="2389399" y="2595741"/>
                <a:ext cx="363638" cy="296825"/>
                <a:chOff x="2389399" y="2595741"/>
                <a:chExt cx="363638" cy="296825"/>
              </a:xfrm>
            </p:grpSpPr>
            <p:grpSp>
              <p:nvGrpSpPr>
                <p:cNvPr id="11979" name="Google Shape;11979;p84"/>
                <p:cNvGrpSpPr/>
                <p:nvPr/>
              </p:nvGrpSpPr>
              <p:grpSpPr>
                <a:xfrm>
                  <a:off x="2493852" y="2794333"/>
                  <a:ext cx="259185" cy="98232"/>
                  <a:chOff x="2493852" y="2794333"/>
                  <a:chExt cx="259185" cy="98232"/>
                </a:xfrm>
              </p:grpSpPr>
              <p:sp>
                <p:nvSpPr>
                  <p:cNvPr id="11980" name="Google Shape;11980;p8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81" name="Google Shape;11981;p8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82" name="Google Shape;11982;p8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983" name="Google Shape;11983;p84"/>
                <p:cNvGrpSpPr/>
                <p:nvPr/>
              </p:nvGrpSpPr>
              <p:grpSpPr>
                <a:xfrm>
                  <a:off x="2389399" y="2595741"/>
                  <a:ext cx="224343" cy="182054"/>
                  <a:chOff x="2389399" y="2595741"/>
                  <a:chExt cx="224343" cy="182054"/>
                </a:xfrm>
              </p:grpSpPr>
              <p:sp>
                <p:nvSpPr>
                  <p:cNvPr id="11984" name="Google Shape;11984;p8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85" name="Google Shape;11985;p8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986" name="Google Shape;11986;p84"/>
              <p:cNvGrpSpPr/>
              <p:nvPr/>
            </p:nvGrpSpPr>
            <p:grpSpPr>
              <a:xfrm>
                <a:off x="2683630" y="2595741"/>
                <a:ext cx="224334" cy="296825"/>
                <a:chOff x="2683630" y="2595741"/>
                <a:chExt cx="224334" cy="296825"/>
              </a:xfrm>
            </p:grpSpPr>
            <p:grpSp>
              <p:nvGrpSpPr>
                <p:cNvPr id="11987" name="Google Shape;11987;p84"/>
                <p:cNvGrpSpPr/>
                <p:nvPr/>
              </p:nvGrpSpPr>
              <p:grpSpPr>
                <a:xfrm>
                  <a:off x="2788083" y="2794333"/>
                  <a:ext cx="15356" cy="98232"/>
                  <a:chOff x="2788083" y="2794333"/>
                  <a:chExt cx="15356" cy="98232"/>
                </a:xfrm>
              </p:grpSpPr>
              <p:sp>
                <p:nvSpPr>
                  <p:cNvPr id="11988" name="Google Shape;11988;p8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89" name="Google Shape;11989;p8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90" name="Google Shape;11990;p8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991" name="Google Shape;11991;p84"/>
                <p:cNvGrpSpPr/>
                <p:nvPr/>
              </p:nvGrpSpPr>
              <p:grpSpPr>
                <a:xfrm>
                  <a:off x="2683630" y="2595741"/>
                  <a:ext cx="224334" cy="182054"/>
                  <a:chOff x="2683630" y="2595741"/>
                  <a:chExt cx="224334" cy="182054"/>
                </a:xfrm>
              </p:grpSpPr>
              <p:sp>
                <p:nvSpPr>
                  <p:cNvPr id="11992" name="Google Shape;11992;p8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93" name="Google Shape;11993;p8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1994" name="Google Shape;11994;p84"/>
              <p:cNvGrpSpPr/>
              <p:nvPr/>
            </p:nvGrpSpPr>
            <p:grpSpPr>
              <a:xfrm>
                <a:off x="2838475" y="2595741"/>
                <a:ext cx="363719" cy="296825"/>
                <a:chOff x="2838475" y="2595741"/>
                <a:chExt cx="363719" cy="296825"/>
              </a:xfrm>
            </p:grpSpPr>
            <p:grpSp>
              <p:nvGrpSpPr>
                <p:cNvPr id="11995" name="Google Shape;11995;p84"/>
                <p:cNvGrpSpPr/>
                <p:nvPr/>
              </p:nvGrpSpPr>
              <p:grpSpPr>
                <a:xfrm>
                  <a:off x="2838475" y="2794333"/>
                  <a:ext cx="259185" cy="98232"/>
                  <a:chOff x="2838475" y="2794333"/>
                  <a:chExt cx="259185" cy="98232"/>
                </a:xfrm>
              </p:grpSpPr>
              <p:sp>
                <p:nvSpPr>
                  <p:cNvPr id="11996" name="Google Shape;11996;p8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97" name="Google Shape;11997;p8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1998" name="Google Shape;11998;p8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1999" name="Google Shape;11999;p84"/>
                <p:cNvGrpSpPr/>
                <p:nvPr/>
              </p:nvGrpSpPr>
              <p:grpSpPr>
                <a:xfrm>
                  <a:off x="2977852" y="2595741"/>
                  <a:ext cx="224343" cy="182054"/>
                  <a:chOff x="2977852" y="2595741"/>
                  <a:chExt cx="224343" cy="182054"/>
                </a:xfrm>
              </p:grpSpPr>
              <p:sp>
                <p:nvSpPr>
                  <p:cNvPr id="12000" name="Google Shape;12000;p8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01" name="Google Shape;12001;p8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grpSp>
          <p:nvGrpSpPr>
            <p:cNvPr id="12002" name="Google Shape;12002;p84"/>
            <p:cNvGrpSpPr/>
            <p:nvPr/>
          </p:nvGrpSpPr>
          <p:grpSpPr>
            <a:xfrm>
              <a:off x="2389399" y="3100241"/>
              <a:ext cx="812796" cy="296869"/>
              <a:chOff x="2389399" y="3100241"/>
              <a:chExt cx="812796" cy="296869"/>
            </a:xfrm>
          </p:grpSpPr>
          <p:grpSp>
            <p:nvGrpSpPr>
              <p:cNvPr id="12003" name="Google Shape;12003;p84"/>
              <p:cNvGrpSpPr/>
              <p:nvPr/>
            </p:nvGrpSpPr>
            <p:grpSpPr>
              <a:xfrm>
                <a:off x="2683630" y="3100241"/>
                <a:ext cx="224334" cy="296869"/>
                <a:chOff x="2683630" y="3100241"/>
                <a:chExt cx="224334" cy="296869"/>
              </a:xfrm>
            </p:grpSpPr>
            <p:grpSp>
              <p:nvGrpSpPr>
                <p:cNvPr id="12004" name="Google Shape;12004;p84"/>
                <p:cNvGrpSpPr/>
                <p:nvPr/>
              </p:nvGrpSpPr>
              <p:grpSpPr>
                <a:xfrm>
                  <a:off x="2788083" y="3100241"/>
                  <a:ext cx="15356" cy="98237"/>
                  <a:chOff x="2788083" y="3100241"/>
                  <a:chExt cx="15356" cy="98237"/>
                </a:xfrm>
              </p:grpSpPr>
              <p:sp>
                <p:nvSpPr>
                  <p:cNvPr id="12005" name="Google Shape;12005;p8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06" name="Google Shape;12006;p8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07" name="Google Shape;12007;p8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008" name="Google Shape;12008;p84"/>
                <p:cNvGrpSpPr/>
                <p:nvPr/>
              </p:nvGrpSpPr>
              <p:grpSpPr>
                <a:xfrm>
                  <a:off x="2683630" y="3215065"/>
                  <a:ext cx="224334" cy="182045"/>
                  <a:chOff x="2683630" y="3215065"/>
                  <a:chExt cx="224334" cy="182045"/>
                </a:xfrm>
              </p:grpSpPr>
              <p:sp>
                <p:nvSpPr>
                  <p:cNvPr id="12009" name="Google Shape;12009;p8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10" name="Google Shape;12010;p8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011" name="Google Shape;12011;p84"/>
              <p:cNvGrpSpPr/>
              <p:nvPr/>
            </p:nvGrpSpPr>
            <p:grpSpPr>
              <a:xfrm>
                <a:off x="2389399" y="3100241"/>
                <a:ext cx="363638" cy="296869"/>
                <a:chOff x="2389399" y="3100241"/>
                <a:chExt cx="363638" cy="296869"/>
              </a:xfrm>
            </p:grpSpPr>
            <p:grpSp>
              <p:nvGrpSpPr>
                <p:cNvPr id="12012" name="Google Shape;12012;p84"/>
                <p:cNvGrpSpPr/>
                <p:nvPr/>
              </p:nvGrpSpPr>
              <p:grpSpPr>
                <a:xfrm>
                  <a:off x="2493852" y="3100241"/>
                  <a:ext cx="259185" cy="98237"/>
                  <a:chOff x="2493852" y="3100241"/>
                  <a:chExt cx="259185" cy="98237"/>
                </a:xfrm>
              </p:grpSpPr>
              <p:sp>
                <p:nvSpPr>
                  <p:cNvPr id="12013" name="Google Shape;12013;p8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14" name="Google Shape;12014;p8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15" name="Google Shape;12015;p8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016" name="Google Shape;12016;p84"/>
                <p:cNvGrpSpPr/>
                <p:nvPr/>
              </p:nvGrpSpPr>
              <p:grpSpPr>
                <a:xfrm>
                  <a:off x="2389399" y="3215065"/>
                  <a:ext cx="224343" cy="182045"/>
                  <a:chOff x="2389399" y="3215065"/>
                  <a:chExt cx="224343" cy="182045"/>
                </a:xfrm>
              </p:grpSpPr>
              <p:sp>
                <p:nvSpPr>
                  <p:cNvPr id="12017" name="Google Shape;12017;p8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18" name="Google Shape;12018;p8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019" name="Google Shape;12019;p84"/>
              <p:cNvGrpSpPr/>
              <p:nvPr/>
            </p:nvGrpSpPr>
            <p:grpSpPr>
              <a:xfrm>
                <a:off x="2838475" y="3100241"/>
                <a:ext cx="363719" cy="296869"/>
                <a:chOff x="2838475" y="3100241"/>
                <a:chExt cx="363719" cy="296869"/>
              </a:xfrm>
            </p:grpSpPr>
            <p:grpSp>
              <p:nvGrpSpPr>
                <p:cNvPr id="12020" name="Google Shape;12020;p84"/>
                <p:cNvGrpSpPr/>
                <p:nvPr/>
              </p:nvGrpSpPr>
              <p:grpSpPr>
                <a:xfrm>
                  <a:off x="2838475" y="3100241"/>
                  <a:ext cx="259185" cy="98237"/>
                  <a:chOff x="2838475" y="3100241"/>
                  <a:chExt cx="259185" cy="98237"/>
                </a:xfrm>
              </p:grpSpPr>
              <p:sp>
                <p:nvSpPr>
                  <p:cNvPr id="12021" name="Google Shape;12021;p8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22" name="Google Shape;12022;p8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23" name="Google Shape;12023;p8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024" name="Google Shape;12024;p84"/>
                <p:cNvGrpSpPr/>
                <p:nvPr/>
              </p:nvGrpSpPr>
              <p:grpSpPr>
                <a:xfrm>
                  <a:off x="2977852" y="3215065"/>
                  <a:ext cx="224343" cy="182045"/>
                  <a:chOff x="2977852" y="3215065"/>
                  <a:chExt cx="224343" cy="182045"/>
                </a:xfrm>
              </p:grpSpPr>
              <p:sp>
                <p:nvSpPr>
                  <p:cNvPr id="12025" name="Google Shape;12025;p8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26" name="Google Shape;12026;p8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2030"/>
        <p:cNvGrpSpPr/>
        <p:nvPr/>
      </p:nvGrpSpPr>
      <p:grpSpPr>
        <a:xfrm>
          <a:off x="0" y="0"/>
          <a:ext cx="0" cy="0"/>
          <a:chOff x="0" y="0"/>
          <a:chExt cx="0" cy="0"/>
        </a:xfrm>
      </p:grpSpPr>
      <p:grpSp>
        <p:nvGrpSpPr>
          <p:cNvPr id="12031" name="Google Shape;12031;p85"/>
          <p:cNvGrpSpPr/>
          <p:nvPr/>
        </p:nvGrpSpPr>
        <p:grpSpPr>
          <a:xfrm>
            <a:off x="702088" y="3155922"/>
            <a:ext cx="2390414" cy="1024800"/>
            <a:chOff x="728925" y="3296613"/>
            <a:chExt cx="2390414" cy="1024800"/>
          </a:xfrm>
        </p:grpSpPr>
        <p:grpSp>
          <p:nvGrpSpPr>
            <p:cNvPr id="12032" name="Google Shape;12032;p85"/>
            <p:cNvGrpSpPr/>
            <p:nvPr/>
          </p:nvGrpSpPr>
          <p:grpSpPr>
            <a:xfrm>
              <a:off x="728925" y="3619800"/>
              <a:ext cx="2390414" cy="500893"/>
              <a:chOff x="728925" y="3619800"/>
              <a:chExt cx="2390414" cy="500893"/>
            </a:xfrm>
          </p:grpSpPr>
          <p:sp>
            <p:nvSpPr>
              <p:cNvPr id="12033" name="Google Shape;12033;p8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sz="200" noProof="0" dirty="0"/>
              </a:p>
            </p:txBody>
          </p:sp>
          <p:sp>
            <p:nvSpPr>
              <p:cNvPr id="12034" name="Google Shape;12034;p8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sz="200" noProof="0" dirty="0"/>
              </a:p>
            </p:txBody>
          </p:sp>
        </p:grpSp>
        <p:grpSp>
          <p:nvGrpSpPr>
            <p:cNvPr id="12035" name="Google Shape;12035;p85"/>
            <p:cNvGrpSpPr/>
            <p:nvPr/>
          </p:nvGrpSpPr>
          <p:grpSpPr>
            <a:xfrm>
              <a:off x="1348050" y="3296613"/>
              <a:ext cx="1706152" cy="1024800"/>
              <a:chOff x="1348050" y="3296613"/>
              <a:chExt cx="1706152" cy="1024800"/>
            </a:xfrm>
          </p:grpSpPr>
          <p:sp>
            <p:nvSpPr>
              <p:cNvPr id="12036" name="Google Shape;12036;p8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sz="200" noProof="0" dirty="0"/>
              </a:p>
            </p:txBody>
          </p:sp>
          <p:sp>
            <p:nvSpPr>
              <p:cNvPr id="12037" name="Google Shape;12037;p8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sz="200" noProof="0" dirty="0"/>
              </a:p>
            </p:txBody>
          </p:sp>
          <p:sp>
            <p:nvSpPr>
              <p:cNvPr id="12038" name="Google Shape;12038;p8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sz="200" noProof="0" dirty="0"/>
              </a:p>
            </p:txBody>
          </p:sp>
          <p:sp>
            <p:nvSpPr>
              <p:cNvPr id="12039" name="Google Shape;12039;p8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sz="200" noProof="0" dirty="0"/>
              </a:p>
            </p:txBody>
          </p:sp>
          <p:sp>
            <p:nvSpPr>
              <p:cNvPr id="12040" name="Google Shape;12040;p8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sz="200" noProof="0" dirty="0"/>
              </a:p>
            </p:txBody>
          </p:sp>
        </p:grpSp>
        <p:grpSp>
          <p:nvGrpSpPr>
            <p:cNvPr id="12041" name="Google Shape;12041;p85"/>
            <p:cNvGrpSpPr/>
            <p:nvPr/>
          </p:nvGrpSpPr>
          <p:grpSpPr>
            <a:xfrm>
              <a:off x="1455707" y="3654858"/>
              <a:ext cx="1491150" cy="417657"/>
              <a:chOff x="1455707" y="3654858"/>
              <a:chExt cx="1491150" cy="417657"/>
            </a:xfrm>
          </p:grpSpPr>
          <p:sp>
            <p:nvSpPr>
              <p:cNvPr id="12042" name="Google Shape;12042;p8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43" name="Google Shape;12043;p8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44" name="Google Shape;12044;p8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45" name="Google Shape;12045;p8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46" name="Google Shape;12046;p8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47" name="Google Shape;12047;p8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48" name="Google Shape;12048;p8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49" name="Google Shape;12049;p8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0" name="Google Shape;12050;p8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1" name="Google Shape;12051;p8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2" name="Google Shape;12052;p8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3" name="Google Shape;12053;p8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4" name="Google Shape;12054;p8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5" name="Google Shape;12055;p8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6" name="Google Shape;12056;p8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7" name="Google Shape;12057;p8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8" name="Google Shape;12058;p8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59" name="Google Shape;12059;p8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60" name="Google Shape;12060;p8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61" name="Google Shape;12061;p8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aphicFrame>
        <p:nvGraphicFramePr>
          <p:cNvPr id="12062" name="Google Shape;12062;p85"/>
          <p:cNvGraphicFramePr/>
          <p:nvPr>
            <p:extLst>
              <p:ext uri="{D42A27DB-BD31-4B8C-83A1-F6EECF244321}">
                <p14:modId xmlns:p14="http://schemas.microsoft.com/office/powerpoint/2010/main" val="1789460161"/>
              </p:ext>
            </p:extLst>
          </p:nvPr>
        </p:nvGraphicFramePr>
        <p:xfrm>
          <a:off x="5937787" y="2153834"/>
          <a:ext cx="3000000" cy="3000000"/>
        </p:xfrm>
        <a:graphic>
          <a:graphicData uri="http://schemas.openxmlformats.org/drawingml/2006/table">
            <a:tbl>
              <a:tblPr>
                <a:noFill/>
                <a:tableStyleId>{723B05E6-FEF8-43EB-B482-9C6623DC7C2B}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lang="id-ID" sz="200" b="1" noProof="0" dirty="0">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063" name="Google Shape;12063;p85"/>
          <p:cNvGrpSpPr/>
          <p:nvPr/>
        </p:nvGrpSpPr>
        <p:grpSpPr>
          <a:xfrm>
            <a:off x="710464" y="981599"/>
            <a:ext cx="2396505" cy="976502"/>
            <a:chOff x="749309" y="1112739"/>
            <a:chExt cx="2371603" cy="976502"/>
          </a:xfrm>
        </p:grpSpPr>
        <p:grpSp>
          <p:nvGrpSpPr>
            <p:cNvPr id="12064" name="Google Shape;12064;p85"/>
            <p:cNvGrpSpPr/>
            <p:nvPr/>
          </p:nvGrpSpPr>
          <p:grpSpPr>
            <a:xfrm>
              <a:off x="1092126" y="1112739"/>
              <a:ext cx="2028786" cy="975464"/>
              <a:chOff x="1092126" y="1112739"/>
              <a:chExt cx="2028786" cy="975464"/>
            </a:xfrm>
          </p:grpSpPr>
          <p:sp>
            <p:nvSpPr>
              <p:cNvPr id="12065" name="Google Shape;12065;p8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66" name="Google Shape;12066;p8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67" name="Google Shape;12067;p8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68" name="Google Shape;12068;p8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69" name="Google Shape;12069;p8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0" name="Google Shape;12070;p8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1" name="Google Shape;12071;p8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2" name="Google Shape;12072;p8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3" name="Google Shape;12073;p8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4" name="Google Shape;12074;p8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5" name="Google Shape;12075;p8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6" name="Google Shape;12076;p8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7" name="Google Shape;12077;p8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8" name="Google Shape;12078;p8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79" name="Google Shape;12079;p8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0" name="Google Shape;12080;p8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1" name="Google Shape;12081;p8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2" name="Google Shape;12082;p8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3" name="Google Shape;12083;p8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4" name="Google Shape;12084;p8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5" name="Google Shape;12085;p8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6" name="Google Shape;12086;p8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7" name="Google Shape;12087;p8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88" name="Google Shape;12088;p8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089" name="Google Shape;12089;p85"/>
            <p:cNvGrpSpPr/>
            <p:nvPr/>
          </p:nvGrpSpPr>
          <p:grpSpPr>
            <a:xfrm>
              <a:off x="749309" y="1112739"/>
              <a:ext cx="314700" cy="975464"/>
              <a:chOff x="749309" y="1112739"/>
              <a:chExt cx="314700" cy="975464"/>
            </a:xfrm>
          </p:grpSpPr>
          <p:sp>
            <p:nvSpPr>
              <p:cNvPr id="12090" name="Google Shape;12090;p8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91" name="Google Shape;12091;p8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92" name="Google Shape;12092;p8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93" name="Google Shape;12093;p8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2094" name="Google Shape;12094;p8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95" name="Google Shape;12095;p8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96" name="Google Shape;12096;p8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097" name="Google Shape;12097;p8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aphicFrame>
        <p:nvGraphicFramePr>
          <p:cNvPr id="12098" name="Google Shape;12098;p85"/>
          <p:cNvGraphicFramePr/>
          <p:nvPr>
            <p:extLst>
              <p:ext uri="{D42A27DB-BD31-4B8C-83A1-F6EECF244321}">
                <p14:modId xmlns:p14="http://schemas.microsoft.com/office/powerpoint/2010/main" val="1844135472"/>
              </p:ext>
            </p:extLst>
          </p:nvPr>
        </p:nvGraphicFramePr>
        <p:xfrm>
          <a:off x="5937812" y="981584"/>
          <a:ext cx="3000000" cy="3000000"/>
        </p:xfrm>
        <a:graphic>
          <a:graphicData uri="http://schemas.openxmlformats.org/drawingml/2006/table">
            <a:tbl>
              <a:tblPr>
                <a:noFill/>
                <a:tableStyleId>{723B05E6-FEF8-43EB-B482-9C6623DC7C2B}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099" name="Google Shape;12099;p85"/>
          <p:cNvGraphicFramePr/>
          <p:nvPr>
            <p:extLst>
              <p:ext uri="{D42A27DB-BD31-4B8C-83A1-F6EECF244321}">
                <p14:modId xmlns:p14="http://schemas.microsoft.com/office/powerpoint/2010/main" val="380690830"/>
              </p:ext>
            </p:extLst>
          </p:nvPr>
        </p:nvGraphicFramePr>
        <p:xfrm>
          <a:off x="3358675" y="2153834"/>
          <a:ext cx="3000000" cy="3000000"/>
        </p:xfrm>
        <a:graphic>
          <a:graphicData uri="http://schemas.openxmlformats.org/drawingml/2006/table">
            <a:tbl>
              <a:tblPr>
                <a:noFill/>
                <a:tableStyleId>{723B05E6-FEF8-43EB-B482-9C6623DC7C2B}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lang="id-ID" sz="200" noProof="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100" name="Google Shape;12100;p85"/>
          <p:cNvGrpSpPr/>
          <p:nvPr/>
        </p:nvGrpSpPr>
        <p:grpSpPr>
          <a:xfrm>
            <a:off x="3360661" y="3144795"/>
            <a:ext cx="2363377" cy="1047062"/>
            <a:chOff x="3358399" y="3285485"/>
            <a:chExt cx="2363377" cy="1047062"/>
          </a:xfrm>
        </p:grpSpPr>
        <p:grpSp>
          <p:nvGrpSpPr>
            <p:cNvPr id="12101" name="Google Shape;12101;p85"/>
            <p:cNvGrpSpPr/>
            <p:nvPr/>
          </p:nvGrpSpPr>
          <p:grpSpPr>
            <a:xfrm>
              <a:off x="3358412" y="3285485"/>
              <a:ext cx="2363244" cy="139500"/>
              <a:chOff x="3358412" y="3285485"/>
              <a:chExt cx="2363244" cy="139500"/>
            </a:xfrm>
          </p:grpSpPr>
          <p:sp>
            <p:nvSpPr>
              <p:cNvPr id="12102" name="Google Shape;12102;p8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03" name="Google Shape;12103;p8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04" name="Google Shape;12104;p8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05" name="Google Shape;12105;p8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06" name="Google Shape;12106;p8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107" name="Google Shape;12107;p85"/>
            <p:cNvGrpSpPr/>
            <p:nvPr/>
          </p:nvGrpSpPr>
          <p:grpSpPr>
            <a:xfrm>
              <a:off x="3358412" y="3466996"/>
              <a:ext cx="2363244" cy="139500"/>
              <a:chOff x="3358412" y="3466996"/>
              <a:chExt cx="2363244" cy="139500"/>
            </a:xfrm>
          </p:grpSpPr>
          <p:sp>
            <p:nvSpPr>
              <p:cNvPr id="12108" name="Google Shape;12108;p8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09" name="Google Shape;12109;p8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10" name="Google Shape;12110;p8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11" name="Google Shape;12111;p8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12" name="Google Shape;12112;p8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113" name="Google Shape;12113;p85"/>
            <p:cNvGrpSpPr/>
            <p:nvPr/>
          </p:nvGrpSpPr>
          <p:grpSpPr>
            <a:xfrm>
              <a:off x="3358412" y="3648507"/>
              <a:ext cx="2363244" cy="139500"/>
              <a:chOff x="3358412" y="3648507"/>
              <a:chExt cx="2363244" cy="139500"/>
            </a:xfrm>
          </p:grpSpPr>
          <p:sp>
            <p:nvSpPr>
              <p:cNvPr id="12114" name="Google Shape;12114;p8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15" name="Google Shape;12115;p8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16" name="Google Shape;12116;p8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17" name="Google Shape;12117;p8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18" name="Google Shape;12118;p8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119" name="Google Shape;12119;p85"/>
            <p:cNvGrpSpPr/>
            <p:nvPr/>
          </p:nvGrpSpPr>
          <p:grpSpPr>
            <a:xfrm>
              <a:off x="3358412" y="3830018"/>
              <a:ext cx="2363244" cy="139500"/>
              <a:chOff x="3358412" y="3830018"/>
              <a:chExt cx="2363244" cy="139500"/>
            </a:xfrm>
          </p:grpSpPr>
          <p:sp>
            <p:nvSpPr>
              <p:cNvPr id="12120" name="Google Shape;12120;p8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21" name="Google Shape;12121;p8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22" name="Google Shape;12122;p8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23" name="Google Shape;12123;p8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24" name="Google Shape;12124;p8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125" name="Google Shape;12125;p85"/>
            <p:cNvGrpSpPr/>
            <p:nvPr/>
          </p:nvGrpSpPr>
          <p:grpSpPr>
            <a:xfrm>
              <a:off x="3358399" y="4011514"/>
              <a:ext cx="2363377" cy="139537"/>
              <a:chOff x="3294800" y="4134603"/>
              <a:chExt cx="2638876" cy="152400"/>
            </a:xfrm>
          </p:grpSpPr>
          <p:sp>
            <p:nvSpPr>
              <p:cNvPr id="12126" name="Google Shape;12126;p8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27" name="Google Shape;12127;p8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28" name="Google Shape;12128;p8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29" name="Google Shape;12129;p8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30" name="Google Shape;12130;p8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131" name="Google Shape;12131;p85"/>
            <p:cNvGrpSpPr/>
            <p:nvPr/>
          </p:nvGrpSpPr>
          <p:grpSpPr>
            <a:xfrm>
              <a:off x="3358399" y="4193010"/>
              <a:ext cx="2363377" cy="139537"/>
              <a:chOff x="3294800" y="4134603"/>
              <a:chExt cx="2638876" cy="152400"/>
            </a:xfrm>
          </p:grpSpPr>
          <p:sp>
            <p:nvSpPr>
              <p:cNvPr id="12132" name="Google Shape;12132;p8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33" name="Google Shape;12133;p8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34" name="Google Shape;12134;p8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35" name="Google Shape;12135;p8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36" name="Google Shape;12136;p8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aphicFrame>
        <p:nvGraphicFramePr>
          <p:cNvPr id="12137" name="Google Shape;12137;p85"/>
          <p:cNvGraphicFramePr/>
          <p:nvPr>
            <p:extLst>
              <p:ext uri="{D42A27DB-BD31-4B8C-83A1-F6EECF244321}">
                <p14:modId xmlns:p14="http://schemas.microsoft.com/office/powerpoint/2010/main" val="3798680681"/>
              </p:ext>
            </p:extLst>
          </p:nvPr>
        </p:nvGraphicFramePr>
        <p:xfrm>
          <a:off x="711463" y="2153834"/>
          <a:ext cx="3000000" cy="3000000"/>
        </p:xfrm>
        <a:graphic>
          <a:graphicData uri="http://schemas.openxmlformats.org/drawingml/2006/table">
            <a:tbl>
              <a:tblPr>
                <a:noFill/>
                <a:tableStyleId>{723B05E6-FEF8-43EB-B482-9C6623DC7C2B}</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lang="id-ID" sz="200" noProof="0" dirty="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138" name="Google Shape;12138;p85"/>
          <p:cNvGrpSpPr/>
          <p:nvPr/>
        </p:nvGrpSpPr>
        <p:grpSpPr>
          <a:xfrm>
            <a:off x="4161132" y="2557649"/>
            <a:ext cx="1302095" cy="60959"/>
            <a:chOff x="3558802" y="4011427"/>
            <a:chExt cx="1866000" cy="111300"/>
          </a:xfrm>
        </p:grpSpPr>
        <p:sp>
          <p:nvSpPr>
            <p:cNvPr id="12139" name="Google Shape;12139;p8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40" name="Google Shape;12140;p8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141" name="Google Shape;12141;p85"/>
          <p:cNvGrpSpPr/>
          <p:nvPr/>
        </p:nvGrpSpPr>
        <p:grpSpPr>
          <a:xfrm>
            <a:off x="4706620" y="2839808"/>
            <a:ext cx="914340" cy="60959"/>
            <a:chOff x="3558802" y="4011427"/>
            <a:chExt cx="1866000" cy="111300"/>
          </a:xfrm>
        </p:grpSpPr>
        <p:sp>
          <p:nvSpPr>
            <p:cNvPr id="12142" name="Google Shape;12142;p8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43" name="Google Shape;12143;p8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144" name="Google Shape;12144;p85"/>
          <p:cNvGrpSpPr/>
          <p:nvPr/>
        </p:nvGrpSpPr>
        <p:grpSpPr>
          <a:xfrm>
            <a:off x="5871419" y="3167606"/>
            <a:ext cx="2522867" cy="1001454"/>
            <a:chOff x="1904318" y="789980"/>
            <a:chExt cx="1489472" cy="606868"/>
          </a:xfrm>
        </p:grpSpPr>
        <p:cxnSp>
          <p:nvCxnSpPr>
            <p:cNvPr id="12145" name="Google Shape;12145;p8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146" name="Google Shape;12146;p8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147" name="Google Shape;12147;p8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148" name="Google Shape;12148;p8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id-ID" sz="400" noProof="0" dirty="0">
                  <a:solidFill>
                    <a:srgbClr val="E3E9ED"/>
                  </a:solidFill>
                </a:rPr>
                <a:t>JANUARY</a:t>
              </a:r>
            </a:p>
          </p:txBody>
        </p:sp>
        <p:sp>
          <p:nvSpPr>
            <p:cNvPr id="12149" name="Google Shape;12149;p8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id-ID" sz="400" noProof="0" dirty="0">
                  <a:solidFill>
                    <a:srgbClr val="E3E9ED"/>
                  </a:solidFill>
                </a:rPr>
                <a:t>FEBRUARY</a:t>
              </a:r>
            </a:p>
          </p:txBody>
        </p:sp>
        <p:sp>
          <p:nvSpPr>
            <p:cNvPr id="12150" name="Google Shape;12150;p8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id-ID" sz="400" noProof="0" dirty="0">
                  <a:solidFill>
                    <a:srgbClr val="E3E9ED"/>
                  </a:solidFill>
                </a:rPr>
                <a:t>MARCH</a:t>
              </a:r>
            </a:p>
          </p:txBody>
        </p:sp>
        <p:sp>
          <p:nvSpPr>
            <p:cNvPr id="12151" name="Google Shape;12151;p8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id-ID" sz="400" noProof="0" dirty="0">
                  <a:solidFill>
                    <a:srgbClr val="E3E9ED"/>
                  </a:solidFill>
                </a:rPr>
                <a:t>APRIL</a:t>
              </a:r>
            </a:p>
          </p:txBody>
        </p:sp>
        <p:sp>
          <p:nvSpPr>
            <p:cNvPr id="12152" name="Google Shape;12152;p8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53" name="Google Shape;12153;p8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54" name="Google Shape;12154;p8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55" name="Google Shape;12155;p8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56" name="Google Shape;12156;p8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57" name="Google Shape;12157;p8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158" name="Google Shape;12158;p8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id-ID" sz="400" noProof="0" dirty="0">
                  <a:solidFill>
                    <a:srgbClr val="E3E9ED"/>
                  </a:solidFill>
                </a:rPr>
                <a:t>PHASE 1</a:t>
              </a:r>
            </a:p>
          </p:txBody>
        </p:sp>
        <p:sp>
          <p:nvSpPr>
            <p:cNvPr id="12159" name="Google Shape;12159;p8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id-ID" sz="400" noProof="0" dirty="0" err="1">
                  <a:solidFill>
                    <a:srgbClr val="E3E9ED"/>
                  </a:solidFill>
                </a:rPr>
                <a:t>Task</a:t>
              </a:r>
              <a:r>
                <a:rPr lang="id-ID" sz="400" noProof="0" dirty="0">
                  <a:solidFill>
                    <a:srgbClr val="E3E9ED"/>
                  </a:solidFill>
                </a:rPr>
                <a:t> 1</a:t>
              </a:r>
            </a:p>
          </p:txBody>
        </p:sp>
        <p:sp>
          <p:nvSpPr>
            <p:cNvPr id="12160" name="Google Shape;12160;p8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id-ID" sz="400" noProof="0" dirty="0" err="1">
                  <a:solidFill>
                    <a:srgbClr val="E3E9ED"/>
                  </a:solidFill>
                </a:rPr>
                <a:t>Task</a:t>
              </a:r>
              <a:r>
                <a:rPr lang="id-ID" sz="400" noProof="0" dirty="0">
                  <a:solidFill>
                    <a:srgbClr val="E3E9ED"/>
                  </a:solidFill>
                </a:rPr>
                <a:t> 2</a:t>
              </a:r>
            </a:p>
          </p:txBody>
        </p:sp>
        <p:sp>
          <p:nvSpPr>
            <p:cNvPr id="12161" name="Google Shape;12161;p8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162" name="Google Shape;12162;p85"/>
          <p:cNvGrpSpPr/>
          <p:nvPr/>
        </p:nvGrpSpPr>
        <p:grpSpPr>
          <a:xfrm>
            <a:off x="3355824" y="951642"/>
            <a:ext cx="2363393" cy="1005865"/>
            <a:chOff x="3292400" y="1193188"/>
            <a:chExt cx="2615240" cy="1131075"/>
          </a:xfrm>
        </p:grpSpPr>
        <p:sp>
          <p:nvSpPr>
            <p:cNvPr id="12163" name="Google Shape;12163;p8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64" name="Google Shape;12164;p8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65" name="Google Shape;12165;p8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id-ID" sz="400" noProof="0" dirty="0">
                  <a:solidFill>
                    <a:srgbClr val="FFFFFF"/>
                  </a:solidFill>
                </a:rPr>
                <a:t>JANUARY</a:t>
              </a:r>
            </a:p>
          </p:txBody>
        </p:sp>
        <p:sp>
          <p:nvSpPr>
            <p:cNvPr id="12166" name="Google Shape;12166;p8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id-ID" sz="400" noProof="0" dirty="0">
                  <a:solidFill>
                    <a:srgbClr val="FFFFFF"/>
                  </a:solidFill>
                </a:rPr>
                <a:t>FEBRUARY</a:t>
              </a:r>
            </a:p>
          </p:txBody>
        </p:sp>
        <p:sp>
          <p:nvSpPr>
            <p:cNvPr id="12167" name="Google Shape;12167;p8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id-ID" sz="400" noProof="0" dirty="0">
                  <a:solidFill>
                    <a:srgbClr val="FFFFFF"/>
                  </a:solidFill>
                </a:rPr>
                <a:t>MARCH</a:t>
              </a:r>
            </a:p>
          </p:txBody>
        </p:sp>
        <p:sp>
          <p:nvSpPr>
            <p:cNvPr id="12168" name="Google Shape;12168;p8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id-ID" sz="400" noProof="0" dirty="0">
                  <a:solidFill>
                    <a:srgbClr val="FFFFFF"/>
                  </a:solidFill>
                </a:rPr>
                <a:t>APRIL</a:t>
              </a:r>
            </a:p>
          </p:txBody>
        </p:sp>
        <p:sp>
          <p:nvSpPr>
            <p:cNvPr id="12169" name="Google Shape;12169;p8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id-ID" sz="400" noProof="0" dirty="0">
                  <a:solidFill>
                    <a:srgbClr val="FFFFFF"/>
                  </a:solidFill>
                </a:rPr>
                <a:t>MAY</a:t>
              </a:r>
            </a:p>
          </p:txBody>
        </p:sp>
        <p:sp>
          <p:nvSpPr>
            <p:cNvPr id="12170" name="Google Shape;12170;p8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id-ID" sz="400" noProof="0" dirty="0">
                  <a:solidFill>
                    <a:srgbClr val="FFFFFF"/>
                  </a:solidFill>
                </a:rPr>
                <a:t>JUNE</a:t>
              </a:r>
            </a:p>
          </p:txBody>
        </p:sp>
        <p:sp>
          <p:nvSpPr>
            <p:cNvPr id="12171" name="Google Shape;12171;p8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id-ID" sz="400" noProof="0" dirty="0">
                  <a:solidFill>
                    <a:srgbClr val="FFFFFF"/>
                  </a:solidFill>
                </a:rPr>
                <a:t>PHASE 1</a:t>
              </a:r>
            </a:p>
          </p:txBody>
        </p:sp>
        <p:sp>
          <p:nvSpPr>
            <p:cNvPr id="12172" name="Google Shape;12172;p8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id-ID" sz="400" noProof="0" dirty="0">
                  <a:solidFill>
                    <a:srgbClr val="FFFFFF"/>
                  </a:solidFill>
                </a:rPr>
                <a:t>PHASE 2</a:t>
              </a:r>
            </a:p>
          </p:txBody>
        </p:sp>
        <p:sp>
          <p:nvSpPr>
            <p:cNvPr id="12173" name="Google Shape;12173;p8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id-ID" sz="400" noProof="0" dirty="0" err="1">
                  <a:solidFill>
                    <a:srgbClr val="FFFFFF"/>
                  </a:solidFill>
                </a:rPr>
                <a:t>Task</a:t>
              </a:r>
              <a:r>
                <a:rPr lang="id-ID" sz="400" noProof="0" dirty="0">
                  <a:solidFill>
                    <a:srgbClr val="FFFFFF"/>
                  </a:solidFill>
                </a:rPr>
                <a:t> 1</a:t>
              </a:r>
            </a:p>
          </p:txBody>
        </p:sp>
        <p:sp>
          <p:nvSpPr>
            <p:cNvPr id="12174" name="Google Shape;12174;p8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id-ID" sz="400" noProof="0" dirty="0" err="1">
                  <a:solidFill>
                    <a:srgbClr val="FFFFFF"/>
                  </a:solidFill>
                </a:rPr>
                <a:t>Task</a:t>
              </a:r>
              <a:r>
                <a:rPr lang="id-ID" sz="400" noProof="0" dirty="0">
                  <a:solidFill>
                    <a:srgbClr val="FFFFFF"/>
                  </a:solidFill>
                </a:rPr>
                <a:t> 2</a:t>
              </a:r>
            </a:p>
          </p:txBody>
        </p:sp>
        <p:sp>
          <p:nvSpPr>
            <p:cNvPr id="12175" name="Google Shape;12175;p8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id-ID" sz="400" noProof="0" dirty="0" err="1">
                  <a:solidFill>
                    <a:srgbClr val="FFFFFF"/>
                  </a:solidFill>
                </a:rPr>
                <a:t>Task</a:t>
              </a:r>
              <a:r>
                <a:rPr lang="id-ID" sz="400" noProof="0" dirty="0">
                  <a:solidFill>
                    <a:srgbClr val="FFFFFF"/>
                  </a:solidFill>
                </a:rPr>
                <a:t> 1</a:t>
              </a:r>
            </a:p>
          </p:txBody>
        </p:sp>
        <p:sp>
          <p:nvSpPr>
            <p:cNvPr id="12176" name="Google Shape;12176;p8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id-ID" sz="400" noProof="0" dirty="0" err="1">
                  <a:solidFill>
                    <a:srgbClr val="FFFFFF"/>
                  </a:solidFill>
                </a:rPr>
                <a:t>Task</a:t>
              </a:r>
              <a:r>
                <a:rPr lang="id-ID" sz="400" noProof="0" dirty="0">
                  <a:solidFill>
                    <a:srgbClr val="FFFFFF"/>
                  </a:solidFill>
                </a:rPr>
                <a:t> 2</a:t>
              </a:r>
            </a:p>
          </p:txBody>
        </p:sp>
        <p:grpSp>
          <p:nvGrpSpPr>
            <p:cNvPr id="12177" name="Google Shape;12177;p85"/>
            <p:cNvGrpSpPr/>
            <p:nvPr/>
          </p:nvGrpSpPr>
          <p:grpSpPr>
            <a:xfrm>
              <a:off x="3748438" y="1378608"/>
              <a:ext cx="2159202" cy="903971"/>
              <a:chOff x="1683525" y="2179850"/>
              <a:chExt cx="4519050" cy="2134525"/>
            </a:xfrm>
          </p:grpSpPr>
          <p:sp>
            <p:nvSpPr>
              <p:cNvPr id="12178" name="Google Shape;12178;p8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79" name="Google Shape;12179;p8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0" name="Google Shape;12180;p8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1" name="Google Shape;12181;p8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2" name="Google Shape;12182;p8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3" name="Google Shape;12183;p8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4" name="Google Shape;12184;p8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5" name="Google Shape;12185;p8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6" name="Google Shape;12186;p8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7" name="Google Shape;12187;p8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8" name="Google Shape;12188;p8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sp>
            <p:nvSpPr>
              <p:cNvPr id="12189" name="Google Shape;12189;p8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sz="400" noProof="0" dirty="0">
                  <a:solidFill>
                    <a:srgbClr val="FFFFFF"/>
                  </a:solidFill>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2193"/>
        <p:cNvGrpSpPr/>
        <p:nvPr/>
      </p:nvGrpSpPr>
      <p:grpSpPr>
        <a:xfrm>
          <a:off x="0" y="0"/>
          <a:ext cx="0" cy="0"/>
          <a:chOff x="0" y="0"/>
          <a:chExt cx="0" cy="0"/>
        </a:xfrm>
      </p:grpSpPr>
      <p:grpSp>
        <p:nvGrpSpPr>
          <p:cNvPr id="12194" name="Google Shape;12194;p86"/>
          <p:cNvGrpSpPr/>
          <p:nvPr/>
        </p:nvGrpSpPr>
        <p:grpSpPr>
          <a:xfrm>
            <a:off x="4796690" y="970938"/>
            <a:ext cx="745431" cy="718863"/>
            <a:chOff x="4249973" y="1201875"/>
            <a:chExt cx="1958568" cy="1888762"/>
          </a:xfrm>
        </p:grpSpPr>
        <p:sp>
          <p:nvSpPr>
            <p:cNvPr id="12195" name="Google Shape;12195;p8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196" name="Google Shape;12196;p86"/>
            <p:cNvGrpSpPr/>
            <p:nvPr/>
          </p:nvGrpSpPr>
          <p:grpSpPr>
            <a:xfrm>
              <a:off x="5853086" y="1789142"/>
              <a:ext cx="355454" cy="1048099"/>
              <a:chOff x="5576108" y="2016725"/>
              <a:chExt cx="565200" cy="1666560"/>
            </a:xfrm>
          </p:grpSpPr>
          <p:sp>
            <p:nvSpPr>
              <p:cNvPr id="12197" name="Google Shape;12197;p8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sz="1200" noProof="0" dirty="0">
                  <a:solidFill>
                    <a:srgbClr val="FFFFFF"/>
                  </a:solidFill>
                  <a:latin typeface="Roboto Medium"/>
                  <a:ea typeface="Roboto Medium"/>
                  <a:cs typeface="Roboto Medium"/>
                  <a:sym typeface="Roboto Medium"/>
                </a:endParaRPr>
              </a:p>
            </p:txBody>
          </p:sp>
          <p:sp>
            <p:nvSpPr>
              <p:cNvPr id="12198" name="Google Shape;12198;p8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199" name="Google Shape;12199;p86"/>
            <p:cNvGrpSpPr/>
            <p:nvPr/>
          </p:nvGrpSpPr>
          <p:grpSpPr>
            <a:xfrm>
              <a:off x="4869455" y="2691676"/>
              <a:ext cx="1013897" cy="398961"/>
              <a:chOff x="4012057" y="3451825"/>
              <a:chExt cx="1612175" cy="634379"/>
            </a:xfrm>
          </p:grpSpPr>
          <p:sp>
            <p:nvSpPr>
              <p:cNvPr id="12200" name="Google Shape;12200;p8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sz="1200" noProof="0" dirty="0">
                  <a:solidFill>
                    <a:srgbClr val="FFFFFF"/>
                  </a:solidFill>
                  <a:latin typeface="Roboto Medium"/>
                  <a:ea typeface="Roboto Medium"/>
                  <a:cs typeface="Roboto Medium"/>
                  <a:sym typeface="Roboto Medium"/>
                </a:endParaRPr>
              </a:p>
            </p:txBody>
          </p:sp>
          <p:sp>
            <p:nvSpPr>
              <p:cNvPr id="12201" name="Google Shape;12201;p8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02" name="Google Shape;12202;p86"/>
            <p:cNvGrpSpPr/>
            <p:nvPr/>
          </p:nvGrpSpPr>
          <p:grpSpPr>
            <a:xfrm>
              <a:off x="4276937" y="2155961"/>
              <a:ext cx="651965" cy="891358"/>
              <a:chOff x="3069908" y="2599997"/>
              <a:chExt cx="1036675" cy="1417328"/>
            </a:xfrm>
          </p:grpSpPr>
          <p:sp>
            <p:nvSpPr>
              <p:cNvPr id="12203" name="Google Shape;12203;p8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sz="1200" noProof="0" dirty="0">
                  <a:solidFill>
                    <a:srgbClr val="FFFFFF"/>
                  </a:solidFill>
                  <a:latin typeface="Roboto Medium"/>
                  <a:ea typeface="Roboto Medium"/>
                  <a:cs typeface="Roboto Medium"/>
                  <a:sym typeface="Roboto Medium"/>
                </a:endParaRPr>
              </a:p>
            </p:txBody>
          </p:sp>
          <p:sp>
            <p:nvSpPr>
              <p:cNvPr id="12204" name="Google Shape;12204;p8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05" name="Google Shape;12205;p86"/>
            <p:cNvGrpSpPr/>
            <p:nvPr/>
          </p:nvGrpSpPr>
          <p:grpSpPr>
            <a:xfrm>
              <a:off x="5054918" y="1201875"/>
              <a:ext cx="999548" cy="602711"/>
              <a:chOff x="4306958" y="1082925"/>
              <a:chExt cx="1589359" cy="958358"/>
            </a:xfrm>
          </p:grpSpPr>
          <p:sp>
            <p:nvSpPr>
              <p:cNvPr id="12206" name="Google Shape;12206;p8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sz="1200" noProof="0" dirty="0">
                  <a:solidFill>
                    <a:srgbClr val="FFFFFF"/>
                  </a:solidFill>
                  <a:latin typeface="Roboto Medium"/>
                  <a:ea typeface="Roboto Medium"/>
                  <a:cs typeface="Roboto Medium"/>
                  <a:sym typeface="Roboto Medium"/>
                </a:endParaRPr>
              </a:p>
            </p:txBody>
          </p:sp>
          <p:sp>
            <p:nvSpPr>
              <p:cNvPr id="12207" name="Google Shape;12207;p8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08" name="Google Shape;12208;p86"/>
            <p:cNvGrpSpPr/>
            <p:nvPr/>
          </p:nvGrpSpPr>
          <p:grpSpPr>
            <a:xfrm>
              <a:off x="4249973" y="1303451"/>
              <a:ext cx="799317" cy="841334"/>
              <a:chOff x="3027033" y="1244439"/>
              <a:chExt cx="1270977" cy="1337786"/>
            </a:xfrm>
          </p:grpSpPr>
          <p:sp>
            <p:nvSpPr>
              <p:cNvPr id="12209" name="Google Shape;12209;p8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id-ID" sz="1200" noProof="0" dirty="0">
                  <a:solidFill>
                    <a:srgbClr val="FFFFFF"/>
                  </a:solidFill>
                  <a:latin typeface="Roboto Medium"/>
                  <a:ea typeface="Roboto Medium"/>
                  <a:cs typeface="Roboto Medium"/>
                  <a:sym typeface="Roboto Medium"/>
                </a:endParaRPr>
              </a:p>
            </p:txBody>
          </p:sp>
          <p:sp>
            <p:nvSpPr>
              <p:cNvPr id="12210" name="Google Shape;12210;p8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211" name="Google Shape;12211;p86"/>
          <p:cNvGrpSpPr/>
          <p:nvPr/>
        </p:nvGrpSpPr>
        <p:grpSpPr>
          <a:xfrm>
            <a:off x="713063" y="1849388"/>
            <a:ext cx="761767" cy="729896"/>
            <a:chOff x="2657744" y="2337745"/>
            <a:chExt cx="832987" cy="798137"/>
          </a:xfrm>
        </p:grpSpPr>
        <p:sp>
          <p:nvSpPr>
            <p:cNvPr id="12212" name="Google Shape;12212;p8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13" name="Google Shape;12213;p8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14" name="Google Shape;12214;p8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15" name="Google Shape;12215;p8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16" name="Google Shape;12216;p8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17" name="Google Shape;12217;p8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18" name="Google Shape;12218;p86"/>
          <p:cNvGrpSpPr/>
          <p:nvPr/>
        </p:nvGrpSpPr>
        <p:grpSpPr>
          <a:xfrm>
            <a:off x="3224027" y="1852594"/>
            <a:ext cx="685569" cy="723586"/>
            <a:chOff x="3398134" y="2057755"/>
            <a:chExt cx="704087" cy="743130"/>
          </a:xfrm>
        </p:grpSpPr>
        <p:grpSp>
          <p:nvGrpSpPr>
            <p:cNvPr id="12219" name="Google Shape;12219;p86"/>
            <p:cNvGrpSpPr/>
            <p:nvPr/>
          </p:nvGrpSpPr>
          <p:grpSpPr>
            <a:xfrm>
              <a:off x="3398134" y="2290183"/>
              <a:ext cx="315300" cy="219900"/>
              <a:chOff x="3398134" y="2290183"/>
              <a:chExt cx="315300" cy="219900"/>
            </a:xfrm>
          </p:grpSpPr>
          <p:sp>
            <p:nvSpPr>
              <p:cNvPr id="12220" name="Google Shape;12220;p8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00C3B1"/>
                  </a:solidFill>
                  <a:latin typeface="Calibri"/>
                  <a:ea typeface="Calibri"/>
                  <a:cs typeface="Calibri"/>
                  <a:sym typeface="Calibri"/>
                </a:endParaRPr>
              </a:p>
            </p:txBody>
          </p:sp>
          <p:cxnSp>
            <p:nvCxnSpPr>
              <p:cNvPr id="12221" name="Google Shape;12221;p86"/>
              <p:cNvCxnSpPr>
                <a:stCxn id="1222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222" name="Google Shape;12222;p86"/>
            <p:cNvGrpSpPr/>
            <p:nvPr/>
          </p:nvGrpSpPr>
          <p:grpSpPr>
            <a:xfrm>
              <a:off x="3547823" y="2467358"/>
              <a:ext cx="219900" cy="333527"/>
              <a:chOff x="3547823" y="2467358"/>
              <a:chExt cx="219900" cy="333527"/>
            </a:xfrm>
          </p:grpSpPr>
          <p:sp>
            <p:nvSpPr>
              <p:cNvPr id="12223" name="Google Shape;12223;p8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00C3B1"/>
                  </a:solidFill>
                  <a:latin typeface="Calibri"/>
                  <a:ea typeface="Calibri"/>
                  <a:cs typeface="Calibri"/>
                  <a:sym typeface="Calibri"/>
                </a:endParaRPr>
              </a:p>
            </p:txBody>
          </p:sp>
          <p:cxnSp>
            <p:nvCxnSpPr>
              <p:cNvPr id="12224" name="Google Shape;12224;p8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225" name="Google Shape;12225;p86"/>
            <p:cNvGrpSpPr/>
            <p:nvPr/>
          </p:nvGrpSpPr>
          <p:grpSpPr>
            <a:xfrm>
              <a:off x="3734138" y="2467358"/>
              <a:ext cx="219900" cy="333527"/>
              <a:chOff x="3734138" y="2467358"/>
              <a:chExt cx="219900" cy="333527"/>
            </a:xfrm>
          </p:grpSpPr>
          <p:sp>
            <p:nvSpPr>
              <p:cNvPr id="12226" name="Google Shape;12226;p8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00C3B1"/>
                  </a:solidFill>
                  <a:latin typeface="Calibri"/>
                  <a:ea typeface="Calibri"/>
                  <a:cs typeface="Calibri"/>
                  <a:sym typeface="Calibri"/>
                </a:endParaRPr>
              </a:p>
            </p:txBody>
          </p:sp>
          <p:cxnSp>
            <p:nvCxnSpPr>
              <p:cNvPr id="12227" name="Google Shape;12227;p8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228" name="Google Shape;12228;p86"/>
            <p:cNvGrpSpPr/>
            <p:nvPr/>
          </p:nvGrpSpPr>
          <p:grpSpPr>
            <a:xfrm>
              <a:off x="3787560" y="2288011"/>
              <a:ext cx="314661" cy="219900"/>
              <a:chOff x="3787560" y="2288011"/>
              <a:chExt cx="314661" cy="219900"/>
            </a:xfrm>
          </p:grpSpPr>
          <p:sp>
            <p:nvSpPr>
              <p:cNvPr id="12229" name="Google Shape;12229;p8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00C3B1"/>
                  </a:solidFill>
                  <a:latin typeface="Calibri"/>
                  <a:ea typeface="Calibri"/>
                  <a:cs typeface="Calibri"/>
                  <a:sym typeface="Calibri"/>
                </a:endParaRPr>
              </a:p>
            </p:txBody>
          </p:sp>
          <p:cxnSp>
            <p:nvCxnSpPr>
              <p:cNvPr id="12230" name="Google Shape;12230;p8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231" name="Google Shape;12231;p86"/>
            <p:cNvGrpSpPr/>
            <p:nvPr/>
          </p:nvGrpSpPr>
          <p:grpSpPr>
            <a:xfrm>
              <a:off x="3637290" y="2057755"/>
              <a:ext cx="219900" cy="335499"/>
              <a:chOff x="3637290" y="2057755"/>
              <a:chExt cx="219900" cy="335499"/>
            </a:xfrm>
          </p:grpSpPr>
          <p:sp>
            <p:nvSpPr>
              <p:cNvPr id="12232" name="Google Shape;12232;p8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lang="id-ID" sz="1400" b="0" i="0" u="none" strike="noStrike" cap="none" noProof="0" dirty="0">
                  <a:solidFill>
                    <a:srgbClr val="FFFFFF"/>
                  </a:solidFill>
                  <a:latin typeface="Calibri"/>
                  <a:ea typeface="Calibri"/>
                  <a:cs typeface="Calibri"/>
                  <a:sym typeface="Calibri"/>
                </a:endParaRPr>
              </a:p>
            </p:txBody>
          </p:sp>
          <p:cxnSp>
            <p:nvCxnSpPr>
              <p:cNvPr id="12233" name="Google Shape;12233;p8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234" name="Google Shape;12234;p86"/>
          <p:cNvGrpSpPr/>
          <p:nvPr/>
        </p:nvGrpSpPr>
        <p:grpSpPr>
          <a:xfrm>
            <a:off x="4899249" y="1859290"/>
            <a:ext cx="710153" cy="710153"/>
            <a:chOff x="5007123" y="2079403"/>
            <a:chExt cx="687600" cy="687600"/>
          </a:xfrm>
        </p:grpSpPr>
        <p:sp>
          <p:nvSpPr>
            <p:cNvPr id="12235" name="Google Shape;12235;p8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36" name="Google Shape;12236;p8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37" name="Google Shape;12237;p8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38" name="Google Shape;12238;p8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39" name="Google Shape;12239;p86"/>
          <p:cNvGrpSpPr/>
          <p:nvPr/>
        </p:nvGrpSpPr>
        <p:grpSpPr>
          <a:xfrm>
            <a:off x="5708687" y="1853796"/>
            <a:ext cx="720998" cy="721183"/>
            <a:chOff x="5797446" y="2063053"/>
            <a:chExt cx="698100" cy="698280"/>
          </a:xfrm>
        </p:grpSpPr>
        <p:sp>
          <p:nvSpPr>
            <p:cNvPr id="12240" name="Google Shape;12240;p8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41" name="Google Shape;12241;p8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42" name="Google Shape;12242;p8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43" name="Google Shape;12243;p8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44" name="Google Shape;12244;p86"/>
          <p:cNvGrpSpPr/>
          <p:nvPr/>
        </p:nvGrpSpPr>
        <p:grpSpPr>
          <a:xfrm>
            <a:off x="8153834" y="3499401"/>
            <a:ext cx="280585" cy="673164"/>
            <a:chOff x="8075075" y="3754290"/>
            <a:chExt cx="255612" cy="613194"/>
          </a:xfrm>
        </p:grpSpPr>
        <p:grpSp>
          <p:nvGrpSpPr>
            <p:cNvPr id="12245" name="Google Shape;12245;p86"/>
            <p:cNvGrpSpPr/>
            <p:nvPr/>
          </p:nvGrpSpPr>
          <p:grpSpPr>
            <a:xfrm>
              <a:off x="8075075" y="3754290"/>
              <a:ext cx="255612" cy="613194"/>
              <a:chOff x="8075075" y="3754290"/>
              <a:chExt cx="255612" cy="613194"/>
            </a:xfrm>
          </p:grpSpPr>
          <p:sp>
            <p:nvSpPr>
              <p:cNvPr id="12246" name="Google Shape;12246;p8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47" name="Google Shape;12247;p8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2248" name="Google Shape;12248;p8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49" name="Google Shape;12249;p86"/>
          <p:cNvGrpSpPr/>
          <p:nvPr/>
        </p:nvGrpSpPr>
        <p:grpSpPr>
          <a:xfrm>
            <a:off x="5270892" y="3488198"/>
            <a:ext cx="470352" cy="683745"/>
            <a:chOff x="1697726" y="3244179"/>
            <a:chExt cx="788124" cy="1146069"/>
          </a:xfrm>
        </p:grpSpPr>
        <p:sp>
          <p:nvSpPr>
            <p:cNvPr id="12250" name="Google Shape;12250;p8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51" name="Google Shape;12251;p8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2252" name="Google Shape;12252;p86"/>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253" name="Google Shape;12253;p86"/>
          <p:cNvGrpSpPr/>
          <p:nvPr/>
        </p:nvGrpSpPr>
        <p:grpSpPr>
          <a:xfrm>
            <a:off x="5892043" y="3499400"/>
            <a:ext cx="293891" cy="293845"/>
            <a:chOff x="6134814" y="3754290"/>
            <a:chExt cx="293891" cy="293845"/>
          </a:xfrm>
        </p:grpSpPr>
        <p:sp>
          <p:nvSpPr>
            <p:cNvPr id="12254" name="Google Shape;12254;p8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55" name="Google Shape;12255;p8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56" name="Google Shape;12256;p86"/>
          <p:cNvGrpSpPr/>
          <p:nvPr/>
        </p:nvGrpSpPr>
        <p:grpSpPr>
          <a:xfrm>
            <a:off x="5892043" y="3878071"/>
            <a:ext cx="293891" cy="293891"/>
            <a:chOff x="6134814" y="4086186"/>
            <a:chExt cx="293891" cy="293891"/>
          </a:xfrm>
        </p:grpSpPr>
        <p:sp>
          <p:nvSpPr>
            <p:cNvPr id="12257" name="Google Shape;12257;p8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58" name="Google Shape;12258;p8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2259" name="Google Shape;12259;p86"/>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60" name="Google Shape;12260;p86"/>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261" name="Google Shape;12261;p86"/>
          <p:cNvGrpSpPr/>
          <p:nvPr/>
        </p:nvGrpSpPr>
        <p:grpSpPr>
          <a:xfrm>
            <a:off x="7817018" y="2706764"/>
            <a:ext cx="622883" cy="621944"/>
            <a:chOff x="1187048" y="238125"/>
            <a:chExt cx="5256397" cy="5248476"/>
          </a:xfrm>
        </p:grpSpPr>
        <p:sp>
          <p:nvSpPr>
            <p:cNvPr id="12262" name="Google Shape;12262;p8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63" name="Google Shape;12263;p8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64" name="Google Shape;12264;p8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65" name="Google Shape;12265;p8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66" name="Google Shape;12266;p86"/>
          <p:cNvGrpSpPr/>
          <p:nvPr/>
        </p:nvGrpSpPr>
        <p:grpSpPr>
          <a:xfrm>
            <a:off x="2274123" y="2716372"/>
            <a:ext cx="1310987" cy="612407"/>
            <a:chOff x="238125" y="1188750"/>
            <a:chExt cx="7140450" cy="3335550"/>
          </a:xfrm>
        </p:grpSpPr>
        <p:sp>
          <p:nvSpPr>
            <p:cNvPr id="12267" name="Google Shape;12267;p8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68" name="Google Shape;12268;p8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69" name="Google Shape;12269;p8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70" name="Google Shape;12270;p8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71" name="Google Shape;12271;p8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72" name="Google Shape;12272;p86"/>
          <p:cNvGrpSpPr/>
          <p:nvPr/>
        </p:nvGrpSpPr>
        <p:grpSpPr>
          <a:xfrm>
            <a:off x="6599995" y="2706927"/>
            <a:ext cx="1110299" cy="621702"/>
            <a:chOff x="238125" y="1335475"/>
            <a:chExt cx="5418735" cy="3034175"/>
          </a:xfrm>
        </p:grpSpPr>
        <p:sp>
          <p:nvSpPr>
            <p:cNvPr id="12273" name="Google Shape;12273;p8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74" name="Google Shape;12274;p8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75" name="Google Shape;12275;p8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276" name="Google Shape;12276;p86"/>
          <p:cNvGrpSpPr/>
          <p:nvPr/>
        </p:nvGrpSpPr>
        <p:grpSpPr>
          <a:xfrm>
            <a:off x="5417655" y="2703824"/>
            <a:ext cx="1074451" cy="627181"/>
            <a:chOff x="5359127" y="2910889"/>
            <a:chExt cx="1097723" cy="640831"/>
          </a:xfrm>
        </p:grpSpPr>
        <p:grpSp>
          <p:nvGrpSpPr>
            <p:cNvPr id="12277" name="Google Shape;12277;p86"/>
            <p:cNvGrpSpPr/>
            <p:nvPr/>
          </p:nvGrpSpPr>
          <p:grpSpPr>
            <a:xfrm>
              <a:off x="5929791" y="3263088"/>
              <a:ext cx="527060" cy="287097"/>
              <a:chOff x="5929791" y="3263088"/>
              <a:chExt cx="527060" cy="287097"/>
            </a:xfrm>
          </p:grpSpPr>
          <p:sp>
            <p:nvSpPr>
              <p:cNvPr id="12278" name="Google Shape;12278;p8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lang="id-ID" sz="900" noProof="0" dirty="0"/>
              </a:p>
            </p:txBody>
          </p:sp>
          <p:sp>
            <p:nvSpPr>
              <p:cNvPr id="12279" name="Google Shape;12279;p8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lang="id-ID" sz="900" noProof="0" dirty="0"/>
              </a:p>
            </p:txBody>
          </p:sp>
        </p:grpSp>
        <p:grpSp>
          <p:nvGrpSpPr>
            <p:cNvPr id="12280" name="Google Shape;12280;p86"/>
            <p:cNvGrpSpPr/>
            <p:nvPr/>
          </p:nvGrpSpPr>
          <p:grpSpPr>
            <a:xfrm>
              <a:off x="5359127" y="3263089"/>
              <a:ext cx="526428" cy="288631"/>
              <a:chOff x="5359127" y="3263089"/>
              <a:chExt cx="526428" cy="288631"/>
            </a:xfrm>
          </p:grpSpPr>
          <p:sp>
            <p:nvSpPr>
              <p:cNvPr id="12281" name="Google Shape;12281;p8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lang="id-ID" sz="900" noProof="0" dirty="0"/>
              </a:p>
            </p:txBody>
          </p:sp>
          <p:sp>
            <p:nvSpPr>
              <p:cNvPr id="12282" name="Google Shape;12282;p8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lang="id-ID" sz="900" noProof="0" dirty="0"/>
              </a:p>
            </p:txBody>
          </p:sp>
        </p:grpSp>
        <p:grpSp>
          <p:nvGrpSpPr>
            <p:cNvPr id="12283" name="Google Shape;12283;p86"/>
            <p:cNvGrpSpPr/>
            <p:nvPr/>
          </p:nvGrpSpPr>
          <p:grpSpPr>
            <a:xfrm>
              <a:off x="5551525" y="2910889"/>
              <a:ext cx="520901" cy="610283"/>
              <a:chOff x="5551525" y="2910889"/>
              <a:chExt cx="520901" cy="610283"/>
            </a:xfrm>
          </p:grpSpPr>
          <p:sp>
            <p:nvSpPr>
              <p:cNvPr id="12284" name="Google Shape;12284;p8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lang="id-ID" sz="900" noProof="0" dirty="0"/>
              </a:p>
            </p:txBody>
          </p:sp>
          <p:sp>
            <p:nvSpPr>
              <p:cNvPr id="12285" name="Google Shape;12285;p8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lang="id-ID" sz="900" noProof="0" dirty="0"/>
              </a:p>
            </p:txBody>
          </p:sp>
        </p:grpSp>
        <p:grpSp>
          <p:nvGrpSpPr>
            <p:cNvPr id="12286" name="Google Shape;12286;p86"/>
            <p:cNvGrpSpPr/>
            <p:nvPr/>
          </p:nvGrpSpPr>
          <p:grpSpPr>
            <a:xfrm>
              <a:off x="5743962" y="2919100"/>
              <a:ext cx="623674" cy="284502"/>
              <a:chOff x="5743962" y="2919100"/>
              <a:chExt cx="623674" cy="284502"/>
            </a:xfrm>
          </p:grpSpPr>
          <p:sp>
            <p:nvSpPr>
              <p:cNvPr id="12287" name="Google Shape;12287;p8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lang="id-ID" sz="900" noProof="0" dirty="0"/>
              </a:p>
            </p:txBody>
          </p:sp>
          <p:sp>
            <p:nvSpPr>
              <p:cNvPr id="12288" name="Google Shape;12288;p8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lang="id-ID" sz="900" noProof="0" dirty="0"/>
              </a:p>
            </p:txBody>
          </p:sp>
        </p:grpSp>
      </p:grpSp>
      <p:grpSp>
        <p:nvGrpSpPr>
          <p:cNvPr id="12289" name="Google Shape;12289;p86"/>
          <p:cNvGrpSpPr/>
          <p:nvPr/>
        </p:nvGrpSpPr>
        <p:grpSpPr>
          <a:xfrm>
            <a:off x="7568868" y="1854536"/>
            <a:ext cx="874976" cy="719600"/>
            <a:chOff x="7608988" y="2093194"/>
            <a:chExt cx="817276" cy="672147"/>
          </a:xfrm>
        </p:grpSpPr>
        <p:cxnSp>
          <p:nvCxnSpPr>
            <p:cNvPr id="12290" name="Google Shape;12290;p8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91" name="Google Shape;12291;p8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92" name="Google Shape;12292;p8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93" name="Google Shape;12293;p8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94" name="Google Shape;12294;p8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295" name="Google Shape;12295;p8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296" name="Google Shape;12296;p86"/>
            <p:cNvGrpSpPr/>
            <p:nvPr/>
          </p:nvGrpSpPr>
          <p:grpSpPr>
            <a:xfrm>
              <a:off x="7721175" y="2093194"/>
              <a:ext cx="599587" cy="623846"/>
              <a:chOff x="7721175" y="2093194"/>
              <a:chExt cx="599587" cy="623846"/>
            </a:xfrm>
          </p:grpSpPr>
          <p:grpSp>
            <p:nvGrpSpPr>
              <p:cNvPr id="12297" name="Google Shape;12297;p86"/>
              <p:cNvGrpSpPr/>
              <p:nvPr/>
            </p:nvGrpSpPr>
            <p:grpSpPr>
              <a:xfrm>
                <a:off x="7721175" y="2093194"/>
                <a:ext cx="291605" cy="623846"/>
                <a:chOff x="9405575" y="2061418"/>
                <a:chExt cx="291605" cy="623846"/>
              </a:xfrm>
            </p:grpSpPr>
            <p:sp>
              <p:nvSpPr>
                <p:cNvPr id="12298" name="Google Shape;12298;p8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299" name="Google Shape;12299;p8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00" name="Google Shape;12300;p8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01" name="Google Shape;12301;p8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02" name="Google Shape;12302;p8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03" name="Google Shape;12303;p8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04" name="Google Shape;12304;p8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05" name="Google Shape;12305;p86"/>
              <p:cNvGrpSpPr/>
              <p:nvPr/>
            </p:nvGrpSpPr>
            <p:grpSpPr>
              <a:xfrm flipH="1">
                <a:off x="8029157" y="2093194"/>
                <a:ext cx="291605" cy="623846"/>
                <a:chOff x="9405575" y="2061418"/>
                <a:chExt cx="291605" cy="623846"/>
              </a:xfrm>
            </p:grpSpPr>
            <p:sp>
              <p:nvSpPr>
                <p:cNvPr id="12306" name="Google Shape;12306;p8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07" name="Google Shape;12307;p8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08" name="Google Shape;12308;p8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09" name="Google Shape;12309;p8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10" name="Google Shape;12310;p8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11" name="Google Shape;12311;p8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12" name="Google Shape;12312;p8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grpSp>
        <p:nvGrpSpPr>
          <p:cNvPr id="12313" name="Google Shape;12313;p86"/>
          <p:cNvGrpSpPr/>
          <p:nvPr/>
        </p:nvGrpSpPr>
        <p:grpSpPr>
          <a:xfrm>
            <a:off x="4013304" y="970938"/>
            <a:ext cx="712557" cy="785901"/>
            <a:chOff x="4206459" y="1191441"/>
            <a:chExt cx="712557" cy="785901"/>
          </a:xfrm>
        </p:grpSpPr>
        <p:sp>
          <p:nvSpPr>
            <p:cNvPr id="12314" name="Google Shape;12314;p8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15" name="Google Shape;12315;p8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16" name="Google Shape;12316;p8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17" name="Google Shape;12317;p8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318" name="Google Shape;12318;p86"/>
            <p:cNvGrpSpPr/>
            <p:nvPr/>
          </p:nvGrpSpPr>
          <p:grpSpPr>
            <a:xfrm>
              <a:off x="4644280" y="1290523"/>
              <a:ext cx="143716" cy="29463"/>
              <a:chOff x="4644280" y="1290523"/>
              <a:chExt cx="143716" cy="29463"/>
            </a:xfrm>
          </p:grpSpPr>
          <p:sp>
            <p:nvSpPr>
              <p:cNvPr id="12319" name="Google Shape;12319;p8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20" name="Google Shape;12320;p8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21" name="Google Shape;12321;p8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22" name="Google Shape;12322;p8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23" name="Google Shape;12323;p86"/>
            <p:cNvGrpSpPr/>
            <p:nvPr/>
          </p:nvGrpSpPr>
          <p:grpSpPr>
            <a:xfrm>
              <a:off x="4356567" y="1191441"/>
              <a:ext cx="143690" cy="29488"/>
              <a:chOff x="4356567" y="1191441"/>
              <a:chExt cx="143690" cy="29488"/>
            </a:xfrm>
          </p:grpSpPr>
          <p:sp>
            <p:nvSpPr>
              <p:cNvPr id="12324" name="Google Shape;12324;p8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25" name="Google Shape;12325;p8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26" name="Google Shape;12326;p8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27" name="Google Shape;12327;p8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28" name="Google Shape;12328;p86"/>
            <p:cNvGrpSpPr/>
            <p:nvPr/>
          </p:nvGrpSpPr>
          <p:grpSpPr>
            <a:xfrm>
              <a:off x="4339009" y="1863727"/>
              <a:ext cx="143703" cy="29476"/>
              <a:chOff x="4339009" y="1863727"/>
              <a:chExt cx="143703" cy="29476"/>
            </a:xfrm>
          </p:grpSpPr>
          <p:sp>
            <p:nvSpPr>
              <p:cNvPr id="12329" name="Google Shape;12329;p8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30" name="Google Shape;12330;p8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31" name="Google Shape;12331;p8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32" name="Google Shape;12332;p8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33" name="Google Shape;12333;p86"/>
            <p:cNvGrpSpPr/>
            <p:nvPr/>
          </p:nvGrpSpPr>
          <p:grpSpPr>
            <a:xfrm>
              <a:off x="4206459" y="1607315"/>
              <a:ext cx="29539" cy="142899"/>
              <a:chOff x="4206459" y="1607315"/>
              <a:chExt cx="29539" cy="142899"/>
            </a:xfrm>
          </p:grpSpPr>
          <p:sp>
            <p:nvSpPr>
              <p:cNvPr id="12334" name="Google Shape;12334;p8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35" name="Google Shape;12335;p8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36" name="Google Shape;12336;p8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37" name="Google Shape;12337;p8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2338" name="Google Shape;12338;p8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39" name="Google Shape;12339;p8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40" name="Google Shape;12340;p8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41" name="Google Shape;12341;p8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342" name="Google Shape;12342;p86"/>
            <p:cNvGrpSpPr/>
            <p:nvPr/>
          </p:nvGrpSpPr>
          <p:grpSpPr>
            <a:xfrm>
              <a:off x="4889463" y="1423737"/>
              <a:ext cx="29552" cy="142899"/>
              <a:chOff x="4889463" y="1423737"/>
              <a:chExt cx="29552" cy="142899"/>
            </a:xfrm>
          </p:grpSpPr>
          <p:sp>
            <p:nvSpPr>
              <p:cNvPr id="12343" name="Google Shape;12343;p8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44" name="Google Shape;12344;p8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45" name="Google Shape;12345;p8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46" name="Google Shape;12346;p8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47" name="Google Shape;12347;p86"/>
            <p:cNvGrpSpPr/>
            <p:nvPr/>
          </p:nvGrpSpPr>
          <p:grpSpPr>
            <a:xfrm>
              <a:off x="4771663" y="1876896"/>
              <a:ext cx="108651" cy="100447"/>
              <a:chOff x="4771663" y="1876896"/>
              <a:chExt cx="108651" cy="100447"/>
            </a:xfrm>
          </p:grpSpPr>
          <p:sp>
            <p:nvSpPr>
              <p:cNvPr id="12348" name="Google Shape;12348;p8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49" name="Google Shape;12349;p8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50" name="Google Shape;12350;p8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51" name="Google Shape;12351;p8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352" name="Google Shape;12352;p86"/>
          <p:cNvGrpSpPr/>
          <p:nvPr/>
        </p:nvGrpSpPr>
        <p:grpSpPr>
          <a:xfrm>
            <a:off x="4008780" y="1854161"/>
            <a:ext cx="791287" cy="720350"/>
            <a:chOff x="267375" y="1071875"/>
            <a:chExt cx="470500" cy="428550"/>
          </a:xfrm>
        </p:grpSpPr>
        <p:sp>
          <p:nvSpPr>
            <p:cNvPr id="12353" name="Google Shape;12353;p8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54" name="Google Shape;12354;p8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55" name="Google Shape;12355;p8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56" name="Google Shape;12356;p8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57" name="Google Shape;12357;p8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58" name="Google Shape;12358;p8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59" name="Google Shape;12359;p8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60" name="Google Shape;12360;p8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61" name="Google Shape;12361;p86"/>
          <p:cNvGrpSpPr/>
          <p:nvPr/>
        </p:nvGrpSpPr>
        <p:grpSpPr>
          <a:xfrm>
            <a:off x="709275" y="3498791"/>
            <a:ext cx="1408444" cy="673166"/>
            <a:chOff x="712664" y="3693287"/>
            <a:chExt cx="1460738" cy="698160"/>
          </a:xfrm>
        </p:grpSpPr>
        <p:grpSp>
          <p:nvGrpSpPr>
            <p:cNvPr id="12362" name="Google Shape;12362;p86"/>
            <p:cNvGrpSpPr/>
            <p:nvPr/>
          </p:nvGrpSpPr>
          <p:grpSpPr>
            <a:xfrm>
              <a:off x="1380079" y="4133090"/>
              <a:ext cx="234048" cy="258099"/>
              <a:chOff x="1380079" y="4133090"/>
              <a:chExt cx="234048" cy="258099"/>
            </a:xfrm>
          </p:grpSpPr>
          <p:sp>
            <p:nvSpPr>
              <p:cNvPr id="12363" name="Google Shape;12363;p8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64" name="Google Shape;12364;p8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65" name="Google Shape;12365;p8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66" name="Google Shape;12366;p86"/>
            <p:cNvGrpSpPr/>
            <p:nvPr/>
          </p:nvGrpSpPr>
          <p:grpSpPr>
            <a:xfrm>
              <a:off x="884610" y="3864082"/>
              <a:ext cx="1118566" cy="527275"/>
              <a:chOff x="890961" y="3865463"/>
              <a:chExt cx="1115221" cy="525698"/>
            </a:xfrm>
          </p:grpSpPr>
          <p:sp>
            <p:nvSpPr>
              <p:cNvPr id="12367" name="Google Shape;12367;p8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68" name="Google Shape;12368;p8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69" name="Google Shape;12369;p8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70" name="Google Shape;12370;p86"/>
            <p:cNvGrpSpPr/>
            <p:nvPr/>
          </p:nvGrpSpPr>
          <p:grpSpPr>
            <a:xfrm>
              <a:off x="712664" y="3693287"/>
              <a:ext cx="1460738" cy="698160"/>
              <a:chOff x="712664" y="3693025"/>
              <a:chExt cx="1460738" cy="698160"/>
            </a:xfrm>
          </p:grpSpPr>
          <p:sp>
            <p:nvSpPr>
              <p:cNvPr id="12371" name="Google Shape;12371;p8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72" name="Google Shape;12372;p8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73" name="Google Shape;12373;p8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74" name="Google Shape;12374;p8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75" name="Google Shape;12375;p8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76" name="Google Shape;12376;p8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377" name="Google Shape;12377;p86"/>
          <p:cNvGrpSpPr/>
          <p:nvPr/>
        </p:nvGrpSpPr>
        <p:grpSpPr>
          <a:xfrm>
            <a:off x="3146990" y="970938"/>
            <a:ext cx="795485" cy="738831"/>
            <a:chOff x="3348603" y="1236445"/>
            <a:chExt cx="749256" cy="695894"/>
          </a:xfrm>
        </p:grpSpPr>
        <p:grpSp>
          <p:nvGrpSpPr>
            <p:cNvPr id="12378" name="Google Shape;12378;p86"/>
            <p:cNvGrpSpPr/>
            <p:nvPr/>
          </p:nvGrpSpPr>
          <p:grpSpPr>
            <a:xfrm>
              <a:off x="3583779" y="1236445"/>
              <a:ext cx="293795" cy="285811"/>
              <a:chOff x="3750225" y="1774000"/>
              <a:chExt cx="149575" cy="145525"/>
            </a:xfrm>
          </p:grpSpPr>
          <p:sp>
            <p:nvSpPr>
              <p:cNvPr id="12379" name="Google Shape;12379;p8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80" name="Google Shape;12380;p8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81" name="Google Shape;12381;p86"/>
            <p:cNvGrpSpPr/>
            <p:nvPr/>
          </p:nvGrpSpPr>
          <p:grpSpPr>
            <a:xfrm>
              <a:off x="3775534" y="1462599"/>
              <a:ext cx="322325" cy="285958"/>
              <a:chOff x="3847850" y="1889150"/>
              <a:chExt cx="164100" cy="145600"/>
            </a:xfrm>
          </p:grpSpPr>
          <p:sp>
            <p:nvSpPr>
              <p:cNvPr id="12382" name="Google Shape;12382;p8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83" name="Google Shape;12383;p8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84" name="Google Shape;12384;p86"/>
            <p:cNvGrpSpPr/>
            <p:nvPr/>
          </p:nvGrpSpPr>
          <p:grpSpPr>
            <a:xfrm>
              <a:off x="3545329" y="1646528"/>
              <a:ext cx="293746" cy="285811"/>
              <a:chOff x="3730650" y="1982800"/>
              <a:chExt cx="149550" cy="145525"/>
            </a:xfrm>
          </p:grpSpPr>
          <p:sp>
            <p:nvSpPr>
              <p:cNvPr id="12385" name="Google Shape;12385;p8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86" name="Google Shape;12386;p8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387" name="Google Shape;12387;p86"/>
            <p:cNvGrpSpPr/>
            <p:nvPr/>
          </p:nvGrpSpPr>
          <p:grpSpPr>
            <a:xfrm>
              <a:off x="3348603" y="1415046"/>
              <a:ext cx="294384" cy="284387"/>
              <a:chOff x="3630494" y="1864938"/>
              <a:chExt cx="149875" cy="144800"/>
            </a:xfrm>
          </p:grpSpPr>
          <p:sp>
            <p:nvSpPr>
              <p:cNvPr id="12388" name="Google Shape;12388;p8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389" name="Google Shape;12389;p8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390" name="Google Shape;12390;p86"/>
          <p:cNvGrpSpPr/>
          <p:nvPr/>
        </p:nvGrpSpPr>
        <p:grpSpPr>
          <a:xfrm>
            <a:off x="2268517" y="3493834"/>
            <a:ext cx="1324924" cy="678083"/>
            <a:chOff x="2413923" y="3711366"/>
            <a:chExt cx="1374117" cy="703260"/>
          </a:xfrm>
        </p:grpSpPr>
        <p:grpSp>
          <p:nvGrpSpPr>
            <p:cNvPr id="12391" name="Google Shape;12391;p86"/>
            <p:cNvGrpSpPr/>
            <p:nvPr/>
          </p:nvGrpSpPr>
          <p:grpSpPr>
            <a:xfrm>
              <a:off x="2413923" y="3711366"/>
              <a:ext cx="1374117" cy="703260"/>
              <a:chOff x="2413923" y="3711366"/>
              <a:chExt cx="1374117" cy="703260"/>
            </a:xfrm>
          </p:grpSpPr>
          <p:sp>
            <p:nvSpPr>
              <p:cNvPr id="12392" name="Google Shape;12392;p8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393" name="Google Shape;12393;p86"/>
              <p:cNvGrpSpPr/>
              <p:nvPr/>
            </p:nvGrpSpPr>
            <p:grpSpPr>
              <a:xfrm>
                <a:off x="2600284" y="3808654"/>
                <a:ext cx="234506" cy="138009"/>
                <a:chOff x="2600284" y="3808654"/>
                <a:chExt cx="234506" cy="138009"/>
              </a:xfrm>
            </p:grpSpPr>
            <p:sp>
              <p:nvSpPr>
                <p:cNvPr id="12394" name="Google Shape;12394;p8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395" name="Google Shape;12395;p8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96" name="Google Shape;12396;p86"/>
              <p:cNvGrpSpPr/>
              <p:nvPr/>
            </p:nvGrpSpPr>
            <p:grpSpPr>
              <a:xfrm>
                <a:off x="3359659" y="3805664"/>
                <a:ext cx="232294" cy="141000"/>
                <a:chOff x="3359659" y="3805664"/>
                <a:chExt cx="232294" cy="141000"/>
              </a:xfrm>
            </p:grpSpPr>
            <p:sp>
              <p:nvSpPr>
                <p:cNvPr id="12397" name="Google Shape;12397;p8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398" name="Google Shape;12398;p8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99" name="Google Shape;12399;p86"/>
              <p:cNvGrpSpPr/>
              <p:nvPr/>
            </p:nvGrpSpPr>
            <p:grpSpPr>
              <a:xfrm>
                <a:off x="3067316" y="3711366"/>
                <a:ext cx="66900" cy="166809"/>
                <a:chOff x="3067316" y="3711366"/>
                <a:chExt cx="66900" cy="166809"/>
              </a:xfrm>
            </p:grpSpPr>
            <p:sp>
              <p:nvSpPr>
                <p:cNvPr id="12400" name="Google Shape;12400;p8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401" name="Google Shape;12401;p8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402" name="Google Shape;12402;p86"/>
              <p:cNvGrpSpPr/>
              <p:nvPr/>
            </p:nvGrpSpPr>
            <p:grpSpPr>
              <a:xfrm>
                <a:off x="2413923" y="4058666"/>
                <a:ext cx="224119" cy="66900"/>
                <a:chOff x="2413923" y="4058666"/>
                <a:chExt cx="224119" cy="66900"/>
              </a:xfrm>
            </p:grpSpPr>
            <p:sp>
              <p:nvSpPr>
                <p:cNvPr id="12403" name="Google Shape;12403;p8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404" name="Google Shape;12404;p8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405" name="Google Shape;12405;p86"/>
              <p:cNvGrpSpPr/>
              <p:nvPr/>
            </p:nvGrpSpPr>
            <p:grpSpPr>
              <a:xfrm>
                <a:off x="3564643" y="4058666"/>
                <a:ext cx="223397" cy="66900"/>
                <a:chOff x="3564643" y="4058666"/>
                <a:chExt cx="223397" cy="66900"/>
              </a:xfrm>
            </p:grpSpPr>
            <p:sp>
              <p:nvSpPr>
                <p:cNvPr id="12406" name="Google Shape;12406;p8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407" name="Google Shape;12407;p8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408" name="Google Shape;12408;p86"/>
            <p:cNvGrpSpPr/>
            <p:nvPr/>
          </p:nvGrpSpPr>
          <p:grpSpPr>
            <a:xfrm>
              <a:off x="2633353" y="3965763"/>
              <a:ext cx="933975" cy="445687"/>
              <a:chOff x="2633353" y="3965763"/>
              <a:chExt cx="933975" cy="445687"/>
            </a:xfrm>
          </p:grpSpPr>
          <p:sp>
            <p:nvSpPr>
              <p:cNvPr id="12409" name="Google Shape;12409;p8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10" name="Google Shape;12410;p8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411" name="Google Shape;12411;p86"/>
          <p:cNvGrpSpPr/>
          <p:nvPr/>
        </p:nvGrpSpPr>
        <p:grpSpPr>
          <a:xfrm>
            <a:off x="6392789" y="1044382"/>
            <a:ext cx="1131087" cy="587383"/>
            <a:chOff x="238125" y="999450"/>
            <a:chExt cx="7140700" cy="3708225"/>
          </a:xfrm>
        </p:grpSpPr>
        <p:sp>
          <p:nvSpPr>
            <p:cNvPr id="12412" name="Google Shape;12412;p8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13" name="Google Shape;12413;p8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14" name="Google Shape;12414;p8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15" name="Google Shape;12415;p8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16" name="Google Shape;12416;p8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17" name="Google Shape;12417;p8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18" name="Google Shape;12418;p8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19" name="Google Shape;12419;p8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20" name="Google Shape;12420;p8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421" name="Google Shape;12421;p86"/>
          <p:cNvGrpSpPr/>
          <p:nvPr/>
        </p:nvGrpSpPr>
        <p:grpSpPr>
          <a:xfrm>
            <a:off x="3744240" y="3493876"/>
            <a:ext cx="1375854" cy="678131"/>
            <a:chOff x="3913765" y="3641905"/>
            <a:chExt cx="1522805" cy="750560"/>
          </a:xfrm>
        </p:grpSpPr>
        <p:grpSp>
          <p:nvGrpSpPr>
            <p:cNvPr id="12422" name="Google Shape;12422;p86"/>
            <p:cNvGrpSpPr/>
            <p:nvPr/>
          </p:nvGrpSpPr>
          <p:grpSpPr>
            <a:xfrm>
              <a:off x="3913765" y="3997002"/>
              <a:ext cx="1522805" cy="395463"/>
              <a:chOff x="3913765" y="3997002"/>
              <a:chExt cx="1522805" cy="395463"/>
            </a:xfrm>
          </p:grpSpPr>
          <p:grpSp>
            <p:nvGrpSpPr>
              <p:cNvPr id="12423" name="Google Shape;12423;p86"/>
              <p:cNvGrpSpPr/>
              <p:nvPr/>
            </p:nvGrpSpPr>
            <p:grpSpPr>
              <a:xfrm>
                <a:off x="3913765" y="4138659"/>
                <a:ext cx="507602" cy="253806"/>
                <a:chOff x="3913765" y="4138659"/>
                <a:chExt cx="507602" cy="253806"/>
              </a:xfrm>
            </p:grpSpPr>
            <p:sp>
              <p:nvSpPr>
                <p:cNvPr id="12424" name="Google Shape;12424;p8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25" name="Google Shape;12425;p8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d-ID" noProof="0" dirty="0"/>
                    <a:t>     </a:t>
                  </a:r>
                </a:p>
              </p:txBody>
            </p:sp>
          </p:grpSp>
          <p:grpSp>
            <p:nvGrpSpPr>
              <p:cNvPr id="12426" name="Google Shape;12426;p86"/>
              <p:cNvGrpSpPr/>
              <p:nvPr/>
            </p:nvGrpSpPr>
            <p:grpSpPr>
              <a:xfrm>
                <a:off x="4421361" y="3997002"/>
                <a:ext cx="507618" cy="395463"/>
                <a:chOff x="4421361" y="3997002"/>
                <a:chExt cx="507618" cy="395463"/>
              </a:xfrm>
            </p:grpSpPr>
            <p:sp>
              <p:nvSpPr>
                <p:cNvPr id="12427" name="Google Shape;12427;p8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28" name="Google Shape;12428;p8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429" name="Google Shape;12429;p86"/>
              <p:cNvGrpSpPr/>
              <p:nvPr/>
            </p:nvGrpSpPr>
            <p:grpSpPr>
              <a:xfrm>
                <a:off x="4928973" y="4189418"/>
                <a:ext cx="507596" cy="203047"/>
                <a:chOff x="4928973" y="4189418"/>
                <a:chExt cx="507596" cy="203047"/>
              </a:xfrm>
            </p:grpSpPr>
            <p:sp>
              <p:nvSpPr>
                <p:cNvPr id="12430" name="Google Shape;12430;p8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31" name="Google Shape;12431;p8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432" name="Google Shape;12432;p86"/>
            <p:cNvGrpSpPr/>
            <p:nvPr/>
          </p:nvGrpSpPr>
          <p:grpSpPr>
            <a:xfrm>
              <a:off x="4482186" y="3641905"/>
              <a:ext cx="397605" cy="349784"/>
              <a:chOff x="2906375" y="1159725"/>
              <a:chExt cx="1860575" cy="1636800"/>
            </a:xfrm>
          </p:grpSpPr>
          <p:sp>
            <p:nvSpPr>
              <p:cNvPr id="12433" name="Google Shape;12433;p8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34" name="Google Shape;12434;p8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35" name="Google Shape;12435;p8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36" name="Google Shape;12436;p8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437" name="Google Shape;12437;p86"/>
          <p:cNvGrpSpPr/>
          <p:nvPr/>
        </p:nvGrpSpPr>
        <p:grpSpPr>
          <a:xfrm>
            <a:off x="6528949" y="1853803"/>
            <a:ext cx="940737" cy="721067"/>
            <a:chOff x="6599718" y="2068734"/>
            <a:chExt cx="940737" cy="721067"/>
          </a:xfrm>
        </p:grpSpPr>
        <p:sp>
          <p:nvSpPr>
            <p:cNvPr id="12438" name="Google Shape;12438;p8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39" name="Google Shape;12439;p8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40" name="Google Shape;12440;p8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41" name="Google Shape;12441;p8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42" name="Google Shape;12442;p8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43" name="Google Shape;12443;p8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444" name="Google Shape;12444;p86"/>
            <p:cNvGrpSpPr/>
            <p:nvPr/>
          </p:nvGrpSpPr>
          <p:grpSpPr>
            <a:xfrm>
              <a:off x="6836957" y="2068734"/>
              <a:ext cx="461892" cy="721067"/>
              <a:chOff x="6836957" y="2068734"/>
              <a:chExt cx="461892" cy="721067"/>
            </a:xfrm>
          </p:grpSpPr>
          <p:sp>
            <p:nvSpPr>
              <p:cNvPr id="12445" name="Google Shape;12445;p8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46" name="Google Shape;12446;p8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47" name="Google Shape;12447;p8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48" name="Google Shape;12448;p8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49" name="Google Shape;12449;p8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50" name="Google Shape;12450;p8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451" name="Google Shape;12451;p86"/>
              <p:cNvGrpSpPr/>
              <p:nvPr/>
            </p:nvGrpSpPr>
            <p:grpSpPr>
              <a:xfrm>
                <a:off x="6836957" y="2068734"/>
                <a:ext cx="461892" cy="721067"/>
                <a:chOff x="6836957" y="2068734"/>
                <a:chExt cx="461892" cy="721067"/>
              </a:xfrm>
            </p:grpSpPr>
            <p:sp>
              <p:nvSpPr>
                <p:cNvPr id="12452" name="Google Shape;12452;p8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53" name="Google Shape;12453;p8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54" name="Google Shape;12454;p8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55" name="Google Shape;12455;p8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56" name="Google Shape;12456;p8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57" name="Google Shape;12457;p8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58" name="Google Shape;12458;p8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grpSp>
        <p:nvGrpSpPr>
          <p:cNvPr id="12459" name="Google Shape;12459;p86"/>
          <p:cNvGrpSpPr/>
          <p:nvPr/>
        </p:nvGrpSpPr>
        <p:grpSpPr>
          <a:xfrm>
            <a:off x="2412267" y="1858149"/>
            <a:ext cx="712577" cy="712374"/>
            <a:chOff x="2559249" y="2069323"/>
            <a:chExt cx="685566" cy="685634"/>
          </a:xfrm>
        </p:grpSpPr>
        <p:sp>
          <p:nvSpPr>
            <p:cNvPr id="12460" name="Google Shape;12460;p8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1" name="Google Shape;12461;p8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2" name="Google Shape;12462;p8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3" name="Google Shape;12463;p8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4" name="Google Shape;12464;p8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5" name="Google Shape;12465;p8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6" name="Google Shape;12466;p8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7" name="Google Shape;12467;p8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8" name="Google Shape;12468;p8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69" name="Google Shape;12469;p8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70" name="Google Shape;12470;p8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71" name="Google Shape;12471;p8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72" name="Google Shape;12472;p8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473" name="Google Shape;12473;p86"/>
          <p:cNvGrpSpPr/>
          <p:nvPr/>
        </p:nvGrpSpPr>
        <p:grpSpPr>
          <a:xfrm>
            <a:off x="7594705" y="970938"/>
            <a:ext cx="845645" cy="711911"/>
            <a:chOff x="951975" y="315800"/>
            <a:chExt cx="5860325" cy="4933550"/>
          </a:xfrm>
        </p:grpSpPr>
        <p:sp>
          <p:nvSpPr>
            <p:cNvPr id="12474" name="Google Shape;12474;p8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75" name="Google Shape;12475;p8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76" name="Google Shape;12476;p8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77" name="Google Shape;12477;p8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78" name="Google Shape;12478;p8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79" name="Google Shape;12479;p8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80" name="Google Shape;12480;p8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81" name="Google Shape;12481;p8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482" name="Google Shape;12482;p86"/>
          <p:cNvGrpSpPr/>
          <p:nvPr/>
        </p:nvGrpSpPr>
        <p:grpSpPr>
          <a:xfrm>
            <a:off x="3691834" y="2707047"/>
            <a:ext cx="1617932" cy="621724"/>
            <a:chOff x="3862800" y="3038525"/>
            <a:chExt cx="1329006" cy="510698"/>
          </a:xfrm>
        </p:grpSpPr>
        <p:sp>
          <p:nvSpPr>
            <p:cNvPr id="12483" name="Google Shape;12483;p8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84" name="Google Shape;12484;p8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485" name="Google Shape;12485;p86"/>
            <p:cNvGrpSpPr/>
            <p:nvPr/>
          </p:nvGrpSpPr>
          <p:grpSpPr>
            <a:xfrm>
              <a:off x="3967075" y="3040337"/>
              <a:ext cx="1019927" cy="402126"/>
              <a:chOff x="3967075" y="3040337"/>
              <a:chExt cx="1019927" cy="402126"/>
            </a:xfrm>
          </p:grpSpPr>
          <p:sp>
            <p:nvSpPr>
              <p:cNvPr id="12486" name="Google Shape;12486;p8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87" name="Google Shape;12487;p8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488" name="Google Shape;12488;p86"/>
            <p:cNvGrpSpPr/>
            <p:nvPr/>
          </p:nvGrpSpPr>
          <p:grpSpPr>
            <a:xfrm>
              <a:off x="4186700" y="3040337"/>
              <a:ext cx="390475" cy="183289"/>
              <a:chOff x="4186700" y="3040337"/>
              <a:chExt cx="390475" cy="183289"/>
            </a:xfrm>
          </p:grpSpPr>
          <p:sp>
            <p:nvSpPr>
              <p:cNvPr id="12489" name="Google Shape;12489;p8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90" name="Google Shape;12490;p8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491" name="Google Shape;12491;p86"/>
            <p:cNvGrpSpPr/>
            <p:nvPr/>
          </p:nvGrpSpPr>
          <p:grpSpPr>
            <a:xfrm>
              <a:off x="4073727" y="3040337"/>
              <a:ext cx="697794" cy="296263"/>
              <a:chOff x="4073727" y="3040337"/>
              <a:chExt cx="697794" cy="296263"/>
            </a:xfrm>
          </p:grpSpPr>
          <p:sp>
            <p:nvSpPr>
              <p:cNvPr id="12492" name="Google Shape;12492;p8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93" name="Google Shape;12493;p8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494" name="Google Shape;12494;p86"/>
            <p:cNvGrpSpPr/>
            <p:nvPr/>
          </p:nvGrpSpPr>
          <p:grpSpPr>
            <a:xfrm>
              <a:off x="3862800" y="3038525"/>
              <a:ext cx="1329006" cy="510698"/>
              <a:chOff x="3862800" y="3038525"/>
              <a:chExt cx="1329006" cy="510698"/>
            </a:xfrm>
          </p:grpSpPr>
          <p:sp>
            <p:nvSpPr>
              <p:cNvPr id="12495" name="Google Shape;12495;p8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96" name="Google Shape;12496;p8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497" name="Google Shape;12497;p86"/>
          <p:cNvGrpSpPr/>
          <p:nvPr/>
        </p:nvGrpSpPr>
        <p:grpSpPr>
          <a:xfrm>
            <a:off x="700156" y="970938"/>
            <a:ext cx="883205" cy="775176"/>
            <a:chOff x="649648" y="271400"/>
            <a:chExt cx="6215377" cy="5455143"/>
          </a:xfrm>
        </p:grpSpPr>
        <p:sp>
          <p:nvSpPr>
            <p:cNvPr id="12498" name="Google Shape;12498;p8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499" name="Google Shape;12499;p8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0" name="Google Shape;12500;p8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1" name="Google Shape;12501;p8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2" name="Google Shape;12502;p8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3" name="Google Shape;12503;p8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4" name="Google Shape;12504;p8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5" name="Google Shape;12505;p8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6" name="Google Shape;12506;p8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7" name="Google Shape;12507;p8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8" name="Google Shape;12508;p8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09" name="Google Shape;12509;p8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10" name="Google Shape;12510;p86"/>
          <p:cNvGrpSpPr/>
          <p:nvPr/>
        </p:nvGrpSpPr>
        <p:grpSpPr>
          <a:xfrm>
            <a:off x="2308457" y="970938"/>
            <a:ext cx="767704" cy="815489"/>
            <a:chOff x="2499700" y="1135950"/>
            <a:chExt cx="732402" cy="777990"/>
          </a:xfrm>
        </p:grpSpPr>
        <p:grpSp>
          <p:nvGrpSpPr>
            <p:cNvPr id="12511" name="Google Shape;12511;p86"/>
            <p:cNvGrpSpPr/>
            <p:nvPr/>
          </p:nvGrpSpPr>
          <p:grpSpPr>
            <a:xfrm>
              <a:off x="2499700" y="1135950"/>
              <a:ext cx="732402" cy="694705"/>
              <a:chOff x="2499700" y="1135950"/>
              <a:chExt cx="732402" cy="694705"/>
            </a:xfrm>
          </p:grpSpPr>
          <p:sp>
            <p:nvSpPr>
              <p:cNvPr id="12512" name="Google Shape;12512;p8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13" name="Google Shape;12513;p8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14" name="Google Shape;12514;p8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15" name="Google Shape;12515;p8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16" name="Google Shape;12516;p8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17" name="Google Shape;12517;p8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18" name="Google Shape;12518;p8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19" name="Google Shape;12519;p8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0" name="Google Shape;12520;p8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1" name="Google Shape;12521;p8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2" name="Google Shape;12522;p8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3" name="Google Shape;12523;p8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4" name="Google Shape;12524;p8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5" name="Google Shape;12525;p8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6" name="Google Shape;12526;p8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7" name="Google Shape;12527;p8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8" name="Google Shape;12528;p8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29" name="Google Shape;12529;p8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0" name="Google Shape;12530;p8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1" name="Google Shape;12531;p8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2" name="Google Shape;12532;p8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3" name="Google Shape;12533;p8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4" name="Google Shape;12534;p8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5" name="Google Shape;12535;p8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6" name="Google Shape;12536;p8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7" name="Google Shape;12537;p8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38" name="Google Shape;12538;p8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39" name="Google Shape;12539;p86"/>
            <p:cNvGrpSpPr/>
            <p:nvPr/>
          </p:nvGrpSpPr>
          <p:grpSpPr>
            <a:xfrm>
              <a:off x="2517909" y="1188726"/>
              <a:ext cx="702702" cy="725214"/>
              <a:chOff x="2517909" y="1188726"/>
              <a:chExt cx="702702" cy="725214"/>
            </a:xfrm>
          </p:grpSpPr>
          <p:sp>
            <p:nvSpPr>
              <p:cNvPr id="12540" name="Google Shape;12540;p8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41" name="Google Shape;12541;p8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42" name="Google Shape;12542;p8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43" name="Google Shape;12543;p8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44" name="Google Shape;12544;p8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545" name="Google Shape;12545;p86"/>
          <p:cNvGrpSpPr/>
          <p:nvPr/>
        </p:nvGrpSpPr>
        <p:grpSpPr>
          <a:xfrm>
            <a:off x="1654189" y="970938"/>
            <a:ext cx="583439" cy="870229"/>
            <a:chOff x="1716825" y="1121550"/>
            <a:chExt cx="622800" cy="928938"/>
          </a:xfrm>
        </p:grpSpPr>
        <p:grpSp>
          <p:nvGrpSpPr>
            <p:cNvPr id="12546" name="Google Shape;12546;p86"/>
            <p:cNvGrpSpPr/>
            <p:nvPr/>
          </p:nvGrpSpPr>
          <p:grpSpPr>
            <a:xfrm>
              <a:off x="1716825" y="1121550"/>
              <a:ext cx="622800" cy="928938"/>
              <a:chOff x="1716825" y="1121550"/>
              <a:chExt cx="622800" cy="928938"/>
            </a:xfrm>
          </p:grpSpPr>
          <p:cxnSp>
            <p:nvCxnSpPr>
              <p:cNvPr id="12547" name="Google Shape;12547;p8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548" name="Google Shape;12548;p8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49" name="Google Shape;12549;p86"/>
            <p:cNvGrpSpPr/>
            <p:nvPr/>
          </p:nvGrpSpPr>
          <p:grpSpPr>
            <a:xfrm>
              <a:off x="1768050" y="1172775"/>
              <a:ext cx="520200" cy="832000"/>
              <a:chOff x="1768050" y="1172775"/>
              <a:chExt cx="520200" cy="832000"/>
            </a:xfrm>
          </p:grpSpPr>
          <p:cxnSp>
            <p:nvCxnSpPr>
              <p:cNvPr id="12550" name="Google Shape;12550;p8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551" name="Google Shape;12551;p8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52" name="Google Shape;12552;p86"/>
            <p:cNvGrpSpPr/>
            <p:nvPr/>
          </p:nvGrpSpPr>
          <p:grpSpPr>
            <a:xfrm>
              <a:off x="1820100" y="1225475"/>
              <a:ext cx="416400" cy="729575"/>
              <a:chOff x="1820100" y="1225475"/>
              <a:chExt cx="416400" cy="729575"/>
            </a:xfrm>
          </p:grpSpPr>
          <p:cxnSp>
            <p:nvCxnSpPr>
              <p:cNvPr id="12553" name="Google Shape;12553;p8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554" name="Google Shape;12554;p8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55" name="Google Shape;12555;p86"/>
            <p:cNvGrpSpPr/>
            <p:nvPr/>
          </p:nvGrpSpPr>
          <p:grpSpPr>
            <a:xfrm>
              <a:off x="1874250" y="1278825"/>
              <a:ext cx="308100" cy="605275"/>
              <a:chOff x="1874250" y="1278825"/>
              <a:chExt cx="308100" cy="605275"/>
            </a:xfrm>
          </p:grpSpPr>
          <p:cxnSp>
            <p:nvCxnSpPr>
              <p:cNvPr id="12556" name="Google Shape;12556;p8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557" name="Google Shape;12557;p8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2558" name="Google Shape;12558;p8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59" name="Google Shape;12559;p86"/>
          <p:cNvGrpSpPr/>
          <p:nvPr/>
        </p:nvGrpSpPr>
        <p:grpSpPr>
          <a:xfrm>
            <a:off x="1574012" y="1857260"/>
            <a:ext cx="739072" cy="714152"/>
            <a:chOff x="4334725" y="1355875"/>
            <a:chExt cx="3106650" cy="3001900"/>
          </a:xfrm>
        </p:grpSpPr>
        <p:grpSp>
          <p:nvGrpSpPr>
            <p:cNvPr id="12560" name="Google Shape;12560;p86"/>
            <p:cNvGrpSpPr/>
            <p:nvPr/>
          </p:nvGrpSpPr>
          <p:grpSpPr>
            <a:xfrm>
              <a:off x="4516050" y="1724875"/>
              <a:ext cx="2693725" cy="2632900"/>
              <a:chOff x="4516050" y="1724875"/>
              <a:chExt cx="2693725" cy="2632900"/>
            </a:xfrm>
          </p:grpSpPr>
          <p:sp>
            <p:nvSpPr>
              <p:cNvPr id="12561" name="Google Shape;12561;p8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62" name="Google Shape;12562;p8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63" name="Google Shape;12563;p8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64" name="Google Shape;12564;p86"/>
            <p:cNvGrpSpPr/>
            <p:nvPr/>
          </p:nvGrpSpPr>
          <p:grpSpPr>
            <a:xfrm>
              <a:off x="4334725" y="1355875"/>
              <a:ext cx="3106650" cy="2709650"/>
              <a:chOff x="4334725" y="1355875"/>
              <a:chExt cx="3106650" cy="2709650"/>
            </a:xfrm>
          </p:grpSpPr>
          <p:sp>
            <p:nvSpPr>
              <p:cNvPr id="12565" name="Google Shape;12565;p8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66" name="Google Shape;12566;p8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67" name="Google Shape;12567;p8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568" name="Google Shape;12568;p86"/>
          <p:cNvGrpSpPr/>
          <p:nvPr/>
        </p:nvGrpSpPr>
        <p:grpSpPr>
          <a:xfrm>
            <a:off x="7690961" y="3488031"/>
            <a:ext cx="312074" cy="684173"/>
            <a:chOff x="7645573" y="3754300"/>
            <a:chExt cx="293855" cy="644170"/>
          </a:xfrm>
        </p:grpSpPr>
        <p:sp>
          <p:nvSpPr>
            <p:cNvPr id="12569" name="Google Shape;12569;p8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70" name="Google Shape;12570;p8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71" name="Google Shape;12571;p86"/>
          <p:cNvGrpSpPr/>
          <p:nvPr/>
        </p:nvGrpSpPr>
        <p:grpSpPr>
          <a:xfrm>
            <a:off x="5612949" y="970938"/>
            <a:ext cx="709011" cy="739359"/>
            <a:chOff x="5830645" y="1256617"/>
            <a:chExt cx="530340" cy="553040"/>
          </a:xfrm>
        </p:grpSpPr>
        <p:grpSp>
          <p:nvGrpSpPr>
            <p:cNvPr id="12572" name="Google Shape;12572;p86"/>
            <p:cNvGrpSpPr/>
            <p:nvPr/>
          </p:nvGrpSpPr>
          <p:grpSpPr>
            <a:xfrm>
              <a:off x="5830645" y="1256617"/>
              <a:ext cx="259743" cy="269909"/>
              <a:chOff x="5830645" y="1256617"/>
              <a:chExt cx="259743" cy="269909"/>
            </a:xfrm>
          </p:grpSpPr>
          <p:sp>
            <p:nvSpPr>
              <p:cNvPr id="12573" name="Google Shape;12573;p8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74" name="Google Shape;12574;p8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75" name="Google Shape;12575;p86"/>
            <p:cNvGrpSpPr/>
            <p:nvPr/>
          </p:nvGrpSpPr>
          <p:grpSpPr>
            <a:xfrm>
              <a:off x="6101293" y="1256617"/>
              <a:ext cx="259692" cy="269909"/>
              <a:chOff x="6101293" y="1256617"/>
              <a:chExt cx="259692" cy="269909"/>
            </a:xfrm>
          </p:grpSpPr>
          <p:sp>
            <p:nvSpPr>
              <p:cNvPr id="12576" name="Google Shape;12576;p8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77" name="Google Shape;12577;p8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78" name="Google Shape;12578;p86"/>
            <p:cNvGrpSpPr/>
            <p:nvPr/>
          </p:nvGrpSpPr>
          <p:grpSpPr>
            <a:xfrm>
              <a:off x="5830645" y="1539749"/>
              <a:ext cx="259692" cy="269909"/>
              <a:chOff x="5830645" y="1539749"/>
              <a:chExt cx="259692" cy="269909"/>
            </a:xfrm>
          </p:grpSpPr>
          <p:sp>
            <p:nvSpPr>
              <p:cNvPr id="12579" name="Google Shape;12579;p8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80" name="Google Shape;12580;p8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81" name="Google Shape;12581;p86"/>
            <p:cNvGrpSpPr/>
            <p:nvPr/>
          </p:nvGrpSpPr>
          <p:grpSpPr>
            <a:xfrm>
              <a:off x="6101293" y="1539749"/>
              <a:ext cx="259692" cy="269909"/>
              <a:chOff x="6101293" y="1539749"/>
              <a:chExt cx="259692" cy="269909"/>
            </a:xfrm>
          </p:grpSpPr>
          <p:sp>
            <p:nvSpPr>
              <p:cNvPr id="12582" name="Google Shape;12582;p8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83" name="Google Shape;12583;p8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2584" name="Google Shape;12584;p8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585" name="Google Shape;12585;p86"/>
          <p:cNvGrpSpPr/>
          <p:nvPr/>
        </p:nvGrpSpPr>
        <p:grpSpPr>
          <a:xfrm>
            <a:off x="714444" y="2707054"/>
            <a:ext cx="1452955" cy="621360"/>
            <a:chOff x="732422" y="2990152"/>
            <a:chExt cx="1337773" cy="572102"/>
          </a:xfrm>
        </p:grpSpPr>
        <p:sp>
          <p:nvSpPr>
            <p:cNvPr id="12586" name="Google Shape;12586;p8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87" name="Google Shape;12587;p8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88" name="Google Shape;12588;p8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89" name="Google Shape;12589;p8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90" name="Google Shape;12590;p8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91" name="Google Shape;12591;p8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2595"/>
        <p:cNvGrpSpPr/>
        <p:nvPr/>
      </p:nvGrpSpPr>
      <p:grpSpPr>
        <a:xfrm>
          <a:off x="0" y="0"/>
          <a:ext cx="0" cy="0"/>
          <a:chOff x="0" y="0"/>
          <a:chExt cx="0" cy="0"/>
        </a:xfrm>
      </p:grpSpPr>
      <p:grpSp>
        <p:nvGrpSpPr>
          <p:cNvPr id="12596" name="Google Shape;12596;p87"/>
          <p:cNvGrpSpPr/>
          <p:nvPr/>
        </p:nvGrpSpPr>
        <p:grpSpPr>
          <a:xfrm>
            <a:off x="708579" y="965872"/>
            <a:ext cx="1636117" cy="1526144"/>
            <a:chOff x="729238" y="1179665"/>
            <a:chExt cx="1636117" cy="1526144"/>
          </a:xfrm>
        </p:grpSpPr>
        <p:grpSp>
          <p:nvGrpSpPr>
            <p:cNvPr id="12597" name="Google Shape;12597;p87"/>
            <p:cNvGrpSpPr/>
            <p:nvPr/>
          </p:nvGrpSpPr>
          <p:grpSpPr>
            <a:xfrm>
              <a:off x="729238" y="1179665"/>
              <a:ext cx="80700" cy="1526144"/>
              <a:chOff x="729238" y="1179665"/>
              <a:chExt cx="80700" cy="1526144"/>
            </a:xfrm>
          </p:grpSpPr>
          <p:sp>
            <p:nvSpPr>
              <p:cNvPr id="12598" name="Google Shape;12598;p8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599" name="Google Shape;12599;p8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00" name="Google Shape;12600;p8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01" name="Google Shape;12601;p8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02" name="Google Shape;12602;p8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03" name="Google Shape;12603;p8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04" name="Google Shape;12604;p8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05" name="Google Shape;12605;p8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06" name="Google Shape;12606;p8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07" name="Google Shape;12607;p8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608" name="Google Shape;12608;p87"/>
            <p:cNvGrpSpPr/>
            <p:nvPr/>
          </p:nvGrpSpPr>
          <p:grpSpPr>
            <a:xfrm>
              <a:off x="903098" y="1179665"/>
              <a:ext cx="80700" cy="1526144"/>
              <a:chOff x="903098" y="1179665"/>
              <a:chExt cx="80700" cy="1526144"/>
            </a:xfrm>
          </p:grpSpPr>
          <p:sp>
            <p:nvSpPr>
              <p:cNvPr id="12609" name="Google Shape;12609;p8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0" name="Google Shape;12610;p8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1" name="Google Shape;12611;p8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2" name="Google Shape;12612;p8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3" name="Google Shape;12613;p8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4" name="Google Shape;12614;p8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5" name="Google Shape;12615;p8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6" name="Google Shape;12616;p8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7" name="Google Shape;12617;p8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18" name="Google Shape;12618;p8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619" name="Google Shape;12619;p87"/>
            <p:cNvGrpSpPr/>
            <p:nvPr/>
          </p:nvGrpSpPr>
          <p:grpSpPr>
            <a:xfrm>
              <a:off x="1076958" y="1179665"/>
              <a:ext cx="80700" cy="1526144"/>
              <a:chOff x="1076958" y="1179665"/>
              <a:chExt cx="80700" cy="1526144"/>
            </a:xfrm>
          </p:grpSpPr>
          <p:sp>
            <p:nvSpPr>
              <p:cNvPr id="12620" name="Google Shape;12620;p8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1" name="Google Shape;12621;p8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2" name="Google Shape;12622;p8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3" name="Google Shape;12623;p8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4" name="Google Shape;12624;p8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5" name="Google Shape;12625;p8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6" name="Google Shape;12626;p8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7" name="Google Shape;12627;p8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8" name="Google Shape;12628;p8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29" name="Google Shape;12629;p8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630" name="Google Shape;12630;p87"/>
            <p:cNvGrpSpPr/>
            <p:nvPr/>
          </p:nvGrpSpPr>
          <p:grpSpPr>
            <a:xfrm>
              <a:off x="1247707" y="1179665"/>
              <a:ext cx="80700" cy="1526144"/>
              <a:chOff x="1247707" y="1179665"/>
              <a:chExt cx="80700" cy="1526144"/>
            </a:xfrm>
          </p:grpSpPr>
          <p:sp>
            <p:nvSpPr>
              <p:cNvPr id="12631" name="Google Shape;12631;p8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32" name="Google Shape;12632;p8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33" name="Google Shape;12633;p8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34" name="Google Shape;12634;p8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35" name="Google Shape;12635;p8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36" name="Google Shape;12636;p8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37" name="Google Shape;12637;p8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38" name="Google Shape;12638;p8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39" name="Google Shape;12639;p8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40" name="Google Shape;12640;p8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641" name="Google Shape;12641;p87"/>
            <p:cNvGrpSpPr/>
            <p:nvPr/>
          </p:nvGrpSpPr>
          <p:grpSpPr>
            <a:xfrm>
              <a:off x="1421567" y="1179665"/>
              <a:ext cx="80700" cy="1526144"/>
              <a:chOff x="1421567" y="1179665"/>
              <a:chExt cx="80700" cy="1526144"/>
            </a:xfrm>
          </p:grpSpPr>
          <p:sp>
            <p:nvSpPr>
              <p:cNvPr id="12642" name="Google Shape;12642;p8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43" name="Google Shape;12643;p8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44" name="Google Shape;12644;p8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45" name="Google Shape;12645;p8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46" name="Google Shape;12646;p8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47" name="Google Shape;12647;p8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48" name="Google Shape;12648;p8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49" name="Google Shape;12649;p8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50" name="Google Shape;12650;p8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51" name="Google Shape;12651;p8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652" name="Google Shape;12652;p87"/>
            <p:cNvGrpSpPr/>
            <p:nvPr/>
          </p:nvGrpSpPr>
          <p:grpSpPr>
            <a:xfrm>
              <a:off x="1592327" y="1179665"/>
              <a:ext cx="80700" cy="1526144"/>
              <a:chOff x="1592327" y="1179665"/>
              <a:chExt cx="80700" cy="1526144"/>
            </a:xfrm>
          </p:grpSpPr>
          <p:sp>
            <p:nvSpPr>
              <p:cNvPr id="12653" name="Google Shape;12653;p8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54" name="Google Shape;12654;p8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55" name="Google Shape;12655;p8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56" name="Google Shape;12656;p8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57" name="Google Shape;12657;p8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58" name="Google Shape;12658;p8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59" name="Google Shape;12659;p8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60" name="Google Shape;12660;p8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61" name="Google Shape;12661;p8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62" name="Google Shape;12662;p8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663" name="Google Shape;12663;p87"/>
            <p:cNvGrpSpPr/>
            <p:nvPr/>
          </p:nvGrpSpPr>
          <p:grpSpPr>
            <a:xfrm>
              <a:off x="1766187" y="1179665"/>
              <a:ext cx="80700" cy="1526144"/>
              <a:chOff x="1766187" y="1179665"/>
              <a:chExt cx="80700" cy="1526144"/>
            </a:xfrm>
          </p:grpSpPr>
          <p:sp>
            <p:nvSpPr>
              <p:cNvPr id="12664" name="Google Shape;12664;p8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65" name="Google Shape;12665;p8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66" name="Google Shape;12666;p8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67" name="Google Shape;12667;p8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68" name="Google Shape;12668;p8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69" name="Google Shape;12669;p8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70" name="Google Shape;12670;p8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71" name="Google Shape;12671;p8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72" name="Google Shape;12672;p8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73" name="Google Shape;12673;p8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674" name="Google Shape;12674;p87"/>
            <p:cNvGrpSpPr/>
            <p:nvPr/>
          </p:nvGrpSpPr>
          <p:grpSpPr>
            <a:xfrm>
              <a:off x="1936935" y="1179665"/>
              <a:ext cx="80700" cy="1526144"/>
              <a:chOff x="1936935" y="1179665"/>
              <a:chExt cx="80700" cy="1526144"/>
            </a:xfrm>
          </p:grpSpPr>
          <p:sp>
            <p:nvSpPr>
              <p:cNvPr id="12675" name="Google Shape;12675;p8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76" name="Google Shape;12676;p8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77" name="Google Shape;12677;p8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78" name="Google Shape;12678;p8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79" name="Google Shape;12679;p8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80" name="Google Shape;12680;p8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81" name="Google Shape;12681;p8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82" name="Google Shape;12682;p8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83" name="Google Shape;12683;p8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84" name="Google Shape;12684;p8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685" name="Google Shape;12685;p87"/>
            <p:cNvGrpSpPr/>
            <p:nvPr/>
          </p:nvGrpSpPr>
          <p:grpSpPr>
            <a:xfrm>
              <a:off x="2110795" y="1179665"/>
              <a:ext cx="80700" cy="1526144"/>
              <a:chOff x="2110795" y="1179665"/>
              <a:chExt cx="80700" cy="1526144"/>
            </a:xfrm>
          </p:grpSpPr>
          <p:sp>
            <p:nvSpPr>
              <p:cNvPr id="12686" name="Google Shape;12686;p8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87" name="Google Shape;12687;p8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88" name="Google Shape;12688;p8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89" name="Google Shape;12689;p8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90" name="Google Shape;12690;p8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91" name="Google Shape;12691;p8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92" name="Google Shape;12692;p8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93" name="Google Shape;12693;p8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94" name="Google Shape;12694;p8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95" name="Google Shape;12695;p8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696" name="Google Shape;12696;p87"/>
            <p:cNvGrpSpPr/>
            <p:nvPr/>
          </p:nvGrpSpPr>
          <p:grpSpPr>
            <a:xfrm>
              <a:off x="2284655" y="1179665"/>
              <a:ext cx="80700" cy="1526144"/>
              <a:chOff x="2284655" y="1179665"/>
              <a:chExt cx="80700" cy="1526144"/>
            </a:xfrm>
          </p:grpSpPr>
          <p:sp>
            <p:nvSpPr>
              <p:cNvPr id="12697" name="Google Shape;12697;p8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98" name="Google Shape;12698;p8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699" name="Google Shape;12699;p8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00" name="Google Shape;12700;p8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01" name="Google Shape;12701;p8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02" name="Google Shape;12702;p8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03" name="Google Shape;12703;p8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04" name="Google Shape;12704;p8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05" name="Google Shape;12705;p8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06" name="Google Shape;12706;p8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707" name="Google Shape;12707;p87"/>
          <p:cNvGrpSpPr/>
          <p:nvPr/>
        </p:nvGrpSpPr>
        <p:grpSpPr>
          <a:xfrm>
            <a:off x="2603245" y="985011"/>
            <a:ext cx="1364248" cy="1102133"/>
            <a:chOff x="2623904" y="1198803"/>
            <a:chExt cx="1364248" cy="1102133"/>
          </a:xfrm>
        </p:grpSpPr>
        <p:grpSp>
          <p:nvGrpSpPr>
            <p:cNvPr id="12708" name="Google Shape;12708;p87"/>
            <p:cNvGrpSpPr/>
            <p:nvPr/>
          </p:nvGrpSpPr>
          <p:grpSpPr>
            <a:xfrm>
              <a:off x="2623907" y="1198803"/>
              <a:ext cx="1364245" cy="273000"/>
              <a:chOff x="2623907" y="1198803"/>
              <a:chExt cx="1364245" cy="273000"/>
            </a:xfrm>
          </p:grpSpPr>
          <p:sp>
            <p:nvSpPr>
              <p:cNvPr id="12709" name="Google Shape;12709;p8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10" name="Google Shape;12710;p8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11" name="Google Shape;12711;p8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12" name="Google Shape;12712;p8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13" name="Google Shape;12713;p8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14" name="Google Shape;12714;p87"/>
            <p:cNvGrpSpPr/>
            <p:nvPr/>
          </p:nvGrpSpPr>
          <p:grpSpPr>
            <a:xfrm>
              <a:off x="2623904" y="1476964"/>
              <a:ext cx="1364245" cy="273000"/>
              <a:chOff x="2623904" y="1476964"/>
              <a:chExt cx="1364245" cy="273000"/>
            </a:xfrm>
          </p:grpSpPr>
          <p:sp>
            <p:nvSpPr>
              <p:cNvPr id="12715" name="Google Shape;12715;p8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16" name="Google Shape;12716;p8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17" name="Google Shape;12717;p8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18" name="Google Shape;12718;p8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19" name="Google Shape;12719;p8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20" name="Google Shape;12720;p87"/>
            <p:cNvGrpSpPr/>
            <p:nvPr/>
          </p:nvGrpSpPr>
          <p:grpSpPr>
            <a:xfrm>
              <a:off x="2623907" y="1749775"/>
              <a:ext cx="1364245" cy="273000"/>
              <a:chOff x="2623907" y="1749775"/>
              <a:chExt cx="1364245" cy="273000"/>
            </a:xfrm>
          </p:grpSpPr>
          <p:sp>
            <p:nvSpPr>
              <p:cNvPr id="12721" name="Google Shape;12721;p8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22" name="Google Shape;12722;p8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23" name="Google Shape;12723;p8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24" name="Google Shape;12724;p8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25" name="Google Shape;12725;p8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26" name="Google Shape;12726;p87"/>
            <p:cNvGrpSpPr/>
            <p:nvPr/>
          </p:nvGrpSpPr>
          <p:grpSpPr>
            <a:xfrm>
              <a:off x="2623904" y="2027936"/>
              <a:ext cx="1364245" cy="273000"/>
              <a:chOff x="2623904" y="2027936"/>
              <a:chExt cx="1364245" cy="273000"/>
            </a:xfrm>
          </p:grpSpPr>
          <p:sp>
            <p:nvSpPr>
              <p:cNvPr id="12727" name="Google Shape;12727;p8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28" name="Google Shape;12728;p8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29" name="Google Shape;12729;p8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30" name="Google Shape;12730;p8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31" name="Google Shape;12731;p8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732" name="Google Shape;12732;p87"/>
          <p:cNvGrpSpPr/>
          <p:nvPr/>
        </p:nvGrpSpPr>
        <p:grpSpPr>
          <a:xfrm>
            <a:off x="2592706" y="2444193"/>
            <a:ext cx="1387541" cy="159124"/>
            <a:chOff x="3200660" y="2180272"/>
            <a:chExt cx="2563824" cy="378237"/>
          </a:xfrm>
        </p:grpSpPr>
        <p:sp>
          <p:nvSpPr>
            <p:cNvPr id="12733" name="Google Shape;12733;p8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34" name="Google Shape;12734;p8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35" name="Google Shape;12735;p8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36" name="Google Shape;12736;p8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37" name="Google Shape;12737;p8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38" name="Google Shape;12738;p8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39" name="Google Shape;12739;p8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0" name="Google Shape;12740;p8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1" name="Google Shape;12741;p8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2" name="Google Shape;12742;p8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3" name="Google Shape;12743;p8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4" name="Google Shape;12744;p8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5" name="Google Shape;12745;p8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6" name="Google Shape;12746;p8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7" name="Google Shape;12747;p8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8" name="Google Shape;12748;p8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49" name="Google Shape;12749;p8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50" name="Google Shape;12750;p8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51" name="Google Shape;12751;p87"/>
          <p:cNvGrpSpPr/>
          <p:nvPr/>
        </p:nvGrpSpPr>
        <p:grpSpPr>
          <a:xfrm>
            <a:off x="2589231" y="2722018"/>
            <a:ext cx="1390502" cy="159625"/>
            <a:chOff x="3530150" y="2790075"/>
            <a:chExt cx="1962600" cy="225300"/>
          </a:xfrm>
        </p:grpSpPr>
        <p:sp>
          <p:nvSpPr>
            <p:cNvPr id="12752" name="Google Shape;12752;p8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53" name="Google Shape;12753;p8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54" name="Google Shape;12754;p87"/>
          <p:cNvGrpSpPr/>
          <p:nvPr/>
        </p:nvGrpSpPr>
        <p:grpSpPr>
          <a:xfrm>
            <a:off x="2589884" y="3000344"/>
            <a:ext cx="1411629" cy="153761"/>
            <a:chOff x="3558802" y="4011427"/>
            <a:chExt cx="1866000" cy="111300"/>
          </a:xfrm>
        </p:grpSpPr>
        <p:sp>
          <p:nvSpPr>
            <p:cNvPr id="12755" name="Google Shape;12755;p8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56" name="Google Shape;12756;p8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57" name="Google Shape;12757;p87"/>
          <p:cNvGrpSpPr/>
          <p:nvPr/>
        </p:nvGrpSpPr>
        <p:grpSpPr>
          <a:xfrm>
            <a:off x="2589576" y="2205744"/>
            <a:ext cx="1383503" cy="119749"/>
            <a:chOff x="3465975" y="2270276"/>
            <a:chExt cx="1986364" cy="171929"/>
          </a:xfrm>
        </p:grpSpPr>
        <p:sp>
          <p:nvSpPr>
            <p:cNvPr id="12758" name="Google Shape;12758;p8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59" name="Google Shape;12759;p8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60" name="Google Shape;12760;p8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61" name="Google Shape;12761;p8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62" name="Google Shape;12762;p8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63" name="Google Shape;12763;p8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64" name="Google Shape;12764;p8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65" name="Google Shape;12765;p8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66" name="Google Shape;12766;p87"/>
          <p:cNvGrpSpPr/>
          <p:nvPr/>
        </p:nvGrpSpPr>
        <p:grpSpPr>
          <a:xfrm>
            <a:off x="2600584" y="3569394"/>
            <a:ext cx="1369531" cy="195460"/>
            <a:chOff x="723300" y="4253549"/>
            <a:chExt cx="2276482" cy="324900"/>
          </a:xfrm>
        </p:grpSpPr>
        <p:sp>
          <p:nvSpPr>
            <p:cNvPr id="12767" name="Google Shape;12767;p8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68" name="Google Shape;12768;p8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69" name="Google Shape;12769;p8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70" name="Google Shape;12770;p8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71" name="Google Shape;12771;p8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72" name="Google Shape;12772;p87"/>
          <p:cNvGrpSpPr/>
          <p:nvPr/>
        </p:nvGrpSpPr>
        <p:grpSpPr>
          <a:xfrm>
            <a:off x="2590145" y="3270574"/>
            <a:ext cx="1389066" cy="180119"/>
            <a:chOff x="705948" y="3788465"/>
            <a:chExt cx="2308953" cy="299400"/>
          </a:xfrm>
        </p:grpSpPr>
        <p:sp>
          <p:nvSpPr>
            <p:cNvPr id="12773" name="Google Shape;12773;p8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74" name="Google Shape;12774;p8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75" name="Google Shape;12775;p8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76" name="Google Shape;12776;p8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77" name="Google Shape;12777;p8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78" name="Google Shape;12778;p87"/>
          <p:cNvGrpSpPr/>
          <p:nvPr/>
        </p:nvGrpSpPr>
        <p:grpSpPr>
          <a:xfrm>
            <a:off x="2638082" y="3883554"/>
            <a:ext cx="1304609" cy="294074"/>
            <a:chOff x="2658741" y="4097347"/>
            <a:chExt cx="1304609" cy="294074"/>
          </a:xfrm>
        </p:grpSpPr>
        <p:grpSp>
          <p:nvGrpSpPr>
            <p:cNvPr id="12779" name="Google Shape;12779;p87"/>
            <p:cNvGrpSpPr/>
            <p:nvPr/>
          </p:nvGrpSpPr>
          <p:grpSpPr>
            <a:xfrm>
              <a:off x="2658741" y="4097347"/>
              <a:ext cx="118572" cy="294074"/>
              <a:chOff x="3343310" y="4475555"/>
              <a:chExt cx="127717" cy="316753"/>
            </a:xfrm>
          </p:grpSpPr>
          <p:sp>
            <p:nvSpPr>
              <p:cNvPr id="12780" name="Google Shape;12780;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81" name="Google Shape;12781;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82" name="Google Shape;12782;p87"/>
            <p:cNvGrpSpPr/>
            <p:nvPr/>
          </p:nvGrpSpPr>
          <p:grpSpPr>
            <a:xfrm>
              <a:off x="3815519" y="4098388"/>
              <a:ext cx="147831" cy="291991"/>
              <a:chOff x="3527539" y="4476677"/>
              <a:chExt cx="159232" cy="314510"/>
            </a:xfrm>
          </p:grpSpPr>
          <p:sp>
            <p:nvSpPr>
              <p:cNvPr id="12783" name="Google Shape;12783;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84" name="Google Shape;12784;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85" name="Google Shape;12785;p87"/>
            <p:cNvGrpSpPr/>
            <p:nvPr/>
          </p:nvGrpSpPr>
          <p:grpSpPr>
            <a:xfrm>
              <a:off x="3511696" y="4098388"/>
              <a:ext cx="147831" cy="291991"/>
              <a:chOff x="3527539" y="4476677"/>
              <a:chExt cx="159232" cy="314510"/>
            </a:xfrm>
          </p:grpSpPr>
          <p:sp>
            <p:nvSpPr>
              <p:cNvPr id="12786" name="Google Shape;12786;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87" name="Google Shape;12787;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88" name="Google Shape;12788;p87"/>
            <p:cNvGrpSpPr/>
            <p:nvPr/>
          </p:nvGrpSpPr>
          <p:grpSpPr>
            <a:xfrm>
              <a:off x="3207874" y="4098388"/>
              <a:ext cx="147831" cy="291991"/>
              <a:chOff x="3527539" y="4476677"/>
              <a:chExt cx="159232" cy="314510"/>
            </a:xfrm>
          </p:grpSpPr>
          <p:sp>
            <p:nvSpPr>
              <p:cNvPr id="12789" name="Google Shape;12789;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90" name="Google Shape;12790;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791" name="Google Shape;12791;p87"/>
            <p:cNvGrpSpPr/>
            <p:nvPr/>
          </p:nvGrpSpPr>
          <p:grpSpPr>
            <a:xfrm>
              <a:off x="2933305" y="4097347"/>
              <a:ext cx="118572" cy="294074"/>
              <a:chOff x="3343310" y="4475555"/>
              <a:chExt cx="127717" cy="316753"/>
            </a:xfrm>
          </p:grpSpPr>
          <p:sp>
            <p:nvSpPr>
              <p:cNvPr id="12792" name="Google Shape;12792;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793" name="Google Shape;12793;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794" name="Google Shape;12794;p87"/>
          <p:cNvGrpSpPr/>
          <p:nvPr/>
        </p:nvGrpSpPr>
        <p:grpSpPr>
          <a:xfrm>
            <a:off x="4256912" y="1866676"/>
            <a:ext cx="1433821" cy="191501"/>
            <a:chOff x="4273350" y="2080469"/>
            <a:chExt cx="1433821" cy="191501"/>
          </a:xfrm>
        </p:grpSpPr>
        <p:grpSp>
          <p:nvGrpSpPr>
            <p:cNvPr id="12795" name="Google Shape;12795;p87"/>
            <p:cNvGrpSpPr/>
            <p:nvPr/>
          </p:nvGrpSpPr>
          <p:grpSpPr>
            <a:xfrm>
              <a:off x="4273350" y="2080469"/>
              <a:ext cx="1433821" cy="0"/>
              <a:chOff x="5224975" y="2962250"/>
              <a:chExt cx="1544400" cy="0"/>
            </a:xfrm>
          </p:grpSpPr>
          <p:cxnSp>
            <p:nvCxnSpPr>
              <p:cNvPr id="12796" name="Google Shape;12796;p8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97" name="Google Shape;12797;p8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2798" name="Google Shape;12798;p87"/>
            <p:cNvGrpSpPr/>
            <p:nvPr/>
          </p:nvGrpSpPr>
          <p:grpSpPr>
            <a:xfrm>
              <a:off x="4273350" y="2271969"/>
              <a:ext cx="1433821" cy="0"/>
              <a:chOff x="5224975" y="2962250"/>
              <a:chExt cx="1544400" cy="0"/>
            </a:xfrm>
          </p:grpSpPr>
          <p:cxnSp>
            <p:nvCxnSpPr>
              <p:cNvPr id="12799" name="Google Shape;12799;p8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800" name="Google Shape;12800;p8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2801" name="Google Shape;12801;p87"/>
          <p:cNvGrpSpPr/>
          <p:nvPr/>
        </p:nvGrpSpPr>
        <p:grpSpPr>
          <a:xfrm>
            <a:off x="4258467" y="969244"/>
            <a:ext cx="1430711" cy="743389"/>
            <a:chOff x="5159450" y="1919950"/>
            <a:chExt cx="1541050" cy="862500"/>
          </a:xfrm>
        </p:grpSpPr>
        <p:sp>
          <p:nvSpPr>
            <p:cNvPr id="12802" name="Google Shape;12802;p8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id-ID" noProof="0" dirty="0"/>
            </a:p>
          </p:txBody>
        </p:sp>
        <p:grpSp>
          <p:nvGrpSpPr>
            <p:cNvPr id="12803" name="Google Shape;12803;p87"/>
            <p:cNvGrpSpPr/>
            <p:nvPr/>
          </p:nvGrpSpPr>
          <p:grpSpPr>
            <a:xfrm>
              <a:off x="5159450" y="1919950"/>
              <a:ext cx="1541050" cy="862500"/>
              <a:chOff x="5159450" y="1919950"/>
              <a:chExt cx="1541050" cy="862500"/>
            </a:xfrm>
          </p:grpSpPr>
          <p:cxnSp>
            <p:nvCxnSpPr>
              <p:cNvPr id="12804" name="Google Shape;12804;p8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805" name="Google Shape;12805;p8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806" name="Google Shape;12806;p87"/>
          <p:cNvGrpSpPr/>
          <p:nvPr/>
        </p:nvGrpSpPr>
        <p:grpSpPr>
          <a:xfrm>
            <a:off x="4248581" y="2192571"/>
            <a:ext cx="1450484" cy="1052087"/>
            <a:chOff x="5230575" y="1554475"/>
            <a:chExt cx="2137150" cy="1550150"/>
          </a:xfrm>
        </p:grpSpPr>
        <p:sp>
          <p:nvSpPr>
            <p:cNvPr id="12807" name="Google Shape;12807;p8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08" name="Google Shape;12808;p8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09" name="Google Shape;12809;p8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0" name="Google Shape;12810;p8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1" name="Google Shape;12811;p8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2" name="Google Shape;12812;p8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3" name="Google Shape;12813;p8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4" name="Google Shape;12814;p8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5" name="Google Shape;12815;p8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6" name="Google Shape;12816;p8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7" name="Google Shape;12817;p8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8" name="Google Shape;12818;p8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19" name="Google Shape;12819;p8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820" name="Google Shape;12820;p87"/>
          <p:cNvGrpSpPr/>
          <p:nvPr/>
        </p:nvGrpSpPr>
        <p:grpSpPr>
          <a:xfrm rot="10800000">
            <a:off x="4265131" y="3284761"/>
            <a:ext cx="1417383" cy="887946"/>
            <a:chOff x="5645403" y="2920021"/>
            <a:chExt cx="2650800" cy="2180614"/>
          </a:xfrm>
        </p:grpSpPr>
        <p:sp>
          <p:nvSpPr>
            <p:cNvPr id="12821" name="Google Shape;12821;p8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822" name="Google Shape;12822;p87"/>
            <p:cNvCxnSpPr>
              <a:stCxn id="1282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2823" name="Google Shape;12823;p8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824" name="Google Shape;12824;p87"/>
            <p:cNvCxnSpPr>
              <a:endCxn id="12823"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2825" name="Google Shape;12825;p8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826" name="Google Shape;12826;p87"/>
            <p:cNvCxnSpPr>
              <a:stCxn id="12825"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2827" name="Google Shape;12827;p8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828" name="Google Shape;12828;p87"/>
            <p:cNvCxnSpPr>
              <a:endCxn id="1282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2829" name="Google Shape;12829;p87"/>
          <p:cNvGrpSpPr/>
          <p:nvPr/>
        </p:nvGrpSpPr>
        <p:grpSpPr>
          <a:xfrm>
            <a:off x="7365491" y="2188116"/>
            <a:ext cx="1071743" cy="1021579"/>
            <a:chOff x="7189833" y="2022667"/>
            <a:chExt cx="1251159" cy="1192597"/>
          </a:xfrm>
        </p:grpSpPr>
        <p:sp>
          <p:nvSpPr>
            <p:cNvPr id="12830" name="Google Shape;12830;p8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31" name="Google Shape;12831;p8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32" name="Google Shape;12832;p8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33" name="Google Shape;12833;p8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834" name="Google Shape;12834;p87"/>
          <p:cNvGrpSpPr/>
          <p:nvPr/>
        </p:nvGrpSpPr>
        <p:grpSpPr>
          <a:xfrm>
            <a:off x="706762" y="2614523"/>
            <a:ext cx="1695374" cy="1560837"/>
            <a:chOff x="727421" y="2828315"/>
            <a:chExt cx="1695374" cy="1560837"/>
          </a:xfrm>
        </p:grpSpPr>
        <p:grpSp>
          <p:nvGrpSpPr>
            <p:cNvPr id="12835" name="Google Shape;12835;p87"/>
            <p:cNvGrpSpPr/>
            <p:nvPr/>
          </p:nvGrpSpPr>
          <p:grpSpPr>
            <a:xfrm>
              <a:off x="819108" y="2882501"/>
              <a:ext cx="103104" cy="1426186"/>
              <a:chOff x="4674013" y="3100904"/>
              <a:chExt cx="122758" cy="1698043"/>
            </a:xfrm>
          </p:grpSpPr>
          <p:sp>
            <p:nvSpPr>
              <p:cNvPr id="12836" name="Google Shape;12836;p8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37" name="Google Shape;12837;p8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38" name="Google Shape;12838;p8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39" name="Google Shape;12839;p8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40" name="Google Shape;12840;p8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41" name="Google Shape;12841;p8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42" name="Google Shape;12842;p8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843" name="Google Shape;12843;p87"/>
            <p:cNvGrpSpPr/>
            <p:nvPr/>
          </p:nvGrpSpPr>
          <p:grpSpPr>
            <a:xfrm>
              <a:off x="1062475" y="2882501"/>
              <a:ext cx="103104" cy="1426186"/>
              <a:chOff x="4940438" y="3100904"/>
              <a:chExt cx="122758" cy="1698043"/>
            </a:xfrm>
          </p:grpSpPr>
          <p:sp>
            <p:nvSpPr>
              <p:cNvPr id="12844" name="Google Shape;12844;p8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45" name="Google Shape;12845;p8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46" name="Google Shape;12846;p8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47" name="Google Shape;12847;p8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48" name="Google Shape;12848;p8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49" name="Google Shape;12849;p8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50" name="Google Shape;12850;p8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851" name="Google Shape;12851;p87"/>
            <p:cNvGrpSpPr/>
            <p:nvPr/>
          </p:nvGrpSpPr>
          <p:grpSpPr>
            <a:xfrm>
              <a:off x="1299324" y="2882501"/>
              <a:ext cx="103104" cy="1426186"/>
              <a:chOff x="5206863" y="3100904"/>
              <a:chExt cx="122758" cy="1698043"/>
            </a:xfrm>
          </p:grpSpPr>
          <p:sp>
            <p:nvSpPr>
              <p:cNvPr id="12852" name="Google Shape;12852;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53" name="Google Shape;12853;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54" name="Google Shape;12854;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55" name="Google Shape;12855;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56" name="Google Shape;12856;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57" name="Google Shape;12857;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58" name="Google Shape;12858;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859" name="Google Shape;12859;p87"/>
            <p:cNvGrpSpPr/>
            <p:nvPr/>
          </p:nvGrpSpPr>
          <p:grpSpPr>
            <a:xfrm>
              <a:off x="1786057" y="2882501"/>
              <a:ext cx="103104" cy="1426186"/>
              <a:chOff x="6006138" y="3143629"/>
              <a:chExt cx="122758" cy="1698043"/>
            </a:xfrm>
          </p:grpSpPr>
          <p:sp>
            <p:nvSpPr>
              <p:cNvPr id="12860" name="Google Shape;12860;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61" name="Google Shape;12861;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62" name="Google Shape;12862;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63" name="Google Shape;12863;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64" name="Google Shape;12864;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65" name="Google Shape;12865;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66" name="Google Shape;12866;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867" name="Google Shape;12867;p87"/>
            <p:cNvGrpSpPr/>
            <p:nvPr/>
          </p:nvGrpSpPr>
          <p:grpSpPr>
            <a:xfrm>
              <a:off x="2029422" y="2882501"/>
              <a:ext cx="103104" cy="1426186"/>
              <a:chOff x="6805413" y="3100904"/>
              <a:chExt cx="122758" cy="1698043"/>
            </a:xfrm>
          </p:grpSpPr>
          <p:sp>
            <p:nvSpPr>
              <p:cNvPr id="12868" name="Google Shape;12868;p8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69" name="Google Shape;12869;p8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70" name="Google Shape;12870;p8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71" name="Google Shape;12871;p8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72" name="Google Shape;12872;p8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73" name="Google Shape;12873;p8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74" name="Google Shape;12874;p8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875" name="Google Shape;12875;p87"/>
            <p:cNvGrpSpPr/>
            <p:nvPr/>
          </p:nvGrpSpPr>
          <p:grpSpPr>
            <a:xfrm>
              <a:off x="727421" y="2828315"/>
              <a:ext cx="1695374" cy="1560837"/>
              <a:chOff x="734799" y="2782450"/>
              <a:chExt cx="1571100" cy="1577400"/>
            </a:xfrm>
          </p:grpSpPr>
          <p:cxnSp>
            <p:nvCxnSpPr>
              <p:cNvPr id="12876" name="Google Shape;12876;p8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877" name="Google Shape;12877;p8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878" name="Google Shape;12878;p87"/>
            <p:cNvGrpSpPr/>
            <p:nvPr/>
          </p:nvGrpSpPr>
          <p:grpSpPr>
            <a:xfrm>
              <a:off x="2272795" y="2882501"/>
              <a:ext cx="103104" cy="1426186"/>
              <a:chOff x="5206863" y="3100904"/>
              <a:chExt cx="122758" cy="1698043"/>
            </a:xfrm>
          </p:grpSpPr>
          <p:sp>
            <p:nvSpPr>
              <p:cNvPr id="12879" name="Google Shape;12879;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80" name="Google Shape;12880;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81" name="Google Shape;12881;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82" name="Google Shape;12882;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83" name="Google Shape;12883;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84" name="Google Shape;12884;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85" name="Google Shape;12885;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886" name="Google Shape;12886;p87"/>
            <p:cNvGrpSpPr/>
            <p:nvPr/>
          </p:nvGrpSpPr>
          <p:grpSpPr>
            <a:xfrm>
              <a:off x="1542694" y="2882501"/>
              <a:ext cx="103104" cy="1426186"/>
              <a:chOff x="6006138" y="3143629"/>
              <a:chExt cx="122758" cy="1698043"/>
            </a:xfrm>
          </p:grpSpPr>
          <p:sp>
            <p:nvSpPr>
              <p:cNvPr id="12887" name="Google Shape;12887;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88" name="Google Shape;12888;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89" name="Google Shape;12889;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90" name="Google Shape;12890;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91" name="Google Shape;12891;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92" name="Google Shape;12892;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93" name="Google Shape;12893;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2894" name="Google Shape;12894;p87"/>
          <p:cNvGrpSpPr/>
          <p:nvPr/>
        </p:nvGrpSpPr>
        <p:grpSpPr>
          <a:xfrm>
            <a:off x="5915341" y="2192094"/>
            <a:ext cx="1248543" cy="1025319"/>
            <a:chOff x="5183758" y="1210600"/>
            <a:chExt cx="3605380" cy="2960783"/>
          </a:xfrm>
        </p:grpSpPr>
        <p:sp>
          <p:nvSpPr>
            <p:cNvPr id="12895" name="Google Shape;12895;p8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96" name="Google Shape;12896;p8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97" name="Google Shape;12897;p8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898" name="Google Shape;12898;p8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899" name="Google Shape;12899;p8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2900" name="Google Shape;12900;p8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2901" name="Google Shape;12901;p8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2902" name="Google Shape;12902;p8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2903" name="Google Shape;12903;p8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904" name="Google Shape;12904;p87"/>
          <p:cNvGrpSpPr/>
          <p:nvPr/>
        </p:nvGrpSpPr>
        <p:grpSpPr>
          <a:xfrm>
            <a:off x="5772403" y="3330411"/>
            <a:ext cx="2664831" cy="843440"/>
            <a:chOff x="5916567" y="1099697"/>
            <a:chExt cx="2556683" cy="809211"/>
          </a:xfrm>
        </p:grpSpPr>
        <p:sp>
          <p:nvSpPr>
            <p:cNvPr id="12905" name="Google Shape;12905;p8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06" name="Google Shape;12906;p8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07" name="Google Shape;12907;p8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08" name="Google Shape;12908;p8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09" name="Google Shape;12909;p8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10" name="Google Shape;12910;p8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11" name="Google Shape;12911;p8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12" name="Google Shape;12912;p8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913" name="Google Shape;12913;p87"/>
          <p:cNvGrpSpPr/>
          <p:nvPr/>
        </p:nvGrpSpPr>
        <p:grpSpPr>
          <a:xfrm>
            <a:off x="5879943" y="979270"/>
            <a:ext cx="1299851" cy="1023338"/>
            <a:chOff x="5900602" y="1193063"/>
            <a:chExt cx="1299851" cy="1023338"/>
          </a:xfrm>
        </p:grpSpPr>
        <p:grpSp>
          <p:nvGrpSpPr>
            <p:cNvPr id="12914" name="Google Shape;12914;p87"/>
            <p:cNvGrpSpPr/>
            <p:nvPr/>
          </p:nvGrpSpPr>
          <p:grpSpPr>
            <a:xfrm>
              <a:off x="6743564" y="1193063"/>
              <a:ext cx="456889" cy="700379"/>
              <a:chOff x="6743564" y="1193063"/>
              <a:chExt cx="456889" cy="700379"/>
            </a:xfrm>
          </p:grpSpPr>
          <p:grpSp>
            <p:nvGrpSpPr>
              <p:cNvPr id="12915" name="Google Shape;12915;p87"/>
              <p:cNvGrpSpPr/>
              <p:nvPr/>
            </p:nvGrpSpPr>
            <p:grpSpPr>
              <a:xfrm>
                <a:off x="6743564" y="1690731"/>
                <a:ext cx="214402" cy="202710"/>
                <a:chOff x="6743564" y="1690731"/>
                <a:chExt cx="214402" cy="202710"/>
              </a:xfrm>
            </p:grpSpPr>
            <p:sp>
              <p:nvSpPr>
                <p:cNvPr id="12916" name="Google Shape;12916;p8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17" name="Google Shape;12917;p8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918" name="Google Shape;12918;p87"/>
              <p:cNvGrpSpPr/>
              <p:nvPr/>
            </p:nvGrpSpPr>
            <p:grpSpPr>
              <a:xfrm>
                <a:off x="6915505" y="1193063"/>
                <a:ext cx="284947" cy="589637"/>
                <a:chOff x="6915505" y="1193063"/>
                <a:chExt cx="284947" cy="589637"/>
              </a:xfrm>
            </p:grpSpPr>
            <p:sp>
              <p:nvSpPr>
                <p:cNvPr id="12919" name="Google Shape;12919;p8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920" name="Google Shape;12920;p8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2921" name="Google Shape;12921;p87"/>
            <p:cNvGrpSpPr/>
            <p:nvPr/>
          </p:nvGrpSpPr>
          <p:grpSpPr>
            <a:xfrm>
              <a:off x="6520337" y="1193063"/>
              <a:ext cx="341815" cy="801589"/>
              <a:chOff x="6520337" y="1193063"/>
              <a:chExt cx="341815" cy="801589"/>
            </a:xfrm>
          </p:grpSpPr>
          <p:grpSp>
            <p:nvGrpSpPr>
              <p:cNvPr id="12922" name="Google Shape;12922;p87"/>
              <p:cNvGrpSpPr/>
              <p:nvPr/>
            </p:nvGrpSpPr>
            <p:grpSpPr>
              <a:xfrm>
                <a:off x="6520337" y="1589527"/>
                <a:ext cx="213950" cy="405125"/>
                <a:chOff x="6520337" y="1589527"/>
                <a:chExt cx="213950" cy="405125"/>
              </a:xfrm>
            </p:grpSpPr>
            <p:sp>
              <p:nvSpPr>
                <p:cNvPr id="12923" name="Google Shape;12923;p8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24" name="Google Shape;12924;p8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925" name="Google Shape;12925;p87"/>
              <p:cNvGrpSpPr/>
              <p:nvPr/>
            </p:nvGrpSpPr>
            <p:grpSpPr>
              <a:xfrm>
                <a:off x="6577204" y="1193063"/>
                <a:ext cx="284947" cy="453562"/>
                <a:chOff x="6577204" y="1193063"/>
                <a:chExt cx="284947" cy="453562"/>
              </a:xfrm>
            </p:grpSpPr>
            <p:sp>
              <p:nvSpPr>
                <p:cNvPr id="12926" name="Google Shape;12926;p8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927" name="Google Shape;12927;p8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928" name="Google Shape;12928;p87"/>
            <p:cNvGrpSpPr/>
            <p:nvPr/>
          </p:nvGrpSpPr>
          <p:grpSpPr>
            <a:xfrm>
              <a:off x="6238903" y="1193063"/>
              <a:ext cx="300475" cy="901782"/>
              <a:chOff x="6238903" y="1193063"/>
              <a:chExt cx="300475" cy="901782"/>
            </a:xfrm>
          </p:grpSpPr>
          <p:grpSp>
            <p:nvGrpSpPr>
              <p:cNvPr id="12929" name="Google Shape;12929;p87"/>
              <p:cNvGrpSpPr/>
              <p:nvPr/>
            </p:nvGrpSpPr>
            <p:grpSpPr>
              <a:xfrm>
                <a:off x="6290865" y="1489315"/>
                <a:ext cx="248514" cy="605530"/>
                <a:chOff x="6290865" y="1489315"/>
                <a:chExt cx="248514" cy="605530"/>
              </a:xfrm>
            </p:grpSpPr>
            <p:sp>
              <p:nvSpPr>
                <p:cNvPr id="12930" name="Google Shape;12930;p8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31" name="Google Shape;12931;p8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932" name="Google Shape;12932;p87"/>
              <p:cNvGrpSpPr/>
              <p:nvPr/>
            </p:nvGrpSpPr>
            <p:grpSpPr>
              <a:xfrm>
                <a:off x="6238903" y="1193063"/>
                <a:ext cx="284947" cy="327512"/>
                <a:chOff x="6238903" y="1193063"/>
                <a:chExt cx="284947" cy="327512"/>
              </a:xfrm>
            </p:grpSpPr>
            <p:sp>
              <p:nvSpPr>
                <p:cNvPr id="12933" name="Google Shape;12933;p8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934" name="Google Shape;12934;p8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935" name="Google Shape;12935;p87"/>
            <p:cNvGrpSpPr/>
            <p:nvPr/>
          </p:nvGrpSpPr>
          <p:grpSpPr>
            <a:xfrm>
              <a:off x="5900602" y="1193063"/>
              <a:ext cx="444345" cy="1023338"/>
              <a:chOff x="5900602" y="1193063"/>
              <a:chExt cx="444345" cy="1023338"/>
            </a:xfrm>
          </p:grpSpPr>
          <p:grpSp>
            <p:nvGrpSpPr>
              <p:cNvPr id="12936" name="Google Shape;12936;p87"/>
              <p:cNvGrpSpPr/>
              <p:nvPr/>
            </p:nvGrpSpPr>
            <p:grpSpPr>
              <a:xfrm>
                <a:off x="6046501" y="1367785"/>
                <a:ext cx="298446" cy="848616"/>
                <a:chOff x="6046501" y="1367785"/>
                <a:chExt cx="298446" cy="848616"/>
              </a:xfrm>
            </p:grpSpPr>
            <p:sp>
              <p:nvSpPr>
                <p:cNvPr id="12937" name="Google Shape;12937;p8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2938" name="Google Shape;12938;p8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2939" name="Google Shape;12939;p87"/>
              <p:cNvGrpSpPr/>
              <p:nvPr/>
            </p:nvGrpSpPr>
            <p:grpSpPr>
              <a:xfrm>
                <a:off x="5900602" y="1193063"/>
                <a:ext cx="284947" cy="182312"/>
                <a:chOff x="5900602" y="1193063"/>
                <a:chExt cx="284947" cy="182312"/>
              </a:xfrm>
            </p:grpSpPr>
            <p:sp>
              <p:nvSpPr>
                <p:cNvPr id="12940" name="Google Shape;12940;p8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941" name="Google Shape;12941;p8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2942" name="Google Shape;12942;p87"/>
          <p:cNvGrpSpPr/>
          <p:nvPr/>
        </p:nvGrpSpPr>
        <p:grpSpPr>
          <a:xfrm>
            <a:off x="7217825" y="979415"/>
            <a:ext cx="1219413" cy="1051365"/>
            <a:chOff x="7287122" y="1165658"/>
            <a:chExt cx="1219413" cy="1051365"/>
          </a:xfrm>
        </p:grpSpPr>
        <p:grpSp>
          <p:nvGrpSpPr>
            <p:cNvPr id="12943" name="Google Shape;12943;p87"/>
            <p:cNvGrpSpPr/>
            <p:nvPr/>
          </p:nvGrpSpPr>
          <p:grpSpPr>
            <a:xfrm>
              <a:off x="7287122" y="1969723"/>
              <a:ext cx="1219413" cy="247300"/>
              <a:chOff x="7287122" y="1969723"/>
              <a:chExt cx="1219413" cy="247300"/>
            </a:xfrm>
          </p:grpSpPr>
          <p:sp>
            <p:nvSpPr>
              <p:cNvPr id="12944" name="Google Shape;12944;p8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945" name="Google Shape;12945;p87"/>
              <p:cNvGrpSpPr/>
              <p:nvPr/>
            </p:nvGrpSpPr>
            <p:grpSpPr>
              <a:xfrm>
                <a:off x="7287122" y="2063892"/>
                <a:ext cx="1151753" cy="73428"/>
                <a:chOff x="7287122" y="2063892"/>
                <a:chExt cx="1151753" cy="73428"/>
              </a:xfrm>
            </p:grpSpPr>
            <p:sp>
              <p:nvSpPr>
                <p:cNvPr id="12946" name="Google Shape;12946;p8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947" name="Google Shape;12947;p8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948" name="Google Shape;12948;p87"/>
            <p:cNvGrpSpPr/>
            <p:nvPr/>
          </p:nvGrpSpPr>
          <p:grpSpPr>
            <a:xfrm>
              <a:off x="7287122" y="1712201"/>
              <a:ext cx="1219403" cy="246767"/>
              <a:chOff x="7287122" y="1712201"/>
              <a:chExt cx="1219403" cy="246767"/>
            </a:xfrm>
          </p:grpSpPr>
          <p:sp>
            <p:nvSpPr>
              <p:cNvPr id="12949" name="Google Shape;12949;p8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950" name="Google Shape;12950;p87"/>
              <p:cNvGrpSpPr/>
              <p:nvPr/>
            </p:nvGrpSpPr>
            <p:grpSpPr>
              <a:xfrm>
                <a:off x="7287122" y="1842861"/>
                <a:ext cx="1005303" cy="73419"/>
                <a:chOff x="7287122" y="1842861"/>
                <a:chExt cx="1005303" cy="73419"/>
              </a:xfrm>
            </p:grpSpPr>
            <p:sp>
              <p:nvSpPr>
                <p:cNvPr id="12951" name="Google Shape;12951;p8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952" name="Google Shape;12952;p8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953" name="Google Shape;12953;p87"/>
            <p:cNvGrpSpPr/>
            <p:nvPr/>
          </p:nvGrpSpPr>
          <p:grpSpPr>
            <a:xfrm>
              <a:off x="7287122" y="1447520"/>
              <a:ext cx="1219403" cy="286667"/>
              <a:chOff x="7287122" y="1447520"/>
              <a:chExt cx="1219403" cy="286667"/>
            </a:xfrm>
          </p:grpSpPr>
          <p:sp>
            <p:nvSpPr>
              <p:cNvPr id="12954" name="Google Shape;12954;p8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955" name="Google Shape;12955;p87"/>
              <p:cNvGrpSpPr/>
              <p:nvPr/>
            </p:nvGrpSpPr>
            <p:grpSpPr>
              <a:xfrm>
                <a:off x="7287122" y="1581977"/>
                <a:ext cx="852803" cy="73428"/>
                <a:chOff x="7287122" y="1581977"/>
                <a:chExt cx="852803" cy="73428"/>
              </a:xfrm>
            </p:grpSpPr>
            <p:sp>
              <p:nvSpPr>
                <p:cNvPr id="12956" name="Google Shape;12956;p8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957" name="Google Shape;12957;p8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958" name="Google Shape;12958;p87"/>
            <p:cNvGrpSpPr/>
            <p:nvPr/>
          </p:nvGrpSpPr>
          <p:grpSpPr>
            <a:xfrm>
              <a:off x="7287122" y="1165658"/>
              <a:ext cx="1219403" cy="344253"/>
              <a:chOff x="7287122" y="1165658"/>
              <a:chExt cx="1219403" cy="344253"/>
            </a:xfrm>
          </p:grpSpPr>
          <p:sp>
            <p:nvSpPr>
              <p:cNvPr id="12959" name="Google Shape;12959;p8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2960" name="Google Shape;12960;p87"/>
              <p:cNvGrpSpPr/>
              <p:nvPr/>
            </p:nvGrpSpPr>
            <p:grpSpPr>
              <a:xfrm>
                <a:off x="7287122" y="1341025"/>
                <a:ext cx="695703" cy="73419"/>
                <a:chOff x="7287122" y="1341025"/>
                <a:chExt cx="695703" cy="73419"/>
              </a:xfrm>
            </p:grpSpPr>
            <p:sp>
              <p:nvSpPr>
                <p:cNvPr id="12961" name="Google Shape;12961;p8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cxnSp>
              <p:nvCxnSpPr>
                <p:cNvPr id="12962" name="Google Shape;12962;p8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66"/>
        <p:cNvGrpSpPr/>
        <p:nvPr/>
      </p:nvGrpSpPr>
      <p:grpSpPr>
        <a:xfrm>
          <a:off x="0" y="0"/>
          <a:ext cx="0" cy="0"/>
          <a:chOff x="0" y="0"/>
          <a:chExt cx="0" cy="0"/>
        </a:xfrm>
      </p:grpSpPr>
      <p:sp>
        <p:nvSpPr>
          <p:cNvPr id="12967" name="Google Shape;12967;p88"/>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id-ID" noProof="0" dirty="0">
                <a:solidFill>
                  <a:schemeClr val="lt1"/>
                </a:solidFill>
                <a:latin typeface="Arial"/>
                <a:ea typeface="Arial"/>
                <a:cs typeface="Arial"/>
                <a:sym typeface="Arial"/>
              </a:rPr>
              <a:t>You </a:t>
            </a:r>
            <a:r>
              <a:rPr lang="id-ID" noProof="0" dirty="0" err="1">
                <a:solidFill>
                  <a:schemeClr val="lt1"/>
                </a:solidFill>
                <a:latin typeface="Arial"/>
                <a:ea typeface="Arial"/>
                <a:cs typeface="Arial"/>
                <a:sym typeface="Arial"/>
              </a:rPr>
              <a:t>can</a:t>
            </a:r>
            <a:r>
              <a:rPr lang="id-ID" noProof="0" dirty="0">
                <a:solidFill>
                  <a:schemeClr val="lt1"/>
                </a:solidFill>
                <a:latin typeface="Arial"/>
                <a:ea typeface="Arial"/>
                <a:cs typeface="Arial"/>
                <a:sym typeface="Arial"/>
              </a:rPr>
              <a:t> </a:t>
            </a:r>
            <a:r>
              <a:rPr lang="id-ID" b="1" noProof="0" dirty="0" err="1">
                <a:solidFill>
                  <a:schemeClr val="dk2"/>
                </a:solidFill>
                <a:latin typeface="Arial"/>
                <a:ea typeface="Arial"/>
                <a:cs typeface="Arial"/>
                <a:sym typeface="Arial"/>
              </a:rPr>
              <a:t>resize</a:t>
            </a:r>
            <a:r>
              <a:rPr lang="id-ID" b="1" noProof="0" dirty="0">
                <a:solidFill>
                  <a:schemeClr val="dk2"/>
                </a:solidFill>
                <a:latin typeface="Arial"/>
                <a:ea typeface="Arial"/>
                <a:cs typeface="Arial"/>
                <a:sym typeface="Arial"/>
              </a:rPr>
              <a:t> </a:t>
            </a:r>
            <a:r>
              <a:rPr lang="id-ID" noProof="0" dirty="0" err="1">
                <a:solidFill>
                  <a:schemeClr val="lt1"/>
                </a:solidFill>
                <a:latin typeface="Arial"/>
                <a:ea typeface="Arial"/>
                <a:cs typeface="Arial"/>
                <a:sym typeface="Arial"/>
              </a:rPr>
              <a:t>these</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icons</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without</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losing</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quality</a:t>
            </a:r>
            <a:r>
              <a:rPr lang="id-ID" noProof="0" dirty="0">
                <a:solidFill>
                  <a:schemeClr val="lt1"/>
                </a:solidFill>
                <a:latin typeface="Arial"/>
                <a:ea typeface="Arial"/>
                <a:cs typeface="Arial"/>
                <a:sym typeface="Arial"/>
              </a:rPr>
              <a:t>.</a:t>
            </a:r>
          </a:p>
          <a:p>
            <a:pPr marL="0" lvl="0" indent="0" algn="ctr" rtl="0">
              <a:lnSpc>
                <a:spcPct val="100000"/>
              </a:lnSpc>
              <a:spcBef>
                <a:spcPts val="0"/>
              </a:spcBef>
              <a:spcAft>
                <a:spcPts val="0"/>
              </a:spcAft>
              <a:buNone/>
            </a:pPr>
            <a:r>
              <a:rPr lang="id-ID" noProof="0" dirty="0">
                <a:solidFill>
                  <a:schemeClr val="lt1"/>
                </a:solidFill>
                <a:latin typeface="Arial"/>
                <a:ea typeface="Arial"/>
                <a:cs typeface="Arial"/>
                <a:sym typeface="Arial"/>
              </a:rPr>
              <a:t>You </a:t>
            </a:r>
            <a:r>
              <a:rPr lang="id-ID" noProof="0" dirty="0" err="1">
                <a:solidFill>
                  <a:schemeClr val="lt1"/>
                </a:solidFill>
                <a:latin typeface="Arial"/>
                <a:ea typeface="Arial"/>
                <a:cs typeface="Arial"/>
                <a:sym typeface="Arial"/>
              </a:rPr>
              <a:t>can</a:t>
            </a:r>
            <a:r>
              <a:rPr lang="id-ID" noProof="0" dirty="0">
                <a:solidFill>
                  <a:schemeClr val="lt1"/>
                </a:solidFill>
                <a:latin typeface="Arial"/>
                <a:ea typeface="Arial"/>
                <a:cs typeface="Arial"/>
                <a:sym typeface="Arial"/>
              </a:rPr>
              <a:t> </a:t>
            </a:r>
            <a:r>
              <a:rPr lang="id-ID" b="1" noProof="0" dirty="0" err="1">
                <a:solidFill>
                  <a:schemeClr val="dk2"/>
                </a:solidFill>
                <a:latin typeface="Arial"/>
                <a:ea typeface="Arial"/>
                <a:cs typeface="Arial"/>
                <a:sym typeface="Arial"/>
              </a:rPr>
              <a:t>change</a:t>
            </a:r>
            <a:r>
              <a:rPr lang="id-ID" b="1" noProof="0" dirty="0">
                <a:solidFill>
                  <a:schemeClr val="dk2"/>
                </a:solidFill>
                <a:latin typeface="Arial"/>
                <a:ea typeface="Arial"/>
                <a:cs typeface="Arial"/>
                <a:sym typeface="Arial"/>
              </a:rPr>
              <a:t> </a:t>
            </a:r>
            <a:r>
              <a:rPr lang="id-ID" b="1" noProof="0" dirty="0" err="1">
                <a:solidFill>
                  <a:schemeClr val="dk2"/>
                </a:solidFill>
                <a:latin typeface="Arial"/>
                <a:ea typeface="Arial"/>
                <a:cs typeface="Arial"/>
                <a:sym typeface="Arial"/>
              </a:rPr>
              <a:t>the</a:t>
            </a:r>
            <a:r>
              <a:rPr lang="id-ID" b="1" noProof="0" dirty="0">
                <a:solidFill>
                  <a:schemeClr val="dk2"/>
                </a:solidFill>
                <a:latin typeface="Arial"/>
                <a:ea typeface="Arial"/>
                <a:cs typeface="Arial"/>
                <a:sym typeface="Arial"/>
              </a:rPr>
              <a:t> stroke </a:t>
            </a:r>
            <a:r>
              <a:rPr lang="id-ID" b="1" noProof="0" dirty="0" err="1">
                <a:solidFill>
                  <a:schemeClr val="dk2"/>
                </a:solidFill>
                <a:latin typeface="Arial"/>
                <a:ea typeface="Arial"/>
                <a:cs typeface="Arial"/>
                <a:sym typeface="Arial"/>
              </a:rPr>
              <a:t>and</a:t>
            </a:r>
            <a:r>
              <a:rPr lang="id-ID" b="1" noProof="0" dirty="0">
                <a:solidFill>
                  <a:schemeClr val="dk2"/>
                </a:solidFill>
                <a:latin typeface="Arial"/>
                <a:ea typeface="Arial"/>
                <a:cs typeface="Arial"/>
                <a:sym typeface="Arial"/>
              </a:rPr>
              <a:t> </a:t>
            </a:r>
            <a:r>
              <a:rPr lang="id-ID" b="1" noProof="0" dirty="0" err="1">
                <a:solidFill>
                  <a:schemeClr val="dk2"/>
                </a:solidFill>
                <a:latin typeface="Arial"/>
                <a:ea typeface="Arial"/>
                <a:cs typeface="Arial"/>
                <a:sym typeface="Arial"/>
              </a:rPr>
              <a:t>fill</a:t>
            </a:r>
            <a:r>
              <a:rPr lang="id-ID" b="1" noProof="0" dirty="0">
                <a:solidFill>
                  <a:schemeClr val="dk2"/>
                </a:solidFill>
                <a:latin typeface="Arial"/>
                <a:ea typeface="Arial"/>
                <a:cs typeface="Arial"/>
                <a:sym typeface="Arial"/>
              </a:rPr>
              <a:t> </a:t>
            </a:r>
            <a:r>
              <a:rPr lang="id-ID" b="1" noProof="0" dirty="0" err="1">
                <a:solidFill>
                  <a:schemeClr val="dk2"/>
                </a:solidFill>
                <a:latin typeface="Arial"/>
                <a:ea typeface="Arial"/>
                <a:cs typeface="Arial"/>
                <a:sym typeface="Arial"/>
              </a:rPr>
              <a:t>color</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just</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select</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the</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and</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click</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on</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the</a:t>
            </a:r>
            <a:r>
              <a:rPr lang="id-ID" noProof="0" dirty="0">
                <a:solidFill>
                  <a:schemeClr val="lt1"/>
                </a:solidFill>
                <a:latin typeface="Arial"/>
                <a:ea typeface="Arial"/>
                <a:cs typeface="Arial"/>
                <a:sym typeface="Arial"/>
              </a:rPr>
              <a:t> </a:t>
            </a:r>
            <a:r>
              <a:rPr lang="id-ID" b="1" noProof="0" dirty="0" err="1">
                <a:solidFill>
                  <a:schemeClr val="dk2"/>
                </a:solidFill>
                <a:latin typeface="Arial"/>
                <a:ea typeface="Arial"/>
                <a:cs typeface="Arial"/>
                <a:sym typeface="Arial"/>
              </a:rPr>
              <a:t>paint</a:t>
            </a:r>
            <a:r>
              <a:rPr lang="id-ID" b="1" noProof="0" dirty="0">
                <a:solidFill>
                  <a:schemeClr val="dk2"/>
                </a:solidFill>
                <a:latin typeface="Arial"/>
                <a:ea typeface="Arial"/>
                <a:cs typeface="Arial"/>
                <a:sym typeface="Arial"/>
              </a:rPr>
              <a:t> </a:t>
            </a:r>
            <a:r>
              <a:rPr lang="id-ID" b="1" noProof="0" dirty="0" err="1">
                <a:solidFill>
                  <a:schemeClr val="dk2"/>
                </a:solidFill>
                <a:latin typeface="Arial"/>
                <a:ea typeface="Arial"/>
                <a:cs typeface="Arial"/>
                <a:sym typeface="Arial"/>
              </a:rPr>
              <a:t>bucket</a:t>
            </a:r>
            <a:r>
              <a:rPr lang="id-ID" b="1" noProof="0" dirty="0">
                <a:solidFill>
                  <a:schemeClr val="dk2"/>
                </a:solidFill>
                <a:latin typeface="Arial"/>
                <a:ea typeface="Arial"/>
                <a:cs typeface="Arial"/>
                <a:sym typeface="Arial"/>
              </a:rPr>
              <a:t>/pen</a:t>
            </a:r>
            <a:r>
              <a:rPr lang="id-ID" noProof="0" dirty="0">
                <a:solidFill>
                  <a:schemeClr val="lt1"/>
                </a:solidFill>
                <a:latin typeface="Arial"/>
                <a:ea typeface="Arial"/>
                <a:cs typeface="Arial"/>
                <a:sym typeface="Arial"/>
              </a:rPr>
              <a:t>.</a:t>
            </a:r>
          </a:p>
          <a:p>
            <a:pPr marL="0" lvl="0" indent="0" algn="ctr" rtl="0">
              <a:lnSpc>
                <a:spcPct val="100000"/>
              </a:lnSpc>
              <a:spcBef>
                <a:spcPts val="0"/>
              </a:spcBef>
              <a:spcAft>
                <a:spcPts val="0"/>
              </a:spcAft>
              <a:buNone/>
            </a:pPr>
            <a:r>
              <a:rPr lang="id-ID" noProof="0" dirty="0">
                <a:solidFill>
                  <a:schemeClr val="lt1"/>
                </a:solidFill>
                <a:latin typeface="Arial"/>
                <a:ea typeface="Arial"/>
                <a:cs typeface="Arial"/>
                <a:sym typeface="Arial"/>
              </a:rPr>
              <a:t>In Google </a:t>
            </a:r>
            <a:r>
              <a:rPr lang="id-ID" noProof="0" dirty="0" err="1">
                <a:solidFill>
                  <a:schemeClr val="lt1"/>
                </a:solidFill>
                <a:latin typeface="Arial"/>
                <a:ea typeface="Arial"/>
                <a:cs typeface="Arial"/>
                <a:sym typeface="Arial"/>
              </a:rPr>
              <a:t>Slides</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you</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can</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also</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use</a:t>
            </a:r>
            <a:r>
              <a:rPr lang="id-ID" noProof="0" dirty="0">
                <a:solidFill>
                  <a:schemeClr val="lt1"/>
                </a:solidFill>
                <a:latin typeface="Arial"/>
                <a:ea typeface="Arial"/>
                <a:cs typeface="Arial"/>
                <a:sym typeface="Arial"/>
              </a:rPr>
              <a:t> </a:t>
            </a:r>
            <a:r>
              <a:rPr lang="id-ID" b="1" noProof="0" dirty="0" err="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a:t>
            </a:r>
            <a:r>
              <a:rPr lang="id-ID" b="1" noProof="0" dirty="0">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 </a:t>
            </a:r>
            <a:r>
              <a:rPr lang="id-ID" b="1" noProof="0" dirty="0" err="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extension</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allowing</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you</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to</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customize</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and</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add</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even</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more</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icons</a:t>
            </a:r>
            <a:r>
              <a:rPr lang="id-ID" noProof="0" dirty="0">
                <a:solidFill>
                  <a:schemeClr val="lt1"/>
                </a:solidFill>
                <a:latin typeface="Arial"/>
                <a:ea typeface="Arial"/>
                <a:cs typeface="Arial"/>
                <a:sym typeface="Arial"/>
              </a:rPr>
              <a:t>.</a:t>
            </a:r>
            <a:endParaRPr lang="id-ID" noProof="0" dirty="0">
              <a:latin typeface="Arial"/>
              <a:ea typeface="Arial"/>
              <a:cs typeface="Arial"/>
              <a:sym typeface="Arial"/>
            </a:endParaRPr>
          </a:p>
        </p:txBody>
      </p:sp>
      <p:grpSp>
        <p:nvGrpSpPr>
          <p:cNvPr id="12968" name="Google Shape;12968;p88"/>
          <p:cNvGrpSpPr/>
          <p:nvPr/>
        </p:nvGrpSpPr>
        <p:grpSpPr>
          <a:xfrm>
            <a:off x="830341" y="2307733"/>
            <a:ext cx="340168" cy="298978"/>
            <a:chOff x="892750" y="267400"/>
            <a:chExt cx="483125" cy="424625"/>
          </a:xfrm>
        </p:grpSpPr>
        <p:sp>
          <p:nvSpPr>
            <p:cNvPr id="12969" name="Google Shape;12969;p8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70" name="Google Shape;12970;p8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71" name="Google Shape;12971;p8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2972" name="Google Shape;12972;p88"/>
          <p:cNvGrpSpPr/>
          <p:nvPr/>
        </p:nvGrpSpPr>
        <p:grpSpPr>
          <a:xfrm>
            <a:off x="1268776" y="2287121"/>
            <a:ext cx="298996" cy="340204"/>
            <a:chOff x="1516475" y="238075"/>
            <a:chExt cx="424650" cy="483175"/>
          </a:xfrm>
        </p:grpSpPr>
        <p:sp>
          <p:nvSpPr>
            <p:cNvPr id="12973" name="Google Shape;12973;p8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74" name="Google Shape;12974;p8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2975" name="Google Shape;12975;p88"/>
          <p:cNvGrpSpPr/>
          <p:nvPr/>
        </p:nvGrpSpPr>
        <p:grpSpPr>
          <a:xfrm>
            <a:off x="1661867" y="2367520"/>
            <a:ext cx="341488" cy="179405"/>
            <a:chOff x="2080675" y="352325"/>
            <a:chExt cx="485000" cy="254800"/>
          </a:xfrm>
        </p:grpSpPr>
        <p:sp>
          <p:nvSpPr>
            <p:cNvPr id="12976" name="Google Shape;12976;p8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77" name="Google Shape;12977;p8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2978" name="Google Shape;12978;p88"/>
          <p:cNvGrpSpPr/>
          <p:nvPr/>
        </p:nvGrpSpPr>
        <p:grpSpPr>
          <a:xfrm>
            <a:off x="2111046" y="2287138"/>
            <a:ext cx="298996" cy="340168"/>
            <a:chOff x="2705375" y="238125"/>
            <a:chExt cx="424650" cy="483125"/>
          </a:xfrm>
        </p:grpSpPr>
        <p:sp>
          <p:nvSpPr>
            <p:cNvPr id="12979" name="Google Shape;12979;p8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80" name="Google Shape;12980;p8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81" name="Google Shape;12981;p8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82" name="Google Shape;12982;p8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2983" name="Google Shape;12983;p88"/>
          <p:cNvGrpSpPr/>
          <p:nvPr/>
        </p:nvGrpSpPr>
        <p:grpSpPr>
          <a:xfrm>
            <a:off x="2527187" y="2287455"/>
            <a:ext cx="301161" cy="339535"/>
            <a:chOff x="3299850" y="238575"/>
            <a:chExt cx="427725" cy="482225"/>
          </a:xfrm>
        </p:grpSpPr>
        <p:sp>
          <p:nvSpPr>
            <p:cNvPr id="12984" name="Google Shape;12984;p8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85" name="Google Shape;12985;p8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86" name="Google Shape;12986;p8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87" name="Google Shape;12987;p8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88" name="Google Shape;12988;p8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2989" name="Google Shape;12989;p88"/>
          <p:cNvGrpSpPr/>
          <p:nvPr/>
        </p:nvGrpSpPr>
        <p:grpSpPr>
          <a:xfrm>
            <a:off x="2914108" y="2287138"/>
            <a:ext cx="352455" cy="340168"/>
            <a:chOff x="3857225" y="238125"/>
            <a:chExt cx="500575" cy="483125"/>
          </a:xfrm>
        </p:grpSpPr>
        <p:sp>
          <p:nvSpPr>
            <p:cNvPr id="12990" name="Google Shape;12990;p8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91" name="Google Shape;12991;p8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92" name="Google Shape;12992;p8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93" name="Google Shape;12993;p8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94" name="Google Shape;12994;p8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95" name="Google Shape;12995;p8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2996" name="Google Shape;12996;p8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2997" name="Google Shape;12997;p88"/>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2998" name="Google Shape;12998;p88"/>
          <p:cNvGrpSpPr/>
          <p:nvPr/>
        </p:nvGrpSpPr>
        <p:grpSpPr>
          <a:xfrm>
            <a:off x="3760885" y="2287165"/>
            <a:ext cx="340186" cy="340116"/>
            <a:chOff x="5053900" y="238200"/>
            <a:chExt cx="483150" cy="483050"/>
          </a:xfrm>
        </p:grpSpPr>
        <p:sp>
          <p:nvSpPr>
            <p:cNvPr id="12999" name="Google Shape;12999;p8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00" name="Google Shape;13000;p8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01" name="Google Shape;13001;p8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02" name="Google Shape;13002;p8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03" name="Google Shape;13003;p88"/>
          <p:cNvGrpSpPr/>
          <p:nvPr/>
        </p:nvGrpSpPr>
        <p:grpSpPr>
          <a:xfrm>
            <a:off x="4174835" y="2287138"/>
            <a:ext cx="340168" cy="340168"/>
            <a:chOff x="5648375" y="238125"/>
            <a:chExt cx="483125" cy="483125"/>
          </a:xfrm>
        </p:grpSpPr>
        <p:sp>
          <p:nvSpPr>
            <p:cNvPr id="13004" name="Google Shape;13004;p8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05" name="Google Shape;13005;p8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06" name="Google Shape;13006;p8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07" name="Google Shape;13007;p8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08" name="Google Shape;13008;p8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09" name="Google Shape;13009;p8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10" name="Google Shape;13010;p8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11" name="Google Shape;13011;p8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12" name="Google Shape;13012;p8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13" name="Google Shape;13013;p8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14" name="Google Shape;13014;p88"/>
          <p:cNvGrpSpPr/>
          <p:nvPr/>
        </p:nvGrpSpPr>
        <p:grpSpPr>
          <a:xfrm>
            <a:off x="4591521" y="2287138"/>
            <a:ext cx="340168" cy="340168"/>
            <a:chOff x="6242825" y="238125"/>
            <a:chExt cx="483125" cy="483125"/>
          </a:xfrm>
        </p:grpSpPr>
        <p:sp>
          <p:nvSpPr>
            <p:cNvPr id="13015" name="Google Shape;13015;p8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16" name="Google Shape;13016;p8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17" name="Google Shape;13017;p8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18" name="Google Shape;13018;p88"/>
          <p:cNvGrpSpPr/>
          <p:nvPr/>
        </p:nvGrpSpPr>
        <p:grpSpPr>
          <a:xfrm>
            <a:off x="828643" y="2727362"/>
            <a:ext cx="343566" cy="298943"/>
            <a:chOff x="889275" y="861850"/>
            <a:chExt cx="487950" cy="424575"/>
          </a:xfrm>
        </p:grpSpPr>
        <p:sp>
          <p:nvSpPr>
            <p:cNvPr id="13019" name="Google Shape;13019;p8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20" name="Google Shape;13020;p8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21" name="Google Shape;13021;p8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22" name="Google Shape;13022;p8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023" name="Google Shape;13023;p88"/>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24" name="Google Shape;13024;p88"/>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025" name="Google Shape;13025;p88"/>
          <p:cNvGrpSpPr/>
          <p:nvPr/>
        </p:nvGrpSpPr>
        <p:grpSpPr>
          <a:xfrm>
            <a:off x="2090460" y="2706749"/>
            <a:ext cx="340168" cy="340168"/>
            <a:chOff x="2676100" y="832575"/>
            <a:chExt cx="483125" cy="483125"/>
          </a:xfrm>
        </p:grpSpPr>
        <p:sp>
          <p:nvSpPr>
            <p:cNvPr id="13026" name="Google Shape;13026;p8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27" name="Google Shape;13027;p8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28" name="Google Shape;13028;p8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29" name="Google Shape;13029;p88"/>
          <p:cNvGrpSpPr/>
          <p:nvPr/>
        </p:nvGrpSpPr>
        <p:grpSpPr>
          <a:xfrm>
            <a:off x="2501963" y="2706749"/>
            <a:ext cx="351610" cy="340168"/>
            <a:chOff x="3270550" y="832575"/>
            <a:chExt cx="499375" cy="483125"/>
          </a:xfrm>
        </p:grpSpPr>
        <p:sp>
          <p:nvSpPr>
            <p:cNvPr id="13030" name="Google Shape;13030;p8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31" name="Google Shape;13031;p8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32" name="Google Shape;13032;p8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33" name="Google Shape;13033;p88"/>
          <p:cNvGrpSpPr/>
          <p:nvPr/>
        </p:nvGrpSpPr>
        <p:grpSpPr>
          <a:xfrm>
            <a:off x="2920243" y="2717381"/>
            <a:ext cx="340186" cy="318904"/>
            <a:chOff x="3865000" y="847675"/>
            <a:chExt cx="483150" cy="452925"/>
          </a:xfrm>
        </p:grpSpPr>
        <p:sp>
          <p:nvSpPr>
            <p:cNvPr id="13034" name="Google Shape;13034;p8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35" name="Google Shape;13035;p8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36" name="Google Shape;13036;p8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37" name="Google Shape;13037;p8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38" name="Google Shape;13038;p88"/>
          <p:cNvGrpSpPr/>
          <p:nvPr/>
        </p:nvGrpSpPr>
        <p:grpSpPr>
          <a:xfrm>
            <a:off x="3335925" y="2727300"/>
            <a:ext cx="344798" cy="299066"/>
            <a:chOff x="4452900" y="861750"/>
            <a:chExt cx="489700" cy="424750"/>
          </a:xfrm>
        </p:grpSpPr>
        <p:sp>
          <p:nvSpPr>
            <p:cNvPr id="13039" name="Google Shape;13039;p8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40" name="Google Shape;13040;p8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41" name="Google Shape;13041;p8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42" name="Google Shape;13042;p88"/>
          <p:cNvGrpSpPr/>
          <p:nvPr/>
        </p:nvGrpSpPr>
        <p:grpSpPr>
          <a:xfrm>
            <a:off x="3753158" y="2706758"/>
            <a:ext cx="355641" cy="340151"/>
            <a:chOff x="5049750" y="832600"/>
            <a:chExt cx="505100" cy="483100"/>
          </a:xfrm>
        </p:grpSpPr>
        <p:sp>
          <p:nvSpPr>
            <p:cNvPr id="13043" name="Google Shape;13043;p8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44" name="Google Shape;13044;p8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045" name="Google Shape;13045;p88"/>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046" name="Google Shape;13046;p88"/>
          <p:cNvGrpSpPr/>
          <p:nvPr/>
        </p:nvGrpSpPr>
        <p:grpSpPr>
          <a:xfrm>
            <a:off x="4612107" y="2706749"/>
            <a:ext cx="298996" cy="340168"/>
            <a:chOff x="6272100" y="832575"/>
            <a:chExt cx="424650" cy="483125"/>
          </a:xfrm>
        </p:grpSpPr>
        <p:sp>
          <p:nvSpPr>
            <p:cNvPr id="13047" name="Google Shape;13047;p8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48" name="Google Shape;13048;p8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49" name="Google Shape;13049;p88"/>
          <p:cNvGrpSpPr/>
          <p:nvPr/>
        </p:nvGrpSpPr>
        <p:grpSpPr>
          <a:xfrm>
            <a:off x="830315" y="3125798"/>
            <a:ext cx="340221" cy="340186"/>
            <a:chOff x="893650" y="1428000"/>
            <a:chExt cx="483200" cy="483150"/>
          </a:xfrm>
        </p:grpSpPr>
        <p:sp>
          <p:nvSpPr>
            <p:cNvPr id="13050" name="Google Shape;13050;p8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51" name="Google Shape;13051;p8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52" name="Google Shape;13052;p8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53" name="Google Shape;13053;p8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054" name="Google Shape;13054;p88"/>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55" name="Google Shape;13055;p88"/>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056" name="Google Shape;13056;p88"/>
          <p:cNvGrpSpPr/>
          <p:nvPr/>
        </p:nvGrpSpPr>
        <p:grpSpPr>
          <a:xfrm>
            <a:off x="2084132" y="3146463"/>
            <a:ext cx="352825" cy="298855"/>
            <a:chOff x="2676100" y="1456375"/>
            <a:chExt cx="501100" cy="424450"/>
          </a:xfrm>
        </p:grpSpPr>
        <p:sp>
          <p:nvSpPr>
            <p:cNvPr id="13057" name="Google Shape;13057;p8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58" name="Google Shape;13058;p8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59" name="Google Shape;13059;p8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60" name="Google Shape;13060;p88"/>
          <p:cNvGrpSpPr/>
          <p:nvPr/>
        </p:nvGrpSpPr>
        <p:grpSpPr>
          <a:xfrm>
            <a:off x="2507657" y="3125806"/>
            <a:ext cx="340221" cy="340168"/>
            <a:chOff x="3270475" y="1427025"/>
            <a:chExt cx="483200" cy="483125"/>
          </a:xfrm>
        </p:grpSpPr>
        <p:sp>
          <p:nvSpPr>
            <p:cNvPr id="13061" name="Google Shape;13061;p8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62" name="Google Shape;13062;p8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63" name="Google Shape;13063;p8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64" name="Google Shape;13064;p88"/>
          <p:cNvGrpSpPr/>
          <p:nvPr/>
        </p:nvGrpSpPr>
        <p:grpSpPr>
          <a:xfrm>
            <a:off x="2918570" y="3125780"/>
            <a:ext cx="343530" cy="340221"/>
            <a:chOff x="3860250" y="1427025"/>
            <a:chExt cx="487900" cy="483200"/>
          </a:xfrm>
        </p:grpSpPr>
        <p:sp>
          <p:nvSpPr>
            <p:cNvPr id="13065" name="Google Shape;13065;p8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66" name="Google Shape;13066;p8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67" name="Google Shape;13067;p8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068" name="Google Shape;13068;p88"/>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69" name="Google Shape;13069;p88"/>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070" name="Google Shape;13070;p88"/>
          <p:cNvGrpSpPr/>
          <p:nvPr/>
        </p:nvGrpSpPr>
        <p:grpSpPr>
          <a:xfrm>
            <a:off x="4174808" y="3125806"/>
            <a:ext cx="340221" cy="340168"/>
            <a:chOff x="5648375" y="1427025"/>
            <a:chExt cx="483200" cy="483125"/>
          </a:xfrm>
        </p:grpSpPr>
        <p:sp>
          <p:nvSpPr>
            <p:cNvPr id="13071" name="Google Shape;13071;p8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72" name="Google Shape;13072;p8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73" name="Google Shape;13073;p88"/>
          <p:cNvGrpSpPr/>
          <p:nvPr/>
        </p:nvGrpSpPr>
        <p:grpSpPr>
          <a:xfrm>
            <a:off x="4589294" y="3125789"/>
            <a:ext cx="344622" cy="340204"/>
            <a:chOff x="6238300" y="1426975"/>
            <a:chExt cx="489450" cy="483175"/>
          </a:xfrm>
        </p:grpSpPr>
        <p:sp>
          <p:nvSpPr>
            <p:cNvPr id="13074" name="Google Shape;13074;p8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75" name="Google Shape;13075;p8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76" name="Google Shape;13076;p8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077" name="Google Shape;13077;p88"/>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078" name="Google Shape;13078;p88"/>
          <p:cNvGrpSpPr/>
          <p:nvPr/>
        </p:nvGrpSpPr>
        <p:grpSpPr>
          <a:xfrm>
            <a:off x="1248190" y="3544794"/>
            <a:ext cx="340168" cy="340186"/>
            <a:chOff x="1487200" y="2021475"/>
            <a:chExt cx="483125" cy="483150"/>
          </a:xfrm>
        </p:grpSpPr>
        <p:sp>
          <p:nvSpPr>
            <p:cNvPr id="13079" name="Google Shape;13079;p8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80" name="Google Shape;13080;p8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81" name="Google Shape;13081;p8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82" name="Google Shape;13082;p8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83" name="Google Shape;13083;p88"/>
          <p:cNvGrpSpPr/>
          <p:nvPr/>
        </p:nvGrpSpPr>
        <p:grpSpPr>
          <a:xfrm>
            <a:off x="1662527" y="3565398"/>
            <a:ext cx="340168" cy="298978"/>
            <a:chOff x="2081650" y="2050750"/>
            <a:chExt cx="483125" cy="424625"/>
          </a:xfrm>
        </p:grpSpPr>
        <p:sp>
          <p:nvSpPr>
            <p:cNvPr id="13084" name="Google Shape;13084;p8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85" name="Google Shape;13085;p8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86" name="Google Shape;13086;p8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87" name="Google Shape;13087;p8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88" name="Google Shape;13088;p8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89" name="Google Shape;13089;p8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90" name="Google Shape;13090;p88"/>
          <p:cNvGrpSpPr/>
          <p:nvPr/>
        </p:nvGrpSpPr>
        <p:grpSpPr>
          <a:xfrm>
            <a:off x="2090460" y="3588721"/>
            <a:ext cx="340168" cy="252332"/>
            <a:chOff x="2676100" y="2083800"/>
            <a:chExt cx="483125" cy="358375"/>
          </a:xfrm>
        </p:grpSpPr>
        <p:sp>
          <p:nvSpPr>
            <p:cNvPr id="13091" name="Google Shape;13091;p8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92" name="Google Shape;13092;p8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093" name="Google Shape;13093;p88"/>
          <p:cNvGrpSpPr/>
          <p:nvPr/>
        </p:nvGrpSpPr>
        <p:grpSpPr>
          <a:xfrm>
            <a:off x="2515974" y="3554766"/>
            <a:ext cx="323587" cy="320242"/>
            <a:chOff x="3282325" y="2035675"/>
            <a:chExt cx="459575" cy="454825"/>
          </a:xfrm>
        </p:grpSpPr>
        <p:sp>
          <p:nvSpPr>
            <p:cNvPr id="13094" name="Google Shape;13094;p8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95" name="Google Shape;13095;p8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96" name="Google Shape;13096;p8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97" name="Google Shape;13097;p8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098" name="Google Shape;13098;p88"/>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099" name="Google Shape;13099;p88"/>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100" name="Google Shape;13100;p88"/>
          <p:cNvGrpSpPr/>
          <p:nvPr/>
        </p:nvGrpSpPr>
        <p:grpSpPr>
          <a:xfrm>
            <a:off x="3760673" y="3544803"/>
            <a:ext cx="340608" cy="340168"/>
            <a:chOff x="5053900" y="2021500"/>
            <a:chExt cx="483750" cy="483125"/>
          </a:xfrm>
        </p:grpSpPr>
        <p:sp>
          <p:nvSpPr>
            <p:cNvPr id="13101" name="Google Shape;13101;p8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02" name="Google Shape;13102;p8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03" name="Google Shape;13103;p8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04" name="Google Shape;13104;p8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05" name="Google Shape;13105;p8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06" name="Google Shape;13106;p8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07" name="Google Shape;13107;p8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08" name="Google Shape;13108;p8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109" name="Google Shape;13109;p88"/>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110" name="Google Shape;13110;p88"/>
          <p:cNvGrpSpPr/>
          <p:nvPr/>
        </p:nvGrpSpPr>
        <p:grpSpPr>
          <a:xfrm>
            <a:off x="4585773" y="3547971"/>
            <a:ext cx="351663" cy="333831"/>
            <a:chOff x="6222125" y="2025975"/>
            <a:chExt cx="499450" cy="474125"/>
          </a:xfrm>
        </p:grpSpPr>
        <p:sp>
          <p:nvSpPr>
            <p:cNvPr id="13111" name="Google Shape;13111;p8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12" name="Google Shape;13112;p8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13" name="Google Shape;13113;p8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14" name="Google Shape;13114;p88"/>
          <p:cNvGrpSpPr/>
          <p:nvPr/>
        </p:nvGrpSpPr>
        <p:grpSpPr>
          <a:xfrm>
            <a:off x="5043335" y="2364541"/>
            <a:ext cx="335504" cy="185953"/>
            <a:chOff x="896050" y="2725450"/>
            <a:chExt cx="476500" cy="264100"/>
          </a:xfrm>
        </p:grpSpPr>
        <p:sp>
          <p:nvSpPr>
            <p:cNvPr id="13115" name="Google Shape;13115;p8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16" name="Google Shape;13116;p8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17" name="Google Shape;13117;p8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18" name="Google Shape;13118;p88"/>
          <p:cNvGrpSpPr/>
          <p:nvPr/>
        </p:nvGrpSpPr>
        <p:grpSpPr>
          <a:xfrm>
            <a:off x="5474075" y="2287425"/>
            <a:ext cx="340168" cy="340186"/>
            <a:chOff x="1487200" y="2615925"/>
            <a:chExt cx="483125" cy="483150"/>
          </a:xfrm>
        </p:grpSpPr>
        <p:sp>
          <p:nvSpPr>
            <p:cNvPr id="13119" name="Google Shape;13119;p8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20" name="Google Shape;13120;p8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21" name="Google Shape;13121;p8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22" name="Google Shape;13122;p88"/>
          <p:cNvGrpSpPr/>
          <p:nvPr/>
        </p:nvGrpSpPr>
        <p:grpSpPr>
          <a:xfrm>
            <a:off x="5874024" y="2287425"/>
            <a:ext cx="353564" cy="340186"/>
            <a:chOff x="2077575" y="2615925"/>
            <a:chExt cx="502150" cy="483150"/>
          </a:xfrm>
        </p:grpSpPr>
        <p:sp>
          <p:nvSpPr>
            <p:cNvPr id="13123" name="Google Shape;13123;p8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24" name="Google Shape;13124;p8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25" name="Google Shape;13125;p8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26" name="Google Shape;13126;p8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27" name="Google Shape;13127;p88"/>
          <p:cNvGrpSpPr/>
          <p:nvPr/>
        </p:nvGrpSpPr>
        <p:grpSpPr>
          <a:xfrm>
            <a:off x="6297813" y="2303452"/>
            <a:ext cx="334536" cy="308132"/>
            <a:chOff x="2680100" y="2638725"/>
            <a:chExt cx="475125" cy="437625"/>
          </a:xfrm>
        </p:grpSpPr>
        <p:sp>
          <p:nvSpPr>
            <p:cNvPr id="13128" name="Google Shape;13128;p8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29" name="Google Shape;13129;p8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30" name="Google Shape;13130;p8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31" name="Google Shape;13131;p8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32" name="Google Shape;13132;p88"/>
          <p:cNvGrpSpPr/>
          <p:nvPr/>
        </p:nvGrpSpPr>
        <p:grpSpPr>
          <a:xfrm>
            <a:off x="6763452" y="2287425"/>
            <a:ext cx="239183" cy="340186"/>
            <a:chOff x="3342275" y="2615925"/>
            <a:chExt cx="339700" cy="483150"/>
          </a:xfrm>
        </p:grpSpPr>
        <p:sp>
          <p:nvSpPr>
            <p:cNvPr id="13133" name="Google Shape;13133;p8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34" name="Google Shape;13134;p8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135" name="Google Shape;13135;p88"/>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36" name="Google Shape;13136;p88"/>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37" name="Google Shape;13137;p88"/>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138" name="Google Shape;13138;p88"/>
          <p:cNvGrpSpPr/>
          <p:nvPr/>
        </p:nvGrpSpPr>
        <p:grpSpPr>
          <a:xfrm>
            <a:off x="6201058" y="3956426"/>
            <a:ext cx="339482" cy="339271"/>
            <a:chOff x="5648900" y="2616600"/>
            <a:chExt cx="482150" cy="481850"/>
          </a:xfrm>
        </p:grpSpPr>
        <p:sp>
          <p:nvSpPr>
            <p:cNvPr id="13139" name="Google Shape;13139;p8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40" name="Google Shape;13140;p8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41" name="Google Shape;13141;p88"/>
          <p:cNvGrpSpPr/>
          <p:nvPr/>
        </p:nvGrpSpPr>
        <p:grpSpPr>
          <a:xfrm>
            <a:off x="4520342" y="3963142"/>
            <a:ext cx="325626" cy="325694"/>
            <a:chOff x="6242825" y="2615925"/>
            <a:chExt cx="483125" cy="483225"/>
          </a:xfrm>
        </p:grpSpPr>
        <p:sp>
          <p:nvSpPr>
            <p:cNvPr id="13142" name="Google Shape;13142;p8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43" name="Google Shape;13143;p8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44" name="Google Shape;13144;p8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45" name="Google Shape;13145;p8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46" name="Google Shape;13146;p8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147" name="Google Shape;13147;p88"/>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148" name="Google Shape;13148;p88"/>
          <p:cNvGrpSpPr/>
          <p:nvPr/>
        </p:nvGrpSpPr>
        <p:grpSpPr>
          <a:xfrm>
            <a:off x="5473116" y="2707036"/>
            <a:ext cx="342087" cy="340186"/>
            <a:chOff x="1487200" y="3210375"/>
            <a:chExt cx="485850" cy="483150"/>
          </a:xfrm>
        </p:grpSpPr>
        <p:sp>
          <p:nvSpPr>
            <p:cNvPr id="13149" name="Google Shape;13149;p8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50" name="Google Shape;13150;p8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51" name="Google Shape;13151;p8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152" name="Google Shape;13152;p88"/>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53" name="Google Shape;13153;p88"/>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154" name="Google Shape;13154;p88"/>
          <p:cNvGrpSpPr/>
          <p:nvPr/>
        </p:nvGrpSpPr>
        <p:grpSpPr>
          <a:xfrm>
            <a:off x="6712475" y="2707027"/>
            <a:ext cx="341136" cy="340204"/>
            <a:chOff x="3269875" y="3210400"/>
            <a:chExt cx="484500" cy="483175"/>
          </a:xfrm>
        </p:grpSpPr>
        <p:sp>
          <p:nvSpPr>
            <p:cNvPr id="13155" name="Google Shape;13155;p8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56" name="Google Shape;13156;p8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57" name="Google Shape;13157;p88"/>
          <p:cNvGrpSpPr/>
          <p:nvPr/>
        </p:nvGrpSpPr>
        <p:grpSpPr>
          <a:xfrm>
            <a:off x="7211568" y="2706666"/>
            <a:ext cx="170216" cy="340925"/>
            <a:chOff x="3985700" y="3210375"/>
            <a:chExt cx="241750" cy="484200"/>
          </a:xfrm>
        </p:grpSpPr>
        <p:sp>
          <p:nvSpPr>
            <p:cNvPr id="13158" name="Google Shape;13158;p8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59" name="Google Shape;13159;p8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60" name="Google Shape;13160;p88"/>
          <p:cNvGrpSpPr/>
          <p:nvPr/>
        </p:nvGrpSpPr>
        <p:grpSpPr>
          <a:xfrm>
            <a:off x="7550838" y="2707678"/>
            <a:ext cx="339007" cy="338901"/>
            <a:chOff x="4460225" y="3211300"/>
            <a:chExt cx="481475" cy="481325"/>
          </a:xfrm>
        </p:grpSpPr>
        <p:sp>
          <p:nvSpPr>
            <p:cNvPr id="13161" name="Google Shape;13161;p8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62" name="Google Shape;13162;p8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163" name="Google Shape;13163;p88"/>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164" name="Google Shape;13164;p88"/>
          <p:cNvGrpSpPr/>
          <p:nvPr/>
        </p:nvGrpSpPr>
        <p:grpSpPr>
          <a:xfrm>
            <a:off x="6644899" y="3985756"/>
            <a:ext cx="342034" cy="280654"/>
            <a:chOff x="5647000" y="3252650"/>
            <a:chExt cx="485775" cy="398600"/>
          </a:xfrm>
        </p:grpSpPr>
        <p:sp>
          <p:nvSpPr>
            <p:cNvPr id="13165" name="Google Shape;13165;p8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66" name="Google Shape;13166;p8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67" name="Google Shape;13167;p8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68" name="Google Shape;13168;p8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69" name="Google Shape;13169;p8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70" name="Google Shape;13170;p88"/>
          <p:cNvGrpSpPr/>
          <p:nvPr/>
        </p:nvGrpSpPr>
        <p:grpSpPr>
          <a:xfrm>
            <a:off x="4950339" y="3991768"/>
            <a:ext cx="326536" cy="268454"/>
            <a:chOff x="6242450" y="3252800"/>
            <a:chExt cx="484475" cy="398300"/>
          </a:xfrm>
        </p:grpSpPr>
        <p:sp>
          <p:nvSpPr>
            <p:cNvPr id="13171" name="Google Shape;13171;p8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72" name="Google Shape;13172;p8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73" name="Google Shape;13173;p8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74" name="Google Shape;13174;p88"/>
          <p:cNvGrpSpPr/>
          <p:nvPr/>
        </p:nvGrpSpPr>
        <p:grpSpPr>
          <a:xfrm>
            <a:off x="5061598" y="3126102"/>
            <a:ext cx="298978" cy="340168"/>
            <a:chOff x="922025" y="3804850"/>
            <a:chExt cx="424625" cy="483125"/>
          </a:xfrm>
        </p:grpSpPr>
        <p:sp>
          <p:nvSpPr>
            <p:cNvPr id="13175" name="Google Shape;13175;p8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76" name="Google Shape;13176;p8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177" name="Google Shape;13177;p88"/>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178" name="Google Shape;13178;p88"/>
          <p:cNvGrpSpPr/>
          <p:nvPr/>
        </p:nvGrpSpPr>
        <p:grpSpPr>
          <a:xfrm>
            <a:off x="5894327" y="3126102"/>
            <a:ext cx="312955" cy="340168"/>
            <a:chOff x="2100300" y="3804850"/>
            <a:chExt cx="444475" cy="483125"/>
          </a:xfrm>
        </p:grpSpPr>
        <p:sp>
          <p:nvSpPr>
            <p:cNvPr id="13179" name="Google Shape;13179;p8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80" name="Google Shape;13180;p8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81" name="Google Shape;13181;p88"/>
          <p:cNvGrpSpPr/>
          <p:nvPr/>
        </p:nvGrpSpPr>
        <p:grpSpPr>
          <a:xfrm>
            <a:off x="6317950" y="3126102"/>
            <a:ext cx="294261" cy="340168"/>
            <a:chOff x="2708700" y="3804850"/>
            <a:chExt cx="417925" cy="483125"/>
          </a:xfrm>
        </p:grpSpPr>
        <p:sp>
          <p:nvSpPr>
            <p:cNvPr id="13182" name="Google Shape;13182;p8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83" name="Google Shape;13183;p8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84" name="Google Shape;13184;p8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85" name="Google Shape;13185;p8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186" name="Google Shape;13186;p88"/>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87" name="Google Shape;13187;p88"/>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188" name="Google Shape;13188;p88"/>
          <p:cNvGrpSpPr/>
          <p:nvPr/>
        </p:nvGrpSpPr>
        <p:grpSpPr>
          <a:xfrm>
            <a:off x="7554825" y="3127378"/>
            <a:ext cx="331033" cy="337616"/>
            <a:chOff x="4467450" y="3808475"/>
            <a:chExt cx="470150" cy="479500"/>
          </a:xfrm>
        </p:grpSpPr>
        <p:sp>
          <p:nvSpPr>
            <p:cNvPr id="13189" name="Google Shape;13189;p8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90" name="Google Shape;13190;p8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91" name="Google Shape;13191;p8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92" name="Google Shape;13192;p8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93" name="Google Shape;13193;p88"/>
          <p:cNvGrpSpPr/>
          <p:nvPr/>
        </p:nvGrpSpPr>
        <p:grpSpPr>
          <a:xfrm>
            <a:off x="7975172" y="3126102"/>
            <a:ext cx="340186" cy="340168"/>
            <a:chOff x="5053900" y="3804850"/>
            <a:chExt cx="483150" cy="483125"/>
          </a:xfrm>
        </p:grpSpPr>
        <p:sp>
          <p:nvSpPr>
            <p:cNvPr id="13194" name="Google Shape;13194;p8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95" name="Google Shape;13195;p8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96" name="Google Shape;13196;p8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197" name="Google Shape;13197;p8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198" name="Google Shape;13198;p88"/>
          <p:cNvGrpSpPr/>
          <p:nvPr/>
        </p:nvGrpSpPr>
        <p:grpSpPr>
          <a:xfrm>
            <a:off x="7091293" y="3956021"/>
            <a:ext cx="340168" cy="340168"/>
            <a:chOff x="5648375" y="3804850"/>
            <a:chExt cx="483125" cy="483125"/>
          </a:xfrm>
        </p:grpSpPr>
        <p:sp>
          <p:nvSpPr>
            <p:cNvPr id="13199" name="Google Shape;13199;p8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00" name="Google Shape;13200;p8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01" name="Google Shape;13201;p8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02" name="Google Shape;13202;p8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03" name="Google Shape;13203;p88"/>
          <p:cNvGrpSpPr/>
          <p:nvPr/>
        </p:nvGrpSpPr>
        <p:grpSpPr>
          <a:xfrm>
            <a:off x="5381247" y="3968278"/>
            <a:ext cx="280923" cy="315449"/>
            <a:chOff x="6276025" y="3812400"/>
            <a:chExt cx="416800" cy="468025"/>
          </a:xfrm>
        </p:grpSpPr>
        <p:sp>
          <p:nvSpPr>
            <p:cNvPr id="13204" name="Google Shape;13204;p8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05" name="Google Shape;13205;p8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06" name="Google Shape;13206;p8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07" name="Google Shape;13207;p8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08" name="Google Shape;13208;p88"/>
          <p:cNvGrpSpPr/>
          <p:nvPr/>
        </p:nvGrpSpPr>
        <p:grpSpPr>
          <a:xfrm>
            <a:off x="5039779" y="3545089"/>
            <a:ext cx="342615" cy="340186"/>
            <a:chOff x="890400" y="4399350"/>
            <a:chExt cx="486600" cy="483150"/>
          </a:xfrm>
        </p:grpSpPr>
        <p:sp>
          <p:nvSpPr>
            <p:cNvPr id="13209" name="Google Shape;13209;p8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10" name="Google Shape;13210;p8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11" name="Google Shape;13211;p8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12" name="Google Shape;13212;p88"/>
          <p:cNvGrpSpPr/>
          <p:nvPr/>
        </p:nvGrpSpPr>
        <p:grpSpPr>
          <a:xfrm>
            <a:off x="5474075" y="3560368"/>
            <a:ext cx="340168" cy="309628"/>
            <a:chOff x="1487200" y="4421025"/>
            <a:chExt cx="483125" cy="439750"/>
          </a:xfrm>
        </p:grpSpPr>
        <p:sp>
          <p:nvSpPr>
            <p:cNvPr id="13213" name="Google Shape;13213;p8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14" name="Google Shape;13214;p8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15" name="Google Shape;13215;p8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16" name="Google Shape;13216;p8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17" name="Google Shape;13217;p88"/>
          <p:cNvGrpSpPr/>
          <p:nvPr/>
        </p:nvGrpSpPr>
        <p:grpSpPr>
          <a:xfrm>
            <a:off x="5878353" y="3545107"/>
            <a:ext cx="344903" cy="340151"/>
            <a:chOff x="2079300" y="4399325"/>
            <a:chExt cx="489850" cy="483100"/>
          </a:xfrm>
        </p:grpSpPr>
        <p:sp>
          <p:nvSpPr>
            <p:cNvPr id="13218" name="Google Shape;13218;p8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19" name="Google Shape;13219;p8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220" name="Google Shape;13220;p88"/>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221" name="Google Shape;13221;p88"/>
          <p:cNvGrpSpPr/>
          <p:nvPr/>
        </p:nvGrpSpPr>
        <p:grpSpPr>
          <a:xfrm>
            <a:off x="6744925" y="3545107"/>
            <a:ext cx="276236" cy="340151"/>
            <a:chOff x="3316000" y="4399325"/>
            <a:chExt cx="392325" cy="483100"/>
          </a:xfrm>
        </p:grpSpPr>
        <p:sp>
          <p:nvSpPr>
            <p:cNvPr id="13222" name="Google Shape;13222;p8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23" name="Google Shape;13223;p8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24" name="Google Shape;13224;p88"/>
          <p:cNvGrpSpPr/>
          <p:nvPr/>
        </p:nvGrpSpPr>
        <p:grpSpPr>
          <a:xfrm>
            <a:off x="7169665" y="3545089"/>
            <a:ext cx="254022" cy="340186"/>
            <a:chOff x="3926225" y="4399275"/>
            <a:chExt cx="360775" cy="483150"/>
          </a:xfrm>
        </p:grpSpPr>
        <p:sp>
          <p:nvSpPr>
            <p:cNvPr id="13225" name="Google Shape;13225;p8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26" name="Google Shape;13226;p8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227" name="Google Shape;13227;p88"/>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228" name="Google Shape;13228;p88"/>
          <p:cNvGrpSpPr/>
          <p:nvPr/>
        </p:nvGrpSpPr>
        <p:grpSpPr>
          <a:xfrm>
            <a:off x="7975224" y="3545151"/>
            <a:ext cx="340080" cy="340063"/>
            <a:chOff x="5053975" y="4399375"/>
            <a:chExt cx="483000" cy="482975"/>
          </a:xfrm>
        </p:grpSpPr>
        <p:sp>
          <p:nvSpPr>
            <p:cNvPr id="13229" name="Google Shape;13229;p8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30" name="Google Shape;13230;p8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31" name="Google Shape;13231;p8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32" name="Google Shape;13232;p88"/>
          <p:cNvGrpSpPr/>
          <p:nvPr/>
        </p:nvGrpSpPr>
        <p:grpSpPr>
          <a:xfrm>
            <a:off x="7535820" y="3956042"/>
            <a:ext cx="340168" cy="340168"/>
            <a:chOff x="5648375" y="4399300"/>
            <a:chExt cx="483125" cy="483125"/>
          </a:xfrm>
        </p:grpSpPr>
        <p:sp>
          <p:nvSpPr>
            <p:cNvPr id="13233" name="Google Shape;13233;p8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34" name="Google Shape;13234;p8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35" name="Google Shape;13235;p88"/>
          <p:cNvGrpSpPr/>
          <p:nvPr/>
        </p:nvGrpSpPr>
        <p:grpSpPr>
          <a:xfrm>
            <a:off x="5766542" y="3974637"/>
            <a:ext cx="330007" cy="302744"/>
            <a:chOff x="6239575" y="4416275"/>
            <a:chExt cx="489625" cy="449175"/>
          </a:xfrm>
        </p:grpSpPr>
        <p:sp>
          <p:nvSpPr>
            <p:cNvPr id="13236" name="Google Shape;13236;p8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37" name="Google Shape;13237;p8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38" name="Google Shape;13238;p8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39" name="Google Shape;13239;p88"/>
          <p:cNvGrpSpPr/>
          <p:nvPr/>
        </p:nvGrpSpPr>
        <p:grpSpPr>
          <a:xfrm>
            <a:off x="2869821" y="3971815"/>
            <a:ext cx="308234" cy="308234"/>
            <a:chOff x="892750" y="4993750"/>
            <a:chExt cx="483125" cy="483125"/>
          </a:xfrm>
        </p:grpSpPr>
        <p:sp>
          <p:nvSpPr>
            <p:cNvPr id="13240" name="Google Shape;13240;p8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41" name="Google Shape;13241;p8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42" name="Google Shape;13242;p8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43" name="Google Shape;13243;p88"/>
          <p:cNvGrpSpPr/>
          <p:nvPr/>
        </p:nvGrpSpPr>
        <p:grpSpPr>
          <a:xfrm>
            <a:off x="1276539" y="3979188"/>
            <a:ext cx="293982" cy="293982"/>
            <a:chOff x="2676100" y="4993750"/>
            <a:chExt cx="483125" cy="483125"/>
          </a:xfrm>
        </p:grpSpPr>
        <p:sp>
          <p:nvSpPr>
            <p:cNvPr id="13244" name="Google Shape;13244;p8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45" name="Google Shape;13245;p8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46" name="Google Shape;13246;p8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47" name="Google Shape;13247;p88"/>
          <p:cNvGrpSpPr/>
          <p:nvPr/>
        </p:nvGrpSpPr>
        <p:grpSpPr>
          <a:xfrm>
            <a:off x="4107646" y="3971815"/>
            <a:ext cx="308234" cy="308234"/>
            <a:chOff x="3270550" y="4993750"/>
            <a:chExt cx="483125" cy="483125"/>
          </a:xfrm>
        </p:grpSpPr>
        <p:sp>
          <p:nvSpPr>
            <p:cNvPr id="13248" name="Google Shape;13248;p8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49" name="Google Shape;13249;p8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50" name="Google Shape;13250;p8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251" name="Google Shape;13251;p88"/>
          <p:cNvSpPr/>
          <p:nvPr/>
        </p:nvSpPr>
        <p:spPr>
          <a:xfrm>
            <a:off x="1674767"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nvGrpSpPr>
          <p:cNvPr id="13252" name="Google Shape;13252;p88"/>
          <p:cNvGrpSpPr/>
          <p:nvPr/>
        </p:nvGrpSpPr>
        <p:grpSpPr>
          <a:xfrm>
            <a:off x="2073304" y="3979142"/>
            <a:ext cx="293997" cy="294073"/>
            <a:chOff x="4459450" y="4993700"/>
            <a:chExt cx="483150" cy="483275"/>
          </a:xfrm>
        </p:grpSpPr>
        <p:sp>
          <p:nvSpPr>
            <p:cNvPr id="13253" name="Google Shape;13253;p8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54" name="Google Shape;13254;p8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55" name="Google Shape;13255;p88"/>
          <p:cNvGrpSpPr/>
          <p:nvPr/>
        </p:nvGrpSpPr>
        <p:grpSpPr>
          <a:xfrm>
            <a:off x="3282431" y="3971815"/>
            <a:ext cx="308234" cy="308234"/>
            <a:chOff x="1487200" y="4993750"/>
            <a:chExt cx="483125" cy="483125"/>
          </a:xfrm>
        </p:grpSpPr>
        <p:sp>
          <p:nvSpPr>
            <p:cNvPr id="13256" name="Google Shape;13256;p8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57" name="Google Shape;13257;p8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58" name="Google Shape;13258;p88"/>
          <p:cNvGrpSpPr/>
          <p:nvPr/>
        </p:nvGrpSpPr>
        <p:grpSpPr>
          <a:xfrm>
            <a:off x="3695040" y="3971815"/>
            <a:ext cx="308234" cy="308234"/>
            <a:chOff x="2081650" y="4993750"/>
            <a:chExt cx="483125" cy="483125"/>
          </a:xfrm>
        </p:grpSpPr>
        <p:sp>
          <p:nvSpPr>
            <p:cNvPr id="13259" name="Google Shape;13259;p8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60" name="Google Shape;13260;p8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grpSp>
        <p:nvGrpSpPr>
          <p:cNvPr id="13261" name="Google Shape;13261;p88"/>
          <p:cNvGrpSpPr/>
          <p:nvPr/>
        </p:nvGrpSpPr>
        <p:grpSpPr>
          <a:xfrm>
            <a:off x="2471682" y="3979142"/>
            <a:ext cx="293997" cy="294073"/>
            <a:chOff x="5053900" y="4993700"/>
            <a:chExt cx="483150" cy="483275"/>
          </a:xfrm>
        </p:grpSpPr>
        <p:sp>
          <p:nvSpPr>
            <p:cNvPr id="13262" name="Google Shape;13262;p8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sp>
          <p:nvSpPr>
            <p:cNvPr id="13263" name="Google Shape;13263;p8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solidFill>
                  <a:srgbClr val="435D74"/>
                </a:solidFill>
              </a:endParaRPr>
            </a:p>
          </p:txBody>
        </p:sp>
      </p:grpSp>
      <p:sp>
        <p:nvSpPr>
          <p:cNvPr id="13264" name="Google Shape;13264;p8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solidFill>
                  <a:schemeClr val="lt1"/>
                </a:solidFill>
              </a:rPr>
              <a:t>...</a:t>
            </a:r>
            <a:r>
              <a:rPr lang="id-ID" noProof="0" dirty="0" err="1">
                <a:solidFill>
                  <a:schemeClr val="lt1"/>
                </a:solidFill>
              </a:rPr>
              <a:t>and</a:t>
            </a:r>
            <a:r>
              <a:rPr lang="id-ID" noProof="0" dirty="0">
                <a:solidFill>
                  <a:schemeClr val="lt1"/>
                </a:solidFill>
              </a:rPr>
              <a:t> </a:t>
            </a:r>
            <a:r>
              <a:rPr lang="id-ID" noProof="0" dirty="0" err="1">
                <a:solidFill>
                  <a:schemeClr val="lt1"/>
                </a:solidFill>
              </a:rPr>
              <a:t>our</a:t>
            </a:r>
            <a:r>
              <a:rPr lang="id-ID" noProof="0" dirty="0">
                <a:solidFill>
                  <a:schemeClr val="lt1"/>
                </a:solidFill>
              </a:rPr>
              <a:t> </a:t>
            </a:r>
            <a:r>
              <a:rPr lang="id-ID" noProof="0" dirty="0" err="1">
                <a:solidFill>
                  <a:schemeClr val="lt1"/>
                </a:solidFill>
              </a:rPr>
              <a:t>sets</a:t>
            </a:r>
            <a:r>
              <a:rPr lang="id-ID" noProof="0" dirty="0">
                <a:solidFill>
                  <a:schemeClr val="lt1"/>
                </a:solidFill>
              </a:rPr>
              <a:t> </a:t>
            </a:r>
            <a:r>
              <a:rPr lang="id-ID" noProof="0" dirty="0" err="1">
                <a:solidFill>
                  <a:schemeClr val="lt1"/>
                </a:solidFill>
              </a:rPr>
              <a:t>of</a:t>
            </a:r>
            <a:r>
              <a:rPr lang="id-ID" noProof="0" dirty="0">
                <a:solidFill>
                  <a:schemeClr val="lt1"/>
                </a:solidFill>
              </a:rPr>
              <a:t> </a:t>
            </a:r>
            <a:r>
              <a:rPr lang="id-ID" noProof="0" dirty="0" err="1">
                <a:solidFill>
                  <a:schemeClr val="lt1"/>
                </a:solidFill>
              </a:rPr>
              <a:t>editable</a:t>
            </a:r>
            <a:r>
              <a:rPr lang="id-ID" noProof="0" dirty="0">
                <a:solidFill>
                  <a:schemeClr val="lt1"/>
                </a:solidFill>
              </a:rPr>
              <a:t> </a:t>
            </a:r>
            <a:r>
              <a:rPr lang="id-ID" noProof="0" dirty="0" err="1">
                <a:solidFill>
                  <a:schemeClr val="lt1"/>
                </a:solidFill>
              </a:rPr>
              <a:t>icons</a:t>
            </a:r>
            <a:endParaRPr lang="id-ID" noProof="0" dirty="0">
              <a:solidFill>
                <a:schemeClr val="lt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68"/>
        <p:cNvGrpSpPr/>
        <p:nvPr/>
      </p:nvGrpSpPr>
      <p:grpSpPr>
        <a:xfrm>
          <a:off x="0" y="0"/>
          <a:ext cx="0" cy="0"/>
          <a:chOff x="0" y="0"/>
          <a:chExt cx="0" cy="0"/>
        </a:xfrm>
      </p:grpSpPr>
      <p:sp>
        <p:nvSpPr>
          <p:cNvPr id="13269" name="Google Shape;13269;p89"/>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70" name="Google Shape;13270;p89"/>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71" name="Google Shape;13271;p89"/>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272" name="Google Shape;13272;p89"/>
          <p:cNvGrpSpPr/>
          <p:nvPr/>
        </p:nvGrpSpPr>
        <p:grpSpPr>
          <a:xfrm>
            <a:off x="2987728" y="1340982"/>
            <a:ext cx="371882" cy="373766"/>
            <a:chOff x="-41270450" y="1973375"/>
            <a:chExt cx="315850" cy="317450"/>
          </a:xfrm>
        </p:grpSpPr>
        <p:sp>
          <p:nvSpPr>
            <p:cNvPr id="13273" name="Google Shape;13273;p8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74" name="Google Shape;13274;p8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75" name="Google Shape;13275;p8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76" name="Google Shape;13276;p8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277" name="Google Shape;13277;p89"/>
          <p:cNvGrpSpPr/>
          <p:nvPr/>
        </p:nvGrpSpPr>
        <p:grpSpPr>
          <a:xfrm>
            <a:off x="3005407" y="1787939"/>
            <a:ext cx="395871" cy="372088"/>
            <a:chOff x="-41291625" y="2339025"/>
            <a:chExt cx="336225" cy="316025"/>
          </a:xfrm>
        </p:grpSpPr>
        <p:sp>
          <p:nvSpPr>
            <p:cNvPr id="13278" name="Google Shape;13278;p8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79" name="Google Shape;13279;p89"/>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280" name="Google Shape;13280;p89"/>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81" name="Google Shape;13281;p89"/>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82" name="Google Shape;13282;p89"/>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83" name="Google Shape;13283;p89"/>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84" name="Google Shape;13284;p89"/>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85" name="Google Shape;13285;p89"/>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286" name="Google Shape;13286;p89"/>
          <p:cNvGrpSpPr/>
          <p:nvPr/>
        </p:nvGrpSpPr>
        <p:grpSpPr>
          <a:xfrm>
            <a:off x="1229534" y="1312990"/>
            <a:ext cx="396931" cy="373147"/>
            <a:chOff x="-42804750" y="1949600"/>
            <a:chExt cx="337125" cy="316925"/>
          </a:xfrm>
        </p:grpSpPr>
        <p:sp>
          <p:nvSpPr>
            <p:cNvPr id="13287" name="Google Shape;13287;p8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88" name="Google Shape;13288;p8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89" name="Google Shape;13289;p8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290" name="Google Shape;13290;p89"/>
          <p:cNvGrpSpPr/>
          <p:nvPr/>
        </p:nvGrpSpPr>
        <p:grpSpPr>
          <a:xfrm>
            <a:off x="1292211" y="1765686"/>
            <a:ext cx="335706" cy="364258"/>
            <a:chOff x="-42778750" y="2320125"/>
            <a:chExt cx="285125" cy="309375"/>
          </a:xfrm>
        </p:grpSpPr>
        <p:sp>
          <p:nvSpPr>
            <p:cNvPr id="13291" name="Google Shape;13291;p8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92" name="Google Shape;13292;p8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293" name="Google Shape;13293;p89"/>
          <p:cNvGrpSpPr/>
          <p:nvPr/>
        </p:nvGrpSpPr>
        <p:grpSpPr>
          <a:xfrm>
            <a:off x="1269879" y="2212691"/>
            <a:ext cx="375591" cy="374678"/>
            <a:chOff x="-42796875" y="2680675"/>
            <a:chExt cx="319000" cy="318225"/>
          </a:xfrm>
        </p:grpSpPr>
        <p:sp>
          <p:nvSpPr>
            <p:cNvPr id="13294" name="Google Shape;13294;p8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95" name="Google Shape;13295;p8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96" name="Google Shape;13296;p8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97" name="Google Shape;13297;p8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298" name="Google Shape;13298;p8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299" name="Google Shape;13299;p89"/>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00" name="Google Shape;13300;p89"/>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01" name="Google Shape;13301;p89"/>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02" name="Google Shape;13302;p89"/>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303" name="Google Shape;13303;p89"/>
          <p:cNvGrpSpPr/>
          <p:nvPr/>
        </p:nvGrpSpPr>
        <p:grpSpPr>
          <a:xfrm>
            <a:off x="2168150" y="3090966"/>
            <a:ext cx="390426" cy="369586"/>
            <a:chOff x="-39055650" y="2315975"/>
            <a:chExt cx="331600" cy="313900"/>
          </a:xfrm>
        </p:grpSpPr>
        <p:sp>
          <p:nvSpPr>
            <p:cNvPr id="13304" name="Google Shape;13304;p8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05" name="Google Shape;13305;p8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306" name="Google Shape;13306;p89"/>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07" name="Google Shape;13307;p89"/>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308" name="Google Shape;13308;p89"/>
          <p:cNvGrpSpPr/>
          <p:nvPr/>
        </p:nvGrpSpPr>
        <p:grpSpPr>
          <a:xfrm>
            <a:off x="1659816" y="1313166"/>
            <a:ext cx="380241" cy="371793"/>
            <a:chOff x="-42430625" y="1949750"/>
            <a:chExt cx="322950" cy="315775"/>
          </a:xfrm>
        </p:grpSpPr>
        <p:sp>
          <p:nvSpPr>
            <p:cNvPr id="13309" name="Google Shape;13309;p8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10" name="Google Shape;13310;p8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11" name="Google Shape;13311;p8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12" name="Google Shape;13312;p8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313" name="Google Shape;13313;p89"/>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14" name="Google Shape;13314;p89"/>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15" name="Google Shape;13315;p89"/>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16" name="Google Shape;13316;p89"/>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17" name="Google Shape;13317;p89"/>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18" name="Google Shape;13318;p89"/>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319" name="Google Shape;13319;p89"/>
          <p:cNvGrpSpPr/>
          <p:nvPr/>
        </p:nvGrpSpPr>
        <p:grpSpPr>
          <a:xfrm>
            <a:off x="2623344" y="3089112"/>
            <a:ext cx="372824" cy="372058"/>
            <a:chOff x="-38686275" y="2314400"/>
            <a:chExt cx="316650" cy="316000"/>
          </a:xfrm>
        </p:grpSpPr>
        <p:sp>
          <p:nvSpPr>
            <p:cNvPr id="13320" name="Google Shape;13320;p8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21" name="Google Shape;13321;p8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22" name="Google Shape;13322;p89"/>
          <p:cNvGrpSpPr/>
          <p:nvPr/>
        </p:nvGrpSpPr>
        <p:grpSpPr>
          <a:xfrm>
            <a:off x="2621946" y="3581152"/>
            <a:ext cx="375620" cy="373736"/>
            <a:chOff x="-38686275" y="2682250"/>
            <a:chExt cx="319025" cy="317425"/>
          </a:xfrm>
        </p:grpSpPr>
        <p:sp>
          <p:nvSpPr>
            <p:cNvPr id="13323" name="Google Shape;13323;p8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24" name="Google Shape;13324;p8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25" name="Google Shape;13325;p89"/>
          <p:cNvGrpSpPr/>
          <p:nvPr/>
        </p:nvGrpSpPr>
        <p:grpSpPr>
          <a:xfrm>
            <a:off x="3940328" y="3579695"/>
            <a:ext cx="391368" cy="376650"/>
            <a:chOff x="-37534750" y="2668075"/>
            <a:chExt cx="332400" cy="319900"/>
          </a:xfrm>
        </p:grpSpPr>
        <p:sp>
          <p:nvSpPr>
            <p:cNvPr id="13326" name="Google Shape;13326;p8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27" name="Google Shape;13327;p8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328" name="Google Shape;13328;p89"/>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329" name="Google Shape;13329;p89"/>
          <p:cNvGrpSpPr/>
          <p:nvPr/>
        </p:nvGrpSpPr>
        <p:grpSpPr>
          <a:xfrm>
            <a:off x="2131694" y="1760829"/>
            <a:ext cx="375591" cy="374060"/>
            <a:chOff x="-42062025" y="2316000"/>
            <a:chExt cx="319000" cy="317700"/>
          </a:xfrm>
        </p:grpSpPr>
        <p:sp>
          <p:nvSpPr>
            <p:cNvPr id="13330" name="Google Shape;13330;p8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31" name="Google Shape;13331;p8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332" name="Google Shape;13332;p89"/>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333" name="Google Shape;13333;p89"/>
          <p:cNvGrpSpPr/>
          <p:nvPr/>
        </p:nvGrpSpPr>
        <p:grpSpPr>
          <a:xfrm>
            <a:off x="876569" y="2671933"/>
            <a:ext cx="330143" cy="368173"/>
            <a:chOff x="-40150450" y="1977325"/>
            <a:chExt cx="280400" cy="312700"/>
          </a:xfrm>
        </p:grpSpPr>
        <p:sp>
          <p:nvSpPr>
            <p:cNvPr id="13334" name="Google Shape;13334;p89"/>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35" name="Google Shape;13335;p8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36" name="Google Shape;13336;p89"/>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37" name="Google Shape;13337;p8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38" name="Google Shape;13338;p89"/>
          <p:cNvGrpSpPr/>
          <p:nvPr/>
        </p:nvGrpSpPr>
        <p:grpSpPr>
          <a:xfrm>
            <a:off x="870534" y="3131151"/>
            <a:ext cx="342211" cy="372824"/>
            <a:chOff x="-40160700" y="2339625"/>
            <a:chExt cx="290650" cy="316650"/>
          </a:xfrm>
        </p:grpSpPr>
        <p:sp>
          <p:nvSpPr>
            <p:cNvPr id="13339" name="Google Shape;13339;p8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40" name="Google Shape;13340;p8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41" name="Google Shape;13341;p8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42" name="Google Shape;13342;p8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43" name="Google Shape;13343;p89"/>
          <p:cNvGrpSpPr/>
          <p:nvPr/>
        </p:nvGrpSpPr>
        <p:grpSpPr>
          <a:xfrm>
            <a:off x="852359" y="3581608"/>
            <a:ext cx="375591" cy="372824"/>
            <a:chOff x="-40171725" y="2705875"/>
            <a:chExt cx="319000" cy="316650"/>
          </a:xfrm>
        </p:grpSpPr>
        <p:sp>
          <p:nvSpPr>
            <p:cNvPr id="13344" name="Google Shape;13344;p8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45" name="Google Shape;13345;p8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46" name="Google Shape;13346;p89"/>
          <p:cNvGrpSpPr/>
          <p:nvPr/>
        </p:nvGrpSpPr>
        <p:grpSpPr>
          <a:xfrm>
            <a:off x="3109957" y="2656064"/>
            <a:ext cx="272686" cy="373766"/>
            <a:chOff x="-38275925" y="1946600"/>
            <a:chExt cx="231600" cy="317450"/>
          </a:xfrm>
        </p:grpSpPr>
        <p:sp>
          <p:nvSpPr>
            <p:cNvPr id="13347" name="Google Shape;13347;p8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48" name="Google Shape;13348;p8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349" name="Google Shape;13349;p89"/>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50" name="Google Shape;13350;p89"/>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351" name="Google Shape;13351;p89"/>
          <p:cNvGrpSpPr/>
          <p:nvPr/>
        </p:nvGrpSpPr>
        <p:grpSpPr>
          <a:xfrm>
            <a:off x="2173841" y="4053505"/>
            <a:ext cx="382096" cy="371911"/>
            <a:chOff x="-37190575" y="1951325"/>
            <a:chExt cx="324525" cy="315875"/>
          </a:xfrm>
        </p:grpSpPr>
        <p:sp>
          <p:nvSpPr>
            <p:cNvPr id="13352" name="Google Shape;13352;p8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53" name="Google Shape;13353;p8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54" name="Google Shape;13354;p8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55" name="Google Shape;13355;p8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56" name="Google Shape;13356;p8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357" name="Google Shape;13357;p89"/>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358" name="Google Shape;13358;p89"/>
          <p:cNvGrpSpPr/>
          <p:nvPr/>
        </p:nvGrpSpPr>
        <p:grpSpPr>
          <a:xfrm>
            <a:off x="2574144" y="1839656"/>
            <a:ext cx="373736" cy="293055"/>
            <a:chOff x="-41694200" y="2382950"/>
            <a:chExt cx="317425" cy="248900"/>
          </a:xfrm>
        </p:grpSpPr>
        <p:sp>
          <p:nvSpPr>
            <p:cNvPr id="13359" name="Google Shape;13359;p8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60" name="Google Shape;13360;p8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61" name="Google Shape;13361;p89"/>
          <p:cNvGrpSpPr/>
          <p:nvPr/>
        </p:nvGrpSpPr>
        <p:grpSpPr>
          <a:xfrm>
            <a:off x="2570967" y="2192964"/>
            <a:ext cx="375591" cy="373766"/>
            <a:chOff x="-41695775" y="2683025"/>
            <a:chExt cx="319000" cy="317450"/>
          </a:xfrm>
        </p:grpSpPr>
        <p:sp>
          <p:nvSpPr>
            <p:cNvPr id="13362" name="Google Shape;13362;p8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63" name="Google Shape;13363;p8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64" name="Google Shape;13364;p8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65" name="Google Shape;13365;p89"/>
          <p:cNvGrpSpPr/>
          <p:nvPr/>
        </p:nvGrpSpPr>
        <p:grpSpPr>
          <a:xfrm>
            <a:off x="1313266" y="2685734"/>
            <a:ext cx="342211" cy="375620"/>
            <a:chOff x="-39792875" y="1971800"/>
            <a:chExt cx="290650" cy="319025"/>
          </a:xfrm>
        </p:grpSpPr>
        <p:sp>
          <p:nvSpPr>
            <p:cNvPr id="13366" name="Google Shape;13366;p8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67" name="Google Shape;13367;p8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368" name="Google Shape;13368;p89"/>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369" name="Google Shape;13369;p89"/>
          <p:cNvGrpSpPr/>
          <p:nvPr/>
        </p:nvGrpSpPr>
        <p:grpSpPr>
          <a:xfrm>
            <a:off x="3490328" y="2657918"/>
            <a:ext cx="383950" cy="372618"/>
            <a:chOff x="-37956150" y="1948175"/>
            <a:chExt cx="326100" cy="316475"/>
          </a:xfrm>
        </p:grpSpPr>
        <p:sp>
          <p:nvSpPr>
            <p:cNvPr id="13370" name="Google Shape;13370;p8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71" name="Google Shape;13371;p89"/>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72" name="Google Shape;13372;p8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73" name="Google Shape;13373;p89"/>
          <p:cNvGrpSpPr/>
          <p:nvPr/>
        </p:nvGrpSpPr>
        <p:grpSpPr>
          <a:xfrm>
            <a:off x="1323705" y="3133960"/>
            <a:ext cx="324609" cy="374825"/>
            <a:chOff x="-39783425" y="2337925"/>
            <a:chExt cx="275700" cy="318350"/>
          </a:xfrm>
        </p:grpSpPr>
        <p:sp>
          <p:nvSpPr>
            <p:cNvPr id="13374" name="Google Shape;13374;p8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75" name="Google Shape;13375;p8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76" name="Google Shape;13376;p89"/>
          <p:cNvGrpSpPr/>
          <p:nvPr/>
        </p:nvGrpSpPr>
        <p:grpSpPr>
          <a:xfrm>
            <a:off x="3497847" y="3165172"/>
            <a:ext cx="375620" cy="243015"/>
            <a:chOff x="-37953000" y="2379000"/>
            <a:chExt cx="319025" cy="206400"/>
          </a:xfrm>
        </p:grpSpPr>
        <p:sp>
          <p:nvSpPr>
            <p:cNvPr id="13377" name="Google Shape;13377;p8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78" name="Google Shape;13378;p8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79" name="Google Shape;13379;p8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80" name="Google Shape;13380;p8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81" name="Google Shape;13381;p8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382" name="Google Shape;13382;p89"/>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83" name="Google Shape;13383;p89"/>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84" name="Google Shape;13384;p89"/>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err="1">
                <a:solidFill>
                  <a:schemeClr val="lt1"/>
                </a:solidFill>
                <a:latin typeface="Arial"/>
                <a:ea typeface="Arial"/>
                <a:cs typeface="Arial"/>
                <a:sym typeface="Arial"/>
              </a:rPr>
              <a:t>Educational</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Icons</a:t>
            </a:r>
            <a:endParaRPr lang="id-ID" noProof="0" dirty="0">
              <a:solidFill>
                <a:schemeClr val="lt1"/>
              </a:solidFill>
              <a:latin typeface="Arial"/>
              <a:ea typeface="Arial"/>
              <a:cs typeface="Arial"/>
              <a:sym typeface="Arial"/>
            </a:endParaRPr>
          </a:p>
        </p:txBody>
      </p:sp>
      <p:sp>
        <p:nvSpPr>
          <p:cNvPr id="13385" name="Google Shape;13385;p89"/>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err="1">
                <a:solidFill>
                  <a:schemeClr val="lt1"/>
                </a:solidFill>
                <a:latin typeface="Arial"/>
                <a:ea typeface="Arial"/>
                <a:cs typeface="Arial"/>
                <a:sym typeface="Arial"/>
              </a:rPr>
              <a:t>Medical</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Icons</a:t>
            </a:r>
            <a:endParaRPr lang="id-ID" noProof="0" dirty="0">
              <a:solidFill>
                <a:schemeClr val="lt1"/>
              </a:solidFill>
              <a:latin typeface="Arial"/>
              <a:ea typeface="Arial"/>
              <a:cs typeface="Arial"/>
              <a:sym typeface="Arial"/>
            </a:endParaRPr>
          </a:p>
        </p:txBody>
      </p:sp>
      <p:sp>
        <p:nvSpPr>
          <p:cNvPr id="13386" name="Google Shape;13386;p89"/>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387" name="Google Shape;13387;p89"/>
          <p:cNvGrpSpPr/>
          <p:nvPr/>
        </p:nvGrpSpPr>
        <p:grpSpPr>
          <a:xfrm>
            <a:off x="4855594" y="1782519"/>
            <a:ext cx="354107" cy="355063"/>
            <a:chOff x="-28467625" y="2331750"/>
            <a:chExt cx="296150" cy="296950"/>
          </a:xfrm>
        </p:grpSpPr>
        <p:sp>
          <p:nvSpPr>
            <p:cNvPr id="13388" name="Google Shape;13388;p8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89" name="Google Shape;13389;p8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90" name="Google Shape;13390;p89"/>
          <p:cNvGrpSpPr/>
          <p:nvPr/>
        </p:nvGrpSpPr>
        <p:grpSpPr>
          <a:xfrm>
            <a:off x="4869719" y="2225601"/>
            <a:ext cx="325858" cy="351327"/>
            <a:chOff x="-28461325" y="2701925"/>
            <a:chExt cx="272525" cy="293825"/>
          </a:xfrm>
        </p:grpSpPr>
        <p:sp>
          <p:nvSpPr>
            <p:cNvPr id="13391" name="Google Shape;13391;p8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92" name="Google Shape;13392;p8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93" name="Google Shape;13393;p8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394" name="Google Shape;13394;p89"/>
          <p:cNvGrpSpPr/>
          <p:nvPr/>
        </p:nvGrpSpPr>
        <p:grpSpPr>
          <a:xfrm>
            <a:off x="7093910" y="1399238"/>
            <a:ext cx="354107" cy="226974"/>
            <a:chOff x="-26585200" y="2025375"/>
            <a:chExt cx="296150" cy="189825"/>
          </a:xfrm>
        </p:grpSpPr>
        <p:sp>
          <p:nvSpPr>
            <p:cNvPr id="13395" name="Google Shape;13395;p8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96" name="Google Shape;13396;p8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97" name="Google Shape;13397;p8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98" name="Google Shape;13398;p8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399" name="Google Shape;13399;p8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00" name="Google Shape;13400;p89"/>
          <p:cNvGrpSpPr/>
          <p:nvPr/>
        </p:nvGrpSpPr>
        <p:grpSpPr>
          <a:xfrm>
            <a:off x="7094373" y="1783461"/>
            <a:ext cx="353180" cy="353180"/>
            <a:chOff x="-26584425" y="2340425"/>
            <a:chExt cx="295375" cy="295375"/>
          </a:xfrm>
        </p:grpSpPr>
        <p:sp>
          <p:nvSpPr>
            <p:cNvPr id="13401" name="Google Shape;13401;p8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02" name="Google Shape;13402;p8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03" name="Google Shape;13403;p8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04" name="Google Shape;13404;p8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05" name="Google Shape;13405;p8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06" name="Google Shape;13406;p89"/>
          <p:cNvGrpSpPr/>
          <p:nvPr/>
        </p:nvGrpSpPr>
        <p:grpSpPr>
          <a:xfrm>
            <a:off x="7089202" y="2224555"/>
            <a:ext cx="363523" cy="353419"/>
            <a:chOff x="-26585200" y="2710400"/>
            <a:chExt cx="304025" cy="295575"/>
          </a:xfrm>
        </p:grpSpPr>
        <p:sp>
          <p:nvSpPr>
            <p:cNvPr id="13407" name="Google Shape;13407;p8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08" name="Google Shape;13408;p8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09" name="Google Shape;13409;p8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0" name="Google Shape;13410;p8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1" name="Google Shape;13411;p8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2" name="Google Shape;13412;p8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3" name="Google Shape;13413;p8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4" name="Google Shape;13414;p8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5" name="Google Shape;13415;p8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6" name="Google Shape;13416;p8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7" name="Google Shape;13417;p8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18" name="Google Shape;13418;p8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19" name="Google Shape;13419;p89"/>
          <p:cNvGrpSpPr/>
          <p:nvPr/>
        </p:nvGrpSpPr>
        <p:grpSpPr>
          <a:xfrm>
            <a:off x="5744337" y="2666033"/>
            <a:ext cx="354136" cy="353210"/>
            <a:chOff x="-24709875" y="1970225"/>
            <a:chExt cx="296175" cy="295400"/>
          </a:xfrm>
        </p:grpSpPr>
        <p:sp>
          <p:nvSpPr>
            <p:cNvPr id="13420" name="Google Shape;13420;p8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21" name="Google Shape;13421;p8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22" name="Google Shape;13422;p89"/>
          <p:cNvGrpSpPr/>
          <p:nvPr/>
        </p:nvGrpSpPr>
        <p:grpSpPr>
          <a:xfrm>
            <a:off x="5776352" y="3112911"/>
            <a:ext cx="290107" cy="354107"/>
            <a:chOff x="-24683100" y="2340425"/>
            <a:chExt cx="242625" cy="296150"/>
          </a:xfrm>
        </p:grpSpPr>
        <p:sp>
          <p:nvSpPr>
            <p:cNvPr id="13423" name="Google Shape;13423;p8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24" name="Google Shape;13424;p8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25" name="Google Shape;13425;p8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26" name="Google Shape;13426;p8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427" name="Google Shape;13427;p89"/>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428" name="Google Shape;13428;p89"/>
          <p:cNvGrpSpPr/>
          <p:nvPr/>
        </p:nvGrpSpPr>
        <p:grpSpPr>
          <a:xfrm>
            <a:off x="7982594" y="2666033"/>
            <a:ext cx="360713" cy="353210"/>
            <a:chOff x="-22881800" y="1971800"/>
            <a:chExt cx="301675" cy="295400"/>
          </a:xfrm>
        </p:grpSpPr>
        <p:sp>
          <p:nvSpPr>
            <p:cNvPr id="13429" name="Google Shape;13429;p8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30" name="Google Shape;13430;p8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31" name="Google Shape;13431;p8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32" name="Google Shape;13432;p8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33" name="Google Shape;13433;p8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34" name="Google Shape;13434;p8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435" name="Google Shape;13435;p89"/>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36" name="Google Shape;13436;p89"/>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437" name="Google Shape;13437;p89"/>
          <p:cNvGrpSpPr/>
          <p:nvPr/>
        </p:nvGrpSpPr>
        <p:grpSpPr>
          <a:xfrm>
            <a:off x="5358939" y="2224196"/>
            <a:ext cx="227930" cy="354136"/>
            <a:chOff x="-28043900" y="2701925"/>
            <a:chExt cx="190625" cy="296175"/>
          </a:xfrm>
        </p:grpSpPr>
        <p:sp>
          <p:nvSpPr>
            <p:cNvPr id="13438" name="Google Shape;13438;p8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39" name="Google Shape;13439;p8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40" name="Google Shape;13440;p8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41" name="Google Shape;13441;p8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42" name="Google Shape;13442;p8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43" name="Google Shape;13443;p89"/>
          <p:cNvGrpSpPr/>
          <p:nvPr/>
        </p:nvGrpSpPr>
        <p:grpSpPr>
          <a:xfrm>
            <a:off x="7531805" y="1336135"/>
            <a:ext cx="354136" cy="353180"/>
            <a:chOff x="-26215025" y="1971025"/>
            <a:chExt cx="296175" cy="295375"/>
          </a:xfrm>
        </p:grpSpPr>
        <p:sp>
          <p:nvSpPr>
            <p:cNvPr id="13444" name="Google Shape;13444;p8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45" name="Google Shape;13445;p8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46" name="Google Shape;13446;p8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47" name="Google Shape;13447;p8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48" name="Google Shape;13448;p8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49" name="Google Shape;13449;p8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50" name="Google Shape;13450;p8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51" name="Google Shape;13451;p8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52" name="Google Shape;13452;p89"/>
          <p:cNvGrpSpPr/>
          <p:nvPr/>
        </p:nvGrpSpPr>
        <p:grpSpPr>
          <a:xfrm>
            <a:off x="7531327" y="1783924"/>
            <a:ext cx="355093" cy="352253"/>
            <a:chOff x="-26215825" y="2341200"/>
            <a:chExt cx="296975" cy="294600"/>
          </a:xfrm>
        </p:grpSpPr>
        <p:sp>
          <p:nvSpPr>
            <p:cNvPr id="13453" name="Google Shape;13453;p8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54" name="Google Shape;13454;p8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55" name="Google Shape;13455;p89"/>
          <p:cNvGrpSpPr/>
          <p:nvPr/>
        </p:nvGrpSpPr>
        <p:grpSpPr>
          <a:xfrm>
            <a:off x="7563357" y="2224674"/>
            <a:ext cx="291033" cy="353180"/>
            <a:chOff x="-26179575" y="2710600"/>
            <a:chExt cx="243400" cy="295375"/>
          </a:xfrm>
        </p:grpSpPr>
        <p:sp>
          <p:nvSpPr>
            <p:cNvPr id="13456" name="Google Shape;13456;p8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57" name="Google Shape;13457;p8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58" name="Google Shape;13458;p8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59" name="Google Shape;13459;p89"/>
          <p:cNvGrpSpPr/>
          <p:nvPr/>
        </p:nvGrpSpPr>
        <p:grpSpPr>
          <a:xfrm>
            <a:off x="6202417" y="2666048"/>
            <a:ext cx="337187" cy="353180"/>
            <a:chOff x="-24328675" y="1971025"/>
            <a:chExt cx="282000" cy="295375"/>
          </a:xfrm>
        </p:grpSpPr>
        <p:sp>
          <p:nvSpPr>
            <p:cNvPr id="13460" name="Google Shape;13460;p8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61" name="Google Shape;13461;p8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62" name="Google Shape;13462;p89"/>
          <p:cNvGrpSpPr/>
          <p:nvPr/>
        </p:nvGrpSpPr>
        <p:grpSpPr>
          <a:xfrm>
            <a:off x="6204778" y="3113374"/>
            <a:ext cx="332464" cy="353180"/>
            <a:chOff x="-24330250" y="2340425"/>
            <a:chExt cx="278050" cy="295375"/>
          </a:xfrm>
        </p:grpSpPr>
        <p:sp>
          <p:nvSpPr>
            <p:cNvPr id="13463" name="Google Shape;13463;p8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64" name="Google Shape;13464;p8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65" name="Google Shape;13465;p8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66" name="Google Shape;13466;p8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67" name="Google Shape;13467;p8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68" name="Google Shape;13468;p8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69" name="Google Shape;13469;p8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70" name="Google Shape;13470;p89"/>
          <p:cNvGrpSpPr/>
          <p:nvPr/>
        </p:nvGrpSpPr>
        <p:grpSpPr>
          <a:xfrm>
            <a:off x="6194420" y="3554587"/>
            <a:ext cx="353180" cy="353180"/>
            <a:chOff x="-24338900" y="2710600"/>
            <a:chExt cx="295375" cy="295375"/>
          </a:xfrm>
        </p:grpSpPr>
        <p:sp>
          <p:nvSpPr>
            <p:cNvPr id="13471" name="Google Shape;13471;p8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72" name="Google Shape;13472;p8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73" name="Google Shape;13473;p89"/>
          <p:cNvGrpSpPr/>
          <p:nvPr/>
        </p:nvGrpSpPr>
        <p:grpSpPr>
          <a:xfrm>
            <a:off x="7985419" y="3113972"/>
            <a:ext cx="355063" cy="351984"/>
            <a:chOff x="-22859750" y="2335900"/>
            <a:chExt cx="296950" cy="294375"/>
          </a:xfrm>
        </p:grpSpPr>
        <p:sp>
          <p:nvSpPr>
            <p:cNvPr id="13474" name="Google Shape;13474;p8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75" name="Google Shape;13475;p8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76" name="Google Shape;13476;p8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77" name="Google Shape;13477;p89"/>
          <p:cNvGrpSpPr/>
          <p:nvPr/>
        </p:nvGrpSpPr>
        <p:grpSpPr>
          <a:xfrm>
            <a:off x="5764767" y="1336120"/>
            <a:ext cx="311749" cy="353210"/>
            <a:chOff x="-27710725" y="1959200"/>
            <a:chExt cx="260725" cy="295400"/>
          </a:xfrm>
        </p:grpSpPr>
        <p:sp>
          <p:nvSpPr>
            <p:cNvPr id="13478" name="Google Shape;13478;p8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79" name="Google Shape;13479;p8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80" name="Google Shape;13480;p89"/>
          <p:cNvGrpSpPr/>
          <p:nvPr/>
        </p:nvGrpSpPr>
        <p:grpSpPr>
          <a:xfrm>
            <a:off x="5742631" y="1844666"/>
            <a:ext cx="356020" cy="230770"/>
            <a:chOff x="-27728850" y="2382950"/>
            <a:chExt cx="297750" cy="193000"/>
          </a:xfrm>
        </p:grpSpPr>
        <p:sp>
          <p:nvSpPr>
            <p:cNvPr id="13481" name="Google Shape;13481;p8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82" name="Google Shape;13482;p8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83" name="Google Shape;13483;p8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484" name="Google Shape;13484;p89"/>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85" name="Google Shape;13485;p89"/>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486" name="Google Shape;13486;p89"/>
          <p:cNvGrpSpPr/>
          <p:nvPr/>
        </p:nvGrpSpPr>
        <p:grpSpPr>
          <a:xfrm>
            <a:off x="7973975" y="1792877"/>
            <a:ext cx="354136" cy="334348"/>
            <a:chOff x="-25844850" y="2357750"/>
            <a:chExt cx="296175" cy="279625"/>
          </a:xfrm>
        </p:grpSpPr>
        <p:sp>
          <p:nvSpPr>
            <p:cNvPr id="13487" name="Google Shape;13487;p8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88" name="Google Shape;13488;p8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89" name="Google Shape;13489;p8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90" name="Google Shape;13490;p8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91" name="Google Shape;13491;p8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92" name="Google Shape;13492;p8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493" name="Google Shape;13493;p89"/>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494" name="Google Shape;13494;p89"/>
          <p:cNvGrpSpPr/>
          <p:nvPr/>
        </p:nvGrpSpPr>
        <p:grpSpPr>
          <a:xfrm>
            <a:off x="6702883" y="2666033"/>
            <a:ext cx="228887" cy="353210"/>
            <a:chOff x="-23917525" y="1970225"/>
            <a:chExt cx="191425" cy="295400"/>
          </a:xfrm>
        </p:grpSpPr>
        <p:sp>
          <p:nvSpPr>
            <p:cNvPr id="13495" name="Google Shape;13495;p8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96" name="Google Shape;13496;p8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497" name="Google Shape;13497;p8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498" name="Google Shape;13498;p89"/>
          <p:cNvGrpSpPr/>
          <p:nvPr/>
        </p:nvGrpSpPr>
        <p:grpSpPr>
          <a:xfrm>
            <a:off x="6658164" y="3112911"/>
            <a:ext cx="318325" cy="354107"/>
            <a:chOff x="-23952175" y="2340425"/>
            <a:chExt cx="266225" cy="296150"/>
          </a:xfrm>
        </p:grpSpPr>
        <p:sp>
          <p:nvSpPr>
            <p:cNvPr id="13499" name="Google Shape;13499;p8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00" name="Google Shape;13500;p8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501" name="Google Shape;13501;p89"/>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502" name="Google Shape;13502;p89"/>
          <p:cNvGrpSpPr/>
          <p:nvPr/>
        </p:nvGrpSpPr>
        <p:grpSpPr>
          <a:xfrm>
            <a:off x="8043336" y="3553167"/>
            <a:ext cx="239230" cy="356020"/>
            <a:chOff x="-22811700" y="2700350"/>
            <a:chExt cx="200075" cy="297750"/>
          </a:xfrm>
        </p:grpSpPr>
        <p:sp>
          <p:nvSpPr>
            <p:cNvPr id="13503" name="Google Shape;13503;p8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04" name="Google Shape;13504;p8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05" name="Google Shape;13505;p8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06" name="Google Shape;13506;p89"/>
          <p:cNvGrpSpPr/>
          <p:nvPr/>
        </p:nvGrpSpPr>
        <p:grpSpPr>
          <a:xfrm>
            <a:off x="6191787" y="1335656"/>
            <a:ext cx="355063" cy="354136"/>
            <a:chOff x="-27358650" y="1961575"/>
            <a:chExt cx="296950" cy="296175"/>
          </a:xfrm>
        </p:grpSpPr>
        <p:sp>
          <p:nvSpPr>
            <p:cNvPr id="13507" name="Google Shape;13507;p8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08" name="Google Shape;13508;p8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509" name="Google Shape;13509;p89"/>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10" name="Google Shape;13510;p89"/>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511" name="Google Shape;13511;p89"/>
          <p:cNvGrpSpPr/>
          <p:nvPr/>
        </p:nvGrpSpPr>
        <p:grpSpPr>
          <a:xfrm>
            <a:off x="7090357" y="2666048"/>
            <a:ext cx="354136" cy="353180"/>
            <a:chOff x="-23599325" y="1971025"/>
            <a:chExt cx="296175" cy="295375"/>
          </a:xfrm>
        </p:grpSpPr>
        <p:sp>
          <p:nvSpPr>
            <p:cNvPr id="13512" name="Google Shape;13512;p8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13" name="Google Shape;13513;p8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514" name="Google Shape;13514;p89"/>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15" name="Google Shape;13515;p89"/>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16" name="Google Shape;13516;p89"/>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517" name="Google Shape;13517;p89"/>
          <p:cNvGrpSpPr/>
          <p:nvPr/>
        </p:nvGrpSpPr>
        <p:grpSpPr>
          <a:xfrm>
            <a:off x="6634801" y="1335776"/>
            <a:ext cx="360713" cy="353897"/>
            <a:chOff x="-26993200" y="1961775"/>
            <a:chExt cx="301675" cy="295975"/>
          </a:xfrm>
        </p:grpSpPr>
        <p:sp>
          <p:nvSpPr>
            <p:cNvPr id="13518" name="Google Shape;13518;p8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19" name="Google Shape;13519;p8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20" name="Google Shape;13520;p8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21" name="Google Shape;13521;p89"/>
          <p:cNvGrpSpPr/>
          <p:nvPr/>
        </p:nvGrpSpPr>
        <p:grpSpPr>
          <a:xfrm>
            <a:off x="6659761" y="1783461"/>
            <a:ext cx="310792" cy="353180"/>
            <a:chOff x="-26970350" y="2332550"/>
            <a:chExt cx="259925" cy="295375"/>
          </a:xfrm>
        </p:grpSpPr>
        <p:sp>
          <p:nvSpPr>
            <p:cNvPr id="13522" name="Google Shape;13522;p8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23" name="Google Shape;13523;p8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24" name="Google Shape;13524;p89"/>
          <p:cNvGrpSpPr/>
          <p:nvPr/>
        </p:nvGrpSpPr>
        <p:grpSpPr>
          <a:xfrm>
            <a:off x="6639046" y="2256226"/>
            <a:ext cx="352223" cy="290077"/>
            <a:chOff x="-26986100" y="2735800"/>
            <a:chExt cx="294575" cy="242600"/>
          </a:xfrm>
        </p:grpSpPr>
        <p:sp>
          <p:nvSpPr>
            <p:cNvPr id="13525" name="Google Shape;13525;p8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26" name="Google Shape;13526;p8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27" name="Google Shape;13527;p89"/>
          <p:cNvGrpSpPr/>
          <p:nvPr/>
        </p:nvGrpSpPr>
        <p:grpSpPr>
          <a:xfrm>
            <a:off x="7538093" y="2665569"/>
            <a:ext cx="355063" cy="354136"/>
            <a:chOff x="-23229925" y="1970225"/>
            <a:chExt cx="296950" cy="296175"/>
          </a:xfrm>
        </p:grpSpPr>
        <p:sp>
          <p:nvSpPr>
            <p:cNvPr id="13528" name="Google Shape;13528;p8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29" name="Google Shape;13529;p8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30" name="Google Shape;13530;p8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31" name="Google Shape;13531;p8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32" name="Google Shape;13532;p89"/>
          <p:cNvGrpSpPr/>
          <p:nvPr/>
        </p:nvGrpSpPr>
        <p:grpSpPr>
          <a:xfrm>
            <a:off x="7580466" y="3112432"/>
            <a:ext cx="270318" cy="355063"/>
            <a:chOff x="-23177950" y="2340425"/>
            <a:chExt cx="226075" cy="296950"/>
          </a:xfrm>
        </p:grpSpPr>
        <p:sp>
          <p:nvSpPr>
            <p:cNvPr id="13533" name="Google Shape;13533;p8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34" name="Google Shape;13534;p8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35" name="Google Shape;13535;p89"/>
          <p:cNvGrpSpPr/>
          <p:nvPr/>
        </p:nvGrpSpPr>
        <p:grpSpPr>
          <a:xfrm>
            <a:off x="7538556" y="3554109"/>
            <a:ext cx="354136" cy="354136"/>
            <a:chOff x="-23229150" y="2710600"/>
            <a:chExt cx="296175" cy="296175"/>
          </a:xfrm>
        </p:grpSpPr>
        <p:sp>
          <p:nvSpPr>
            <p:cNvPr id="13536" name="Google Shape;13536;p8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37" name="Google Shape;13537;p8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538" name="Google Shape;13538;p89"/>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39" name="Google Shape;13539;p89"/>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540" name="Google Shape;13540;p89"/>
          <p:cNvGrpSpPr/>
          <p:nvPr/>
        </p:nvGrpSpPr>
        <p:grpSpPr>
          <a:xfrm>
            <a:off x="4855631" y="3123732"/>
            <a:ext cx="356946" cy="332464"/>
            <a:chOff x="-25477800" y="2357750"/>
            <a:chExt cx="298525" cy="278050"/>
          </a:xfrm>
        </p:grpSpPr>
        <p:sp>
          <p:nvSpPr>
            <p:cNvPr id="13541" name="Google Shape;13541;p8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42" name="Google Shape;13542;p8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543" name="Google Shape;13543;p89"/>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44" name="Google Shape;13544;p89"/>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545" name="Google Shape;13545;p89"/>
          <p:cNvGrpSpPr/>
          <p:nvPr/>
        </p:nvGrpSpPr>
        <p:grpSpPr>
          <a:xfrm>
            <a:off x="5298265" y="3112911"/>
            <a:ext cx="353180" cy="354107"/>
            <a:chOff x="-25104475" y="2340425"/>
            <a:chExt cx="295375" cy="296150"/>
          </a:xfrm>
        </p:grpSpPr>
        <p:sp>
          <p:nvSpPr>
            <p:cNvPr id="13546" name="Google Shape;13546;p8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47" name="Google Shape;13547;p8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48" name="Google Shape;13548;p8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49" name="Google Shape;13549;p8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50" name="Google Shape;13550;p8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51" name="Google Shape;13551;p8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52" name="Google Shape;13552;p8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53" name="Google Shape;13553;p8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54" name="Google Shape;13554;p8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555" name="Google Shape;13555;p89"/>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59"/>
        <p:cNvGrpSpPr/>
        <p:nvPr/>
      </p:nvGrpSpPr>
      <p:grpSpPr>
        <a:xfrm>
          <a:off x="0" y="0"/>
          <a:ext cx="0" cy="0"/>
          <a:chOff x="0" y="0"/>
          <a:chExt cx="0" cy="0"/>
        </a:xfrm>
      </p:grpSpPr>
      <p:sp>
        <p:nvSpPr>
          <p:cNvPr id="13560" name="Google Shape;13560;p9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a:solidFill>
                  <a:schemeClr val="lt1"/>
                </a:solidFill>
                <a:latin typeface="Arial"/>
                <a:ea typeface="Arial"/>
                <a:cs typeface="Arial"/>
                <a:sym typeface="Arial"/>
              </a:rPr>
              <a:t>Business </a:t>
            </a:r>
            <a:r>
              <a:rPr lang="id-ID" noProof="0" dirty="0" err="1">
                <a:solidFill>
                  <a:schemeClr val="lt1"/>
                </a:solidFill>
                <a:latin typeface="Arial"/>
                <a:ea typeface="Arial"/>
                <a:cs typeface="Arial"/>
                <a:sym typeface="Arial"/>
              </a:rPr>
              <a:t>Icons</a:t>
            </a:r>
            <a:endParaRPr lang="id-ID" noProof="0" dirty="0">
              <a:solidFill>
                <a:schemeClr val="lt1"/>
              </a:solidFill>
              <a:latin typeface="Arial"/>
              <a:ea typeface="Arial"/>
              <a:cs typeface="Arial"/>
              <a:sym typeface="Arial"/>
            </a:endParaRPr>
          </a:p>
        </p:txBody>
      </p:sp>
      <p:sp>
        <p:nvSpPr>
          <p:cNvPr id="13561" name="Google Shape;13561;p9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err="1">
                <a:solidFill>
                  <a:schemeClr val="lt1"/>
                </a:solidFill>
                <a:latin typeface="Arial"/>
                <a:ea typeface="Arial"/>
                <a:cs typeface="Arial"/>
                <a:sym typeface="Arial"/>
              </a:rPr>
              <a:t>Teamwork</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Icons</a:t>
            </a:r>
            <a:endParaRPr lang="id-ID" noProof="0" dirty="0">
              <a:solidFill>
                <a:schemeClr val="lt1"/>
              </a:solidFill>
              <a:latin typeface="Arial"/>
              <a:ea typeface="Arial"/>
              <a:cs typeface="Arial"/>
              <a:sym typeface="Arial"/>
            </a:endParaRPr>
          </a:p>
        </p:txBody>
      </p:sp>
      <p:grpSp>
        <p:nvGrpSpPr>
          <p:cNvPr id="13562" name="Google Shape;13562;p90"/>
          <p:cNvGrpSpPr/>
          <p:nvPr/>
        </p:nvGrpSpPr>
        <p:grpSpPr>
          <a:xfrm>
            <a:off x="854368" y="1313920"/>
            <a:ext cx="366269" cy="366240"/>
            <a:chOff x="-65131525" y="1914325"/>
            <a:chExt cx="316650" cy="316625"/>
          </a:xfrm>
        </p:grpSpPr>
        <p:sp>
          <p:nvSpPr>
            <p:cNvPr id="13563" name="Google Shape;13563;p9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64" name="Google Shape;13564;p9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65" name="Google Shape;13565;p90"/>
          <p:cNvGrpSpPr/>
          <p:nvPr/>
        </p:nvGrpSpPr>
        <p:grpSpPr>
          <a:xfrm>
            <a:off x="854368" y="1794207"/>
            <a:ext cx="366269" cy="366269"/>
            <a:chOff x="-65131525" y="2281350"/>
            <a:chExt cx="316650" cy="316650"/>
          </a:xfrm>
        </p:grpSpPr>
        <p:sp>
          <p:nvSpPr>
            <p:cNvPr id="13566" name="Google Shape;13566;p9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67" name="Google Shape;13567;p9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68" name="Google Shape;13568;p90"/>
          <p:cNvGrpSpPr/>
          <p:nvPr/>
        </p:nvGrpSpPr>
        <p:grpSpPr>
          <a:xfrm>
            <a:off x="857564" y="2259206"/>
            <a:ext cx="359878" cy="367165"/>
            <a:chOff x="-65129950" y="2646800"/>
            <a:chExt cx="311125" cy="317425"/>
          </a:xfrm>
        </p:grpSpPr>
        <p:sp>
          <p:nvSpPr>
            <p:cNvPr id="13569" name="Google Shape;13569;p9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70" name="Google Shape;13570;p9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71" name="Google Shape;13571;p90"/>
          <p:cNvGrpSpPr/>
          <p:nvPr/>
        </p:nvGrpSpPr>
        <p:grpSpPr>
          <a:xfrm>
            <a:off x="3060897" y="1312532"/>
            <a:ext cx="368987" cy="369016"/>
            <a:chOff x="-63252250" y="1930850"/>
            <a:chExt cx="319000" cy="319025"/>
          </a:xfrm>
        </p:grpSpPr>
        <p:sp>
          <p:nvSpPr>
            <p:cNvPr id="13572" name="Google Shape;13572;p9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73" name="Google Shape;13573;p9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574" name="Google Shape;13574;p90"/>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575" name="Google Shape;13575;p90"/>
          <p:cNvGrpSpPr/>
          <p:nvPr/>
        </p:nvGrpSpPr>
        <p:grpSpPr>
          <a:xfrm>
            <a:off x="3061808" y="2258743"/>
            <a:ext cx="367165" cy="368091"/>
            <a:chOff x="-63250675" y="2664125"/>
            <a:chExt cx="317425" cy="318225"/>
          </a:xfrm>
        </p:grpSpPr>
        <p:sp>
          <p:nvSpPr>
            <p:cNvPr id="13576" name="Google Shape;13576;p9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77" name="Google Shape;13577;p9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78" name="Google Shape;13578;p90"/>
          <p:cNvGrpSpPr/>
          <p:nvPr/>
        </p:nvGrpSpPr>
        <p:grpSpPr>
          <a:xfrm>
            <a:off x="1738471" y="2735150"/>
            <a:ext cx="363522" cy="361266"/>
            <a:chOff x="-61354075" y="1940500"/>
            <a:chExt cx="314275" cy="312325"/>
          </a:xfrm>
        </p:grpSpPr>
        <p:sp>
          <p:nvSpPr>
            <p:cNvPr id="13579" name="Google Shape;13579;p9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80" name="Google Shape;13580;p9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81" name="Google Shape;13581;p9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82" name="Google Shape;13582;p9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83" name="Google Shape;13583;p90"/>
          <p:cNvGrpSpPr/>
          <p:nvPr/>
        </p:nvGrpSpPr>
        <p:grpSpPr>
          <a:xfrm>
            <a:off x="1737098" y="3183702"/>
            <a:ext cx="366269" cy="336195"/>
            <a:chOff x="-61354875" y="2322300"/>
            <a:chExt cx="316650" cy="290650"/>
          </a:xfrm>
        </p:grpSpPr>
        <p:sp>
          <p:nvSpPr>
            <p:cNvPr id="13584" name="Google Shape;13584;p9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85" name="Google Shape;13585;p9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86" name="Google Shape;13586;p9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87" name="Google Shape;13587;p90"/>
          <p:cNvGrpSpPr/>
          <p:nvPr/>
        </p:nvGrpSpPr>
        <p:grpSpPr>
          <a:xfrm>
            <a:off x="1737098" y="3611266"/>
            <a:ext cx="366269" cy="366269"/>
            <a:chOff x="-61354875" y="2671225"/>
            <a:chExt cx="316650" cy="316650"/>
          </a:xfrm>
        </p:grpSpPr>
        <p:sp>
          <p:nvSpPr>
            <p:cNvPr id="13588" name="Google Shape;13588;p9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89" name="Google Shape;13589;p9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90" name="Google Shape;13590;p9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91" name="Google Shape;13591;p9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92" name="Google Shape;13592;p9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93" name="Google Shape;13593;p90"/>
          <p:cNvGrpSpPr/>
          <p:nvPr/>
        </p:nvGrpSpPr>
        <p:grpSpPr>
          <a:xfrm>
            <a:off x="3952502" y="2731001"/>
            <a:ext cx="368987" cy="369566"/>
            <a:chOff x="-59502375" y="1904375"/>
            <a:chExt cx="319000" cy="319500"/>
          </a:xfrm>
        </p:grpSpPr>
        <p:sp>
          <p:nvSpPr>
            <p:cNvPr id="13594" name="Google Shape;13594;p9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95" name="Google Shape;13595;p9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96" name="Google Shape;13596;p9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597" name="Google Shape;13597;p90"/>
          <p:cNvGrpSpPr/>
          <p:nvPr/>
        </p:nvGrpSpPr>
        <p:grpSpPr>
          <a:xfrm>
            <a:off x="1298621" y="1315207"/>
            <a:ext cx="368987" cy="363666"/>
            <a:chOff x="-64774725" y="1916550"/>
            <a:chExt cx="319000" cy="314400"/>
          </a:xfrm>
        </p:grpSpPr>
        <p:sp>
          <p:nvSpPr>
            <p:cNvPr id="13598" name="Google Shape;13598;p9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599" name="Google Shape;13599;p9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00" name="Google Shape;13600;p90"/>
          <p:cNvGrpSpPr/>
          <p:nvPr/>
        </p:nvGrpSpPr>
        <p:grpSpPr>
          <a:xfrm>
            <a:off x="1299979" y="1792386"/>
            <a:ext cx="366269" cy="369913"/>
            <a:chOff x="-64764500" y="2280550"/>
            <a:chExt cx="316650" cy="319800"/>
          </a:xfrm>
        </p:grpSpPr>
        <p:sp>
          <p:nvSpPr>
            <p:cNvPr id="13601" name="Google Shape;13601;p9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02" name="Google Shape;13602;p9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603" name="Google Shape;13603;p90"/>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604" name="Google Shape;13604;p90"/>
          <p:cNvGrpSpPr/>
          <p:nvPr/>
        </p:nvGrpSpPr>
        <p:grpSpPr>
          <a:xfrm>
            <a:off x="3512023" y="1352163"/>
            <a:ext cx="365344" cy="289753"/>
            <a:chOff x="-62882850" y="1999375"/>
            <a:chExt cx="315850" cy="250500"/>
          </a:xfrm>
        </p:grpSpPr>
        <p:sp>
          <p:nvSpPr>
            <p:cNvPr id="13605" name="Google Shape;13605;p9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06" name="Google Shape;13606;p9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07" name="Google Shape;13607;p90"/>
          <p:cNvGrpSpPr/>
          <p:nvPr/>
        </p:nvGrpSpPr>
        <p:grpSpPr>
          <a:xfrm>
            <a:off x="3503362" y="1793745"/>
            <a:ext cx="382665" cy="367194"/>
            <a:chOff x="-62890750" y="2296300"/>
            <a:chExt cx="330825" cy="317450"/>
          </a:xfrm>
        </p:grpSpPr>
        <p:sp>
          <p:nvSpPr>
            <p:cNvPr id="13608" name="Google Shape;13608;p9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09" name="Google Shape;13609;p9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10" name="Google Shape;13610;p9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11" name="Google Shape;13611;p90"/>
          <p:cNvGrpSpPr/>
          <p:nvPr/>
        </p:nvGrpSpPr>
        <p:grpSpPr>
          <a:xfrm>
            <a:off x="3512023" y="2259206"/>
            <a:ext cx="365344" cy="367165"/>
            <a:chOff x="-62882850" y="2664925"/>
            <a:chExt cx="315850" cy="317425"/>
          </a:xfrm>
        </p:grpSpPr>
        <p:sp>
          <p:nvSpPr>
            <p:cNvPr id="13612" name="Google Shape;13612;p9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13" name="Google Shape;13613;p9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614" name="Google Shape;13614;p90"/>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615" name="Google Shape;13615;p90"/>
          <p:cNvGrpSpPr/>
          <p:nvPr/>
        </p:nvGrpSpPr>
        <p:grpSpPr>
          <a:xfrm>
            <a:off x="2183172" y="3171846"/>
            <a:ext cx="366269" cy="359907"/>
            <a:chOff x="-60988625" y="2310475"/>
            <a:chExt cx="316650" cy="311150"/>
          </a:xfrm>
        </p:grpSpPr>
        <p:sp>
          <p:nvSpPr>
            <p:cNvPr id="13616" name="Google Shape;13616;p9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17" name="Google Shape;13617;p9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18" name="Google Shape;13618;p9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19" name="Google Shape;13619;p9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20" name="Google Shape;13620;p9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21" name="Google Shape;13621;p9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22" name="Google Shape;13622;p90"/>
          <p:cNvGrpSpPr/>
          <p:nvPr/>
        </p:nvGrpSpPr>
        <p:grpSpPr>
          <a:xfrm>
            <a:off x="2183634" y="3610009"/>
            <a:ext cx="365344" cy="368785"/>
            <a:chOff x="-60987050" y="2671400"/>
            <a:chExt cx="315850" cy="318825"/>
          </a:xfrm>
        </p:grpSpPr>
        <p:sp>
          <p:nvSpPr>
            <p:cNvPr id="13623" name="Google Shape;13623;p9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24" name="Google Shape;13624;p9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25" name="Google Shape;13625;p90"/>
          <p:cNvGrpSpPr/>
          <p:nvPr/>
        </p:nvGrpSpPr>
        <p:grpSpPr>
          <a:xfrm>
            <a:off x="3952500" y="3172771"/>
            <a:ext cx="368987" cy="358056"/>
            <a:chOff x="-59481900" y="2290800"/>
            <a:chExt cx="319000" cy="309550"/>
          </a:xfrm>
        </p:grpSpPr>
        <p:sp>
          <p:nvSpPr>
            <p:cNvPr id="13626" name="Google Shape;13626;p9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27" name="Google Shape;13627;p9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28" name="Google Shape;13628;p9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29" name="Google Shape;13629;p9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30" name="Google Shape;13630;p9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31" name="Google Shape;13631;p9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32" name="Google Shape;13632;p90"/>
          <p:cNvGrpSpPr/>
          <p:nvPr/>
        </p:nvGrpSpPr>
        <p:grpSpPr>
          <a:xfrm>
            <a:off x="1741805" y="1313544"/>
            <a:ext cx="368987" cy="366992"/>
            <a:chOff x="-64401400" y="1914475"/>
            <a:chExt cx="319000" cy="317275"/>
          </a:xfrm>
        </p:grpSpPr>
        <p:sp>
          <p:nvSpPr>
            <p:cNvPr id="13633" name="Google Shape;13633;p9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34" name="Google Shape;13634;p9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35" name="Google Shape;13635;p90"/>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36" name="Google Shape;13636;p90"/>
          <p:cNvGrpSpPr/>
          <p:nvPr/>
        </p:nvGrpSpPr>
        <p:grpSpPr>
          <a:xfrm>
            <a:off x="1806493" y="1794583"/>
            <a:ext cx="239610" cy="365517"/>
            <a:chOff x="-64343900" y="2282125"/>
            <a:chExt cx="207150" cy="316000"/>
          </a:xfrm>
        </p:grpSpPr>
        <p:sp>
          <p:nvSpPr>
            <p:cNvPr id="13637" name="Google Shape;13637;p9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38" name="Google Shape;13638;p9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639" name="Google Shape;13639;p90"/>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640" name="Google Shape;13640;p90"/>
          <p:cNvGrpSpPr/>
          <p:nvPr/>
        </p:nvGrpSpPr>
        <p:grpSpPr>
          <a:xfrm>
            <a:off x="3986941" y="1313804"/>
            <a:ext cx="318873" cy="366471"/>
            <a:chOff x="-62496925" y="1931475"/>
            <a:chExt cx="275675" cy="316825"/>
          </a:xfrm>
        </p:grpSpPr>
        <p:sp>
          <p:nvSpPr>
            <p:cNvPr id="13641" name="Google Shape;13641;p9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42" name="Google Shape;13642;p9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43" name="Google Shape;13643;p90"/>
          <p:cNvGrpSpPr/>
          <p:nvPr/>
        </p:nvGrpSpPr>
        <p:grpSpPr>
          <a:xfrm>
            <a:off x="3963691" y="1793629"/>
            <a:ext cx="365373" cy="367426"/>
            <a:chOff x="-62516625" y="2297875"/>
            <a:chExt cx="315875" cy="317650"/>
          </a:xfrm>
        </p:grpSpPr>
        <p:sp>
          <p:nvSpPr>
            <p:cNvPr id="13644" name="Google Shape;13644;p9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45" name="Google Shape;13645;p9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46" name="Google Shape;13646;p90"/>
          <p:cNvGrpSpPr/>
          <p:nvPr/>
        </p:nvGrpSpPr>
        <p:grpSpPr>
          <a:xfrm>
            <a:off x="3962332" y="2275588"/>
            <a:ext cx="368091" cy="334402"/>
            <a:chOff x="-62518200" y="2692475"/>
            <a:chExt cx="318225" cy="289100"/>
          </a:xfrm>
        </p:grpSpPr>
        <p:sp>
          <p:nvSpPr>
            <p:cNvPr id="13647" name="Google Shape;13647;p9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48" name="Google Shape;13648;p9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49" name="Google Shape;13649;p90"/>
          <p:cNvGrpSpPr/>
          <p:nvPr/>
        </p:nvGrpSpPr>
        <p:grpSpPr>
          <a:xfrm>
            <a:off x="2648986" y="2733112"/>
            <a:ext cx="309793" cy="365344"/>
            <a:chOff x="-60597975" y="1939525"/>
            <a:chExt cx="267825" cy="315850"/>
          </a:xfrm>
        </p:grpSpPr>
        <p:sp>
          <p:nvSpPr>
            <p:cNvPr id="13650" name="Google Shape;13650;p9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51" name="Google Shape;13651;p9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52" name="Google Shape;13652;p90"/>
          <p:cNvGrpSpPr/>
          <p:nvPr/>
        </p:nvGrpSpPr>
        <p:grpSpPr>
          <a:xfrm>
            <a:off x="2619389" y="3167537"/>
            <a:ext cx="368987" cy="368525"/>
            <a:chOff x="-60620800" y="2304600"/>
            <a:chExt cx="319000" cy="318600"/>
          </a:xfrm>
        </p:grpSpPr>
        <p:sp>
          <p:nvSpPr>
            <p:cNvPr id="13653" name="Google Shape;13653;p9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54" name="Google Shape;13654;p9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55" name="Google Shape;13655;p9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56" name="Google Shape;13656;p90"/>
          <p:cNvGrpSpPr/>
          <p:nvPr/>
        </p:nvGrpSpPr>
        <p:grpSpPr>
          <a:xfrm>
            <a:off x="2620748" y="3663188"/>
            <a:ext cx="366269" cy="262426"/>
            <a:chOff x="-60621600" y="2716100"/>
            <a:chExt cx="316650" cy="226875"/>
          </a:xfrm>
        </p:grpSpPr>
        <p:sp>
          <p:nvSpPr>
            <p:cNvPr id="13657" name="Google Shape;13657;p9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58" name="Google Shape;13658;p9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59" name="Google Shape;13659;p90"/>
          <p:cNvGrpSpPr/>
          <p:nvPr/>
        </p:nvGrpSpPr>
        <p:grpSpPr>
          <a:xfrm>
            <a:off x="3957965" y="3611281"/>
            <a:ext cx="358056" cy="366240"/>
            <a:chOff x="-59475600" y="2658625"/>
            <a:chExt cx="309550" cy="316625"/>
          </a:xfrm>
        </p:grpSpPr>
        <p:sp>
          <p:nvSpPr>
            <p:cNvPr id="13660" name="Google Shape;13660;p9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61" name="Google Shape;13661;p9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62" name="Google Shape;13662;p9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63" name="Google Shape;13663;p9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64" name="Google Shape;13664;p9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65" name="Google Shape;13665;p9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66" name="Google Shape;13666;p9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667" name="Google Shape;13667;p90"/>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68" name="Google Shape;13668;p90"/>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669" name="Google Shape;13669;p90"/>
          <p:cNvGrpSpPr/>
          <p:nvPr/>
        </p:nvGrpSpPr>
        <p:grpSpPr>
          <a:xfrm>
            <a:off x="2233086" y="2259206"/>
            <a:ext cx="263294" cy="367165"/>
            <a:chOff x="-63987100" y="2646800"/>
            <a:chExt cx="227625" cy="317425"/>
          </a:xfrm>
        </p:grpSpPr>
        <p:sp>
          <p:nvSpPr>
            <p:cNvPr id="13670" name="Google Shape;13670;p9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71" name="Google Shape;13671;p9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72" name="Google Shape;13672;p90"/>
          <p:cNvGrpSpPr/>
          <p:nvPr/>
        </p:nvGrpSpPr>
        <p:grpSpPr>
          <a:xfrm>
            <a:off x="852428" y="2730827"/>
            <a:ext cx="358056" cy="369913"/>
            <a:chOff x="-62148000" y="1930075"/>
            <a:chExt cx="309550" cy="319800"/>
          </a:xfrm>
        </p:grpSpPr>
        <p:sp>
          <p:nvSpPr>
            <p:cNvPr id="13673" name="Google Shape;13673;p9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74" name="Google Shape;13674;p9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75" name="Google Shape;13675;p90"/>
          <p:cNvGrpSpPr/>
          <p:nvPr/>
        </p:nvGrpSpPr>
        <p:grpSpPr>
          <a:xfrm>
            <a:off x="849695" y="3169113"/>
            <a:ext cx="363522" cy="365373"/>
            <a:chOff x="-62150375" y="2297875"/>
            <a:chExt cx="314275" cy="315875"/>
          </a:xfrm>
        </p:grpSpPr>
        <p:sp>
          <p:nvSpPr>
            <p:cNvPr id="13676" name="Google Shape;13676;p9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77" name="Google Shape;13677;p9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78" name="Google Shape;13678;p9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79" name="Google Shape;13679;p9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80" name="Google Shape;13680;p9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81" name="Google Shape;13681;p90"/>
          <p:cNvGrpSpPr/>
          <p:nvPr/>
        </p:nvGrpSpPr>
        <p:grpSpPr>
          <a:xfrm>
            <a:off x="848322" y="3610356"/>
            <a:ext cx="366269" cy="368091"/>
            <a:chOff x="-62150375" y="2664925"/>
            <a:chExt cx="316650" cy="318225"/>
          </a:xfrm>
        </p:grpSpPr>
        <p:sp>
          <p:nvSpPr>
            <p:cNvPr id="13682" name="Google Shape;13682;p9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83" name="Google Shape;13683;p9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84" name="Google Shape;13684;p9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85" name="Google Shape;13685;p9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86" name="Google Shape;13686;p90"/>
          <p:cNvGrpSpPr/>
          <p:nvPr/>
        </p:nvGrpSpPr>
        <p:grpSpPr>
          <a:xfrm>
            <a:off x="3065911" y="2731333"/>
            <a:ext cx="367165" cy="368901"/>
            <a:chOff x="-60254550" y="1938025"/>
            <a:chExt cx="317425" cy="318925"/>
          </a:xfrm>
        </p:grpSpPr>
        <p:sp>
          <p:nvSpPr>
            <p:cNvPr id="13687" name="Google Shape;13687;p9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88" name="Google Shape;13688;p9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89" name="Google Shape;13689;p9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90" name="Google Shape;13690;p9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91" name="Google Shape;13691;p90"/>
          <p:cNvGrpSpPr/>
          <p:nvPr/>
        </p:nvGrpSpPr>
        <p:grpSpPr>
          <a:xfrm>
            <a:off x="3094149" y="3609907"/>
            <a:ext cx="310690" cy="368987"/>
            <a:chOff x="-60232500" y="2671225"/>
            <a:chExt cx="268600" cy="319000"/>
          </a:xfrm>
        </p:grpSpPr>
        <p:sp>
          <p:nvSpPr>
            <p:cNvPr id="13692" name="Google Shape;13692;p9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93" name="Google Shape;13693;p9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694" name="Google Shape;13694;p90"/>
          <p:cNvGrpSpPr/>
          <p:nvPr/>
        </p:nvGrpSpPr>
        <p:grpSpPr>
          <a:xfrm>
            <a:off x="2179643" y="4058541"/>
            <a:ext cx="365373" cy="368987"/>
            <a:chOff x="-59100700" y="1911950"/>
            <a:chExt cx="315875" cy="319000"/>
          </a:xfrm>
        </p:grpSpPr>
        <p:sp>
          <p:nvSpPr>
            <p:cNvPr id="13695" name="Google Shape;13695;p9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96" name="Google Shape;13696;p9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97" name="Google Shape;13697;p9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98" name="Google Shape;13698;p9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699" name="Google Shape;13699;p9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00" name="Google Shape;13700;p9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01" name="Google Shape;13701;p9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02" name="Google Shape;13702;p9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03" name="Google Shape;13703;p9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04" name="Google Shape;13704;p9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05" name="Google Shape;13705;p90"/>
          <p:cNvGrpSpPr/>
          <p:nvPr/>
        </p:nvGrpSpPr>
        <p:grpSpPr>
          <a:xfrm>
            <a:off x="2621810" y="1314021"/>
            <a:ext cx="379918" cy="366038"/>
            <a:chOff x="-63665750" y="1914325"/>
            <a:chExt cx="328450" cy="316450"/>
          </a:xfrm>
        </p:grpSpPr>
        <p:sp>
          <p:nvSpPr>
            <p:cNvPr id="13706" name="Google Shape;13706;p9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07" name="Google Shape;13707;p9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08" name="Google Shape;13708;p90"/>
          <p:cNvGrpSpPr/>
          <p:nvPr/>
        </p:nvGrpSpPr>
        <p:grpSpPr>
          <a:xfrm>
            <a:off x="2626814" y="1793065"/>
            <a:ext cx="369913" cy="368554"/>
            <a:chOff x="-63666550" y="2278975"/>
            <a:chExt cx="319800" cy="318625"/>
          </a:xfrm>
        </p:grpSpPr>
        <p:sp>
          <p:nvSpPr>
            <p:cNvPr id="13709" name="Google Shape;13709;p9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10" name="Google Shape;13710;p9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11" name="Google Shape;13711;p90"/>
          <p:cNvGrpSpPr/>
          <p:nvPr/>
        </p:nvGrpSpPr>
        <p:grpSpPr>
          <a:xfrm>
            <a:off x="2624081" y="2259090"/>
            <a:ext cx="375378" cy="367397"/>
            <a:chOff x="-63669700" y="2646600"/>
            <a:chExt cx="324525" cy="317625"/>
          </a:xfrm>
        </p:grpSpPr>
        <p:sp>
          <p:nvSpPr>
            <p:cNvPr id="13712" name="Google Shape;13712;p9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13" name="Google Shape;13713;p9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14" name="Google Shape;13714;p90"/>
          <p:cNvGrpSpPr/>
          <p:nvPr/>
        </p:nvGrpSpPr>
        <p:grpSpPr>
          <a:xfrm>
            <a:off x="1286361" y="2732418"/>
            <a:ext cx="366269" cy="366732"/>
            <a:chOff x="-61784125" y="1931250"/>
            <a:chExt cx="316650" cy="317050"/>
          </a:xfrm>
        </p:grpSpPr>
        <p:sp>
          <p:nvSpPr>
            <p:cNvPr id="13715" name="Google Shape;13715;p9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16" name="Google Shape;13716;p9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17" name="Google Shape;13717;p9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18" name="Google Shape;13718;p9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19" name="Google Shape;13719;p90"/>
          <p:cNvGrpSpPr/>
          <p:nvPr/>
        </p:nvGrpSpPr>
        <p:grpSpPr>
          <a:xfrm>
            <a:off x="1286360" y="3168665"/>
            <a:ext cx="366269" cy="366269"/>
            <a:chOff x="-61783350" y="2297100"/>
            <a:chExt cx="316650" cy="316650"/>
          </a:xfrm>
        </p:grpSpPr>
        <p:sp>
          <p:nvSpPr>
            <p:cNvPr id="13720" name="Google Shape;13720;p9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21" name="Google Shape;13721;p9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22" name="Google Shape;13722;p90"/>
          <p:cNvGrpSpPr/>
          <p:nvPr/>
        </p:nvGrpSpPr>
        <p:grpSpPr>
          <a:xfrm>
            <a:off x="1286360" y="3609748"/>
            <a:ext cx="366269" cy="369305"/>
            <a:chOff x="-61782550" y="2664925"/>
            <a:chExt cx="316650" cy="319275"/>
          </a:xfrm>
        </p:grpSpPr>
        <p:sp>
          <p:nvSpPr>
            <p:cNvPr id="13723" name="Google Shape;13723;p9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24" name="Google Shape;13724;p9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25" name="Google Shape;13725;p9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26" name="Google Shape;13726;p90"/>
          <p:cNvGrpSpPr/>
          <p:nvPr/>
        </p:nvGrpSpPr>
        <p:grpSpPr>
          <a:xfrm>
            <a:off x="3508137" y="2741136"/>
            <a:ext cx="367165" cy="349294"/>
            <a:chOff x="-59889100" y="1945025"/>
            <a:chExt cx="317425" cy="301975"/>
          </a:xfrm>
        </p:grpSpPr>
        <p:sp>
          <p:nvSpPr>
            <p:cNvPr id="13727" name="Google Shape;13727;p9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28" name="Google Shape;13728;p9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29" name="Google Shape;13729;p9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30" name="Google Shape;13730;p9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31" name="Google Shape;13731;p90"/>
          <p:cNvGrpSpPr/>
          <p:nvPr/>
        </p:nvGrpSpPr>
        <p:grpSpPr>
          <a:xfrm>
            <a:off x="3040249" y="3168589"/>
            <a:ext cx="366648" cy="366420"/>
            <a:chOff x="6479471" y="2079003"/>
            <a:chExt cx="348923" cy="348706"/>
          </a:xfrm>
        </p:grpSpPr>
        <p:sp>
          <p:nvSpPr>
            <p:cNvPr id="13732" name="Google Shape;13732;p9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733" name="Google Shape;13733;p90"/>
            <p:cNvGrpSpPr/>
            <p:nvPr/>
          </p:nvGrpSpPr>
          <p:grpSpPr>
            <a:xfrm>
              <a:off x="6520582" y="2079003"/>
              <a:ext cx="307811" cy="348706"/>
              <a:chOff x="-60218325" y="2304850"/>
              <a:chExt cx="279625" cy="316775"/>
            </a:xfrm>
          </p:grpSpPr>
          <p:sp>
            <p:nvSpPr>
              <p:cNvPr id="13734" name="Google Shape;13734;p9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35" name="Google Shape;13735;p9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36" name="Google Shape;13736;p9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37" name="Google Shape;13737;p9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38" name="Google Shape;13738;p9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39" name="Google Shape;13739;p9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40" name="Google Shape;13740;p9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sp>
        <p:nvSpPr>
          <p:cNvPr id="13741" name="Google Shape;13741;p90"/>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742" name="Google Shape;13742;p90"/>
          <p:cNvGrpSpPr/>
          <p:nvPr/>
        </p:nvGrpSpPr>
        <p:grpSpPr>
          <a:xfrm>
            <a:off x="3507226" y="3611671"/>
            <a:ext cx="368987" cy="365459"/>
            <a:chOff x="-59889100" y="2671925"/>
            <a:chExt cx="319000" cy="315950"/>
          </a:xfrm>
        </p:grpSpPr>
        <p:sp>
          <p:nvSpPr>
            <p:cNvPr id="13743" name="Google Shape;13743;p9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44" name="Google Shape;13744;p9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45" name="Google Shape;13745;p9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46" name="Google Shape;13746;p9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47" name="Google Shape;13747;p90"/>
          <p:cNvGrpSpPr/>
          <p:nvPr/>
        </p:nvGrpSpPr>
        <p:grpSpPr>
          <a:xfrm>
            <a:off x="2620204" y="4054176"/>
            <a:ext cx="367165" cy="366269"/>
            <a:chOff x="-59092025" y="2296300"/>
            <a:chExt cx="317425" cy="316650"/>
          </a:xfrm>
        </p:grpSpPr>
        <p:sp>
          <p:nvSpPr>
            <p:cNvPr id="13748" name="Google Shape;13748;p9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49" name="Google Shape;13749;p9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50" name="Google Shape;13750;p90"/>
          <p:cNvGrpSpPr/>
          <p:nvPr/>
        </p:nvGrpSpPr>
        <p:grpSpPr>
          <a:xfrm>
            <a:off x="4865611" y="1305095"/>
            <a:ext cx="353174" cy="347599"/>
            <a:chOff x="683125" y="1955275"/>
            <a:chExt cx="299325" cy="294600"/>
          </a:xfrm>
        </p:grpSpPr>
        <p:sp>
          <p:nvSpPr>
            <p:cNvPr id="13751" name="Google Shape;13751;p9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52" name="Google Shape;13752;p9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53" name="Google Shape;13753;p9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54" name="Google Shape;13754;p9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55" name="Google Shape;13755;p90"/>
          <p:cNvGrpSpPr/>
          <p:nvPr/>
        </p:nvGrpSpPr>
        <p:grpSpPr>
          <a:xfrm>
            <a:off x="4866541" y="1755653"/>
            <a:ext cx="351315" cy="349486"/>
            <a:chOff x="685475" y="2318350"/>
            <a:chExt cx="297750" cy="296200"/>
          </a:xfrm>
        </p:grpSpPr>
        <p:sp>
          <p:nvSpPr>
            <p:cNvPr id="13756" name="Google Shape;13756;p9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57" name="Google Shape;13757;p9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58" name="Google Shape;13758;p9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59" name="Google Shape;13759;p90"/>
          <p:cNvGrpSpPr/>
          <p:nvPr/>
        </p:nvGrpSpPr>
        <p:grpSpPr>
          <a:xfrm>
            <a:off x="7094699" y="1304859"/>
            <a:ext cx="309517" cy="348071"/>
            <a:chOff x="2523000" y="1954875"/>
            <a:chExt cx="262325" cy="295000"/>
          </a:xfrm>
        </p:grpSpPr>
        <p:sp>
          <p:nvSpPr>
            <p:cNvPr id="13760" name="Google Shape;13760;p9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61" name="Google Shape;13761;p9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62" name="Google Shape;13762;p90"/>
          <p:cNvGrpSpPr/>
          <p:nvPr/>
        </p:nvGrpSpPr>
        <p:grpSpPr>
          <a:xfrm>
            <a:off x="7073800" y="1756125"/>
            <a:ext cx="351315" cy="348542"/>
            <a:chOff x="2508825" y="2318350"/>
            <a:chExt cx="297750" cy="295400"/>
          </a:xfrm>
        </p:grpSpPr>
        <p:sp>
          <p:nvSpPr>
            <p:cNvPr id="13763" name="Google Shape;13763;p9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64" name="Google Shape;13764;p9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765" name="Google Shape;13765;p90"/>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766" name="Google Shape;13766;p90"/>
          <p:cNvGrpSpPr/>
          <p:nvPr/>
        </p:nvGrpSpPr>
        <p:grpSpPr>
          <a:xfrm>
            <a:off x="5747373" y="2670178"/>
            <a:ext cx="347599" cy="348513"/>
            <a:chOff x="4321150" y="1946600"/>
            <a:chExt cx="294600" cy="295375"/>
          </a:xfrm>
        </p:grpSpPr>
        <p:sp>
          <p:nvSpPr>
            <p:cNvPr id="13767" name="Google Shape;13767;p9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68" name="Google Shape;13768;p9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69" name="Google Shape;13769;p9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770" name="Google Shape;13770;p90"/>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71" name="Google Shape;13771;p90"/>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72" name="Google Shape;13772;p90"/>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73" name="Google Shape;13773;p90"/>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774" name="Google Shape;13774;p90"/>
          <p:cNvGrpSpPr/>
          <p:nvPr/>
        </p:nvGrpSpPr>
        <p:grpSpPr>
          <a:xfrm>
            <a:off x="5309921" y="1756125"/>
            <a:ext cx="352230" cy="348542"/>
            <a:chOff x="1049375" y="2318350"/>
            <a:chExt cx="298525" cy="295400"/>
          </a:xfrm>
        </p:grpSpPr>
        <p:sp>
          <p:nvSpPr>
            <p:cNvPr id="13775" name="Google Shape;13775;p9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76" name="Google Shape;13776;p9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77" name="Google Shape;13777;p9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78" name="Google Shape;13778;p9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79" name="Google Shape;13779;p90"/>
          <p:cNvGrpSpPr/>
          <p:nvPr/>
        </p:nvGrpSpPr>
        <p:grpSpPr>
          <a:xfrm>
            <a:off x="5310393" y="2196576"/>
            <a:ext cx="351286" cy="351286"/>
            <a:chOff x="1049375" y="2680675"/>
            <a:chExt cx="297725" cy="297725"/>
          </a:xfrm>
        </p:grpSpPr>
        <p:sp>
          <p:nvSpPr>
            <p:cNvPr id="13780" name="Google Shape;13780;p9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81" name="Google Shape;13781;p9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82" name="Google Shape;13782;p90"/>
          <p:cNvGrpSpPr/>
          <p:nvPr/>
        </p:nvGrpSpPr>
        <p:grpSpPr>
          <a:xfrm>
            <a:off x="7523845" y="1304623"/>
            <a:ext cx="348513" cy="348542"/>
            <a:chOff x="2872725" y="1954475"/>
            <a:chExt cx="295375" cy="295400"/>
          </a:xfrm>
        </p:grpSpPr>
        <p:sp>
          <p:nvSpPr>
            <p:cNvPr id="13783" name="Google Shape;13783;p9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84" name="Google Shape;13784;p9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85" name="Google Shape;13785;p9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786" name="Google Shape;13786;p90"/>
          <p:cNvGrpSpPr/>
          <p:nvPr/>
        </p:nvGrpSpPr>
        <p:grpSpPr>
          <a:xfrm>
            <a:off x="7545216" y="1755196"/>
            <a:ext cx="305771" cy="350401"/>
            <a:chOff x="2890050" y="2318350"/>
            <a:chExt cx="259150" cy="296975"/>
          </a:xfrm>
        </p:grpSpPr>
        <p:sp>
          <p:nvSpPr>
            <p:cNvPr id="13787" name="Google Shape;13787;p9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88" name="Google Shape;13788;p9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789" name="Google Shape;13789;p90"/>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790" name="Google Shape;13790;p90"/>
          <p:cNvGrpSpPr/>
          <p:nvPr/>
        </p:nvGrpSpPr>
        <p:grpSpPr>
          <a:xfrm>
            <a:off x="6187732" y="2670650"/>
            <a:ext cx="347569" cy="347569"/>
            <a:chOff x="4685050" y="1945825"/>
            <a:chExt cx="294575" cy="294575"/>
          </a:xfrm>
        </p:grpSpPr>
        <p:sp>
          <p:nvSpPr>
            <p:cNvPr id="13791" name="Google Shape;13791;p9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92" name="Google Shape;13792;p9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93" name="Google Shape;13793;p9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94" name="Google Shape;13794;p9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95" name="Google Shape;13795;p9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796" name="Google Shape;13796;p90"/>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797" name="Google Shape;13797;p90"/>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798" name="Google Shape;13798;p90"/>
          <p:cNvGrpSpPr/>
          <p:nvPr/>
        </p:nvGrpSpPr>
        <p:grpSpPr>
          <a:xfrm>
            <a:off x="7958004" y="3159625"/>
            <a:ext cx="348513" cy="347599"/>
            <a:chOff x="6131900" y="2301825"/>
            <a:chExt cx="295375" cy="294600"/>
          </a:xfrm>
        </p:grpSpPr>
        <p:sp>
          <p:nvSpPr>
            <p:cNvPr id="13799" name="Google Shape;13799;p9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00" name="Google Shape;13800;p9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01" name="Google Shape;13801;p9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02" name="Google Shape;13802;p9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03" name="Google Shape;13803;p90"/>
          <p:cNvGrpSpPr/>
          <p:nvPr/>
        </p:nvGrpSpPr>
        <p:grpSpPr>
          <a:xfrm>
            <a:off x="5753997" y="1304166"/>
            <a:ext cx="351315" cy="349457"/>
            <a:chOff x="1412450" y="1954475"/>
            <a:chExt cx="297750" cy="296175"/>
          </a:xfrm>
        </p:grpSpPr>
        <p:sp>
          <p:nvSpPr>
            <p:cNvPr id="13804" name="Google Shape;13804;p9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05" name="Google Shape;13805;p9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806" name="Google Shape;13806;p90"/>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807" name="Google Shape;13807;p90"/>
          <p:cNvGrpSpPr/>
          <p:nvPr/>
        </p:nvGrpSpPr>
        <p:grpSpPr>
          <a:xfrm>
            <a:off x="5753997" y="2196694"/>
            <a:ext cx="351315" cy="351050"/>
            <a:chOff x="1413250" y="2680675"/>
            <a:chExt cx="297750" cy="297525"/>
          </a:xfrm>
        </p:grpSpPr>
        <p:sp>
          <p:nvSpPr>
            <p:cNvPr id="13808" name="Google Shape;13808;p9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09" name="Google Shape;13809;p9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10" name="Google Shape;13810;p9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11" name="Google Shape;13811;p9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812" name="Google Shape;13812;p90"/>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13" name="Google Shape;13813;p90"/>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14" name="Google Shape;13814;p90"/>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815" name="Google Shape;13815;p90"/>
          <p:cNvGrpSpPr/>
          <p:nvPr/>
        </p:nvGrpSpPr>
        <p:grpSpPr>
          <a:xfrm>
            <a:off x="6630407" y="2670311"/>
            <a:ext cx="350371" cy="348247"/>
            <a:chOff x="5045775" y="1946400"/>
            <a:chExt cx="296950" cy="295150"/>
          </a:xfrm>
        </p:grpSpPr>
        <p:sp>
          <p:nvSpPr>
            <p:cNvPr id="13816" name="Google Shape;13816;p9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17" name="Google Shape;13817;p9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18" name="Google Shape;13818;p90"/>
          <p:cNvGrpSpPr/>
          <p:nvPr/>
        </p:nvGrpSpPr>
        <p:grpSpPr>
          <a:xfrm>
            <a:off x="6629006" y="3179138"/>
            <a:ext cx="353174" cy="308573"/>
            <a:chOff x="5046550" y="2327025"/>
            <a:chExt cx="299325" cy="261525"/>
          </a:xfrm>
        </p:grpSpPr>
        <p:sp>
          <p:nvSpPr>
            <p:cNvPr id="13819" name="Google Shape;13819;p9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20" name="Google Shape;13820;p9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21" name="Google Shape;13821;p9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822" name="Google Shape;13822;p90"/>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823" name="Google Shape;13823;p90"/>
          <p:cNvGrpSpPr/>
          <p:nvPr/>
        </p:nvGrpSpPr>
        <p:grpSpPr>
          <a:xfrm>
            <a:off x="7956604" y="3608476"/>
            <a:ext cx="351315" cy="348513"/>
            <a:chOff x="6167350" y="2672800"/>
            <a:chExt cx="297750" cy="295375"/>
          </a:xfrm>
        </p:grpSpPr>
        <p:sp>
          <p:nvSpPr>
            <p:cNvPr id="13824" name="Google Shape;13824;p9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25" name="Google Shape;13825;p9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26" name="Google Shape;13826;p9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27" name="Google Shape;13827;p9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28" name="Google Shape;13828;p9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29" name="Google Shape;13829;p90"/>
          <p:cNvGrpSpPr/>
          <p:nvPr/>
        </p:nvGrpSpPr>
        <p:grpSpPr>
          <a:xfrm>
            <a:off x="6197601" y="1303709"/>
            <a:ext cx="347599" cy="350371"/>
            <a:chOff x="1777925" y="1953700"/>
            <a:chExt cx="294600" cy="296950"/>
          </a:xfrm>
        </p:grpSpPr>
        <p:sp>
          <p:nvSpPr>
            <p:cNvPr id="13830" name="Google Shape;13830;p9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31" name="Google Shape;13831;p9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32" name="Google Shape;13832;p9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33" name="Google Shape;13833;p9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34" name="Google Shape;13834;p90"/>
          <p:cNvGrpSpPr/>
          <p:nvPr/>
        </p:nvGrpSpPr>
        <p:grpSpPr>
          <a:xfrm>
            <a:off x="6213411" y="1756597"/>
            <a:ext cx="315977" cy="347599"/>
            <a:chOff x="1790525" y="2319150"/>
            <a:chExt cx="267800" cy="294600"/>
          </a:xfrm>
        </p:grpSpPr>
        <p:sp>
          <p:nvSpPr>
            <p:cNvPr id="13835" name="Google Shape;13835;p9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36" name="Google Shape;13836;p9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837" name="Google Shape;13837;p90"/>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838" name="Google Shape;13838;p90"/>
          <p:cNvGrpSpPr/>
          <p:nvPr/>
        </p:nvGrpSpPr>
        <p:grpSpPr>
          <a:xfrm>
            <a:off x="4866386" y="2670163"/>
            <a:ext cx="349457" cy="348542"/>
            <a:chOff x="3599700" y="1954475"/>
            <a:chExt cx="296175" cy="295400"/>
          </a:xfrm>
        </p:grpSpPr>
        <p:sp>
          <p:nvSpPr>
            <p:cNvPr id="13839" name="Google Shape;13839;p9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40" name="Google Shape;13840;p9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41" name="Google Shape;13841;p9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42" name="Google Shape;13842;p90"/>
          <p:cNvGrpSpPr/>
          <p:nvPr/>
        </p:nvGrpSpPr>
        <p:grpSpPr>
          <a:xfrm>
            <a:off x="4867316" y="3159626"/>
            <a:ext cx="347599" cy="347599"/>
            <a:chOff x="3601275" y="2319150"/>
            <a:chExt cx="294600" cy="294600"/>
          </a:xfrm>
        </p:grpSpPr>
        <p:sp>
          <p:nvSpPr>
            <p:cNvPr id="13843" name="Google Shape;13843;p9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44" name="Google Shape;13844;p9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845" name="Google Shape;13845;p90"/>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846" name="Google Shape;13846;p90"/>
          <p:cNvGrpSpPr/>
          <p:nvPr/>
        </p:nvGrpSpPr>
        <p:grpSpPr>
          <a:xfrm>
            <a:off x="7087019" y="2669721"/>
            <a:ext cx="328071" cy="349427"/>
            <a:chOff x="5421475" y="1945825"/>
            <a:chExt cx="278050" cy="296150"/>
          </a:xfrm>
        </p:grpSpPr>
        <p:sp>
          <p:nvSpPr>
            <p:cNvPr id="13847" name="Google Shape;13847;p9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48" name="Google Shape;13848;p9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49" name="Google Shape;13849;p9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50" name="Google Shape;13850;p9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51" name="Google Shape;13851;p9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52" name="Google Shape;13852;p9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53" name="Google Shape;13853;p9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54" name="Google Shape;13854;p9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855" name="Google Shape;13855;p90"/>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856" name="Google Shape;13856;p90"/>
          <p:cNvGrpSpPr/>
          <p:nvPr/>
        </p:nvGrpSpPr>
        <p:grpSpPr>
          <a:xfrm>
            <a:off x="7075869" y="3670273"/>
            <a:ext cx="350371" cy="224918"/>
            <a:chOff x="5411225" y="2726350"/>
            <a:chExt cx="296950" cy="190625"/>
          </a:xfrm>
        </p:grpSpPr>
        <p:sp>
          <p:nvSpPr>
            <p:cNvPr id="13857" name="Google Shape;13857;p9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58" name="Google Shape;13858;p9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59" name="Google Shape;13859;p90"/>
          <p:cNvGrpSpPr/>
          <p:nvPr/>
        </p:nvGrpSpPr>
        <p:grpSpPr>
          <a:xfrm>
            <a:off x="6185904" y="4059546"/>
            <a:ext cx="351286" cy="326390"/>
            <a:chOff x="6524150" y="1938725"/>
            <a:chExt cx="297725" cy="276625"/>
          </a:xfrm>
        </p:grpSpPr>
        <p:sp>
          <p:nvSpPr>
            <p:cNvPr id="13860" name="Google Shape;13860;p9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61" name="Google Shape;13861;p9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62" name="Google Shape;13862;p9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63" name="Google Shape;13863;p9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64" name="Google Shape;13864;p90"/>
          <p:cNvGrpSpPr/>
          <p:nvPr/>
        </p:nvGrpSpPr>
        <p:grpSpPr>
          <a:xfrm>
            <a:off x="6631047" y="1756007"/>
            <a:ext cx="363380" cy="348778"/>
            <a:chOff x="2140225" y="2318650"/>
            <a:chExt cx="307975" cy="295600"/>
          </a:xfrm>
        </p:grpSpPr>
        <p:sp>
          <p:nvSpPr>
            <p:cNvPr id="13865" name="Google Shape;13865;p9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66" name="Google Shape;13866;p9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67" name="Google Shape;13867;p90"/>
          <p:cNvGrpSpPr/>
          <p:nvPr/>
        </p:nvGrpSpPr>
        <p:grpSpPr>
          <a:xfrm>
            <a:off x="6636607" y="2197505"/>
            <a:ext cx="352259" cy="349427"/>
            <a:chOff x="2139425" y="2682250"/>
            <a:chExt cx="298550" cy="296150"/>
          </a:xfrm>
        </p:grpSpPr>
        <p:sp>
          <p:nvSpPr>
            <p:cNvPr id="13868" name="Google Shape;13868;p9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69" name="Google Shape;13869;p9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70" name="Google Shape;13870;p9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71" name="Google Shape;13871;p9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72" name="Google Shape;13872;p90"/>
          <p:cNvGrpSpPr/>
          <p:nvPr/>
        </p:nvGrpSpPr>
        <p:grpSpPr>
          <a:xfrm>
            <a:off x="5301219" y="2711991"/>
            <a:ext cx="350401" cy="264888"/>
            <a:chOff x="3962775" y="1990700"/>
            <a:chExt cx="296975" cy="224500"/>
          </a:xfrm>
        </p:grpSpPr>
        <p:sp>
          <p:nvSpPr>
            <p:cNvPr id="13873" name="Google Shape;13873;p9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74" name="Google Shape;13874;p9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75" name="Google Shape;13875;p9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76" name="Google Shape;13876;p9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77" name="Google Shape;13877;p90"/>
          <p:cNvGrpSpPr/>
          <p:nvPr/>
        </p:nvGrpSpPr>
        <p:grpSpPr>
          <a:xfrm>
            <a:off x="5301691" y="3158697"/>
            <a:ext cx="349457" cy="349457"/>
            <a:chOff x="3963575" y="2317575"/>
            <a:chExt cx="296175" cy="296175"/>
          </a:xfrm>
        </p:grpSpPr>
        <p:sp>
          <p:nvSpPr>
            <p:cNvPr id="13878" name="Google Shape;13878;p9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79" name="Google Shape;13879;p9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0" name="Google Shape;13880;p9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1" name="Google Shape;13881;p9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2" name="Google Shape;13882;p9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3" name="Google Shape;13883;p9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4" name="Google Shape;13884;p9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5" name="Google Shape;13885;p9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6" name="Google Shape;13886;p9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7" name="Google Shape;13887;p9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8" name="Google Shape;13888;p9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89" name="Google Shape;13889;p9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90" name="Google Shape;13890;p9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91" name="Google Shape;13891;p9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92" name="Google Shape;13892;p9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93" name="Google Shape;13893;p9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894" name="Google Shape;13894;p90"/>
          <p:cNvGrpSpPr/>
          <p:nvPr/>
        </p:nvGrpSpPr>
        <p:grpSpPr>
          <a:xfrm>
            <a:off x="5301691" y="3608476"/>
            <a:ext cx="349457" cy="348513"/>
            <a:chOff x="3962775" y="2683025"/>
            <a:chExt cx="296175" cy="295375"/>
          </a:xfrm>
        </p:grpSpPr>
        <p:sp>
          <p:nvSpPr>
            <p:cNvPr id="13895" name="Google Shape;13895;p9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96" name="Google Shape;13896;p9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897" name="Google Shape;13897;p9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898" name="Google Shape;13898;p90"/>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899" name="Google Shape;13899;p90"/>
          <p:cNvGrpSpPr/>
          <p:nvPr/>
        </p:nvGrpSpPr>
        <p:grpSpPr>
          <a:xfrm>
            <a:off x="7516228" y="3159168"/>
            <a:ext cx="348513" cy="348513"/>
            <a:chOff x="5775900" y="2308125"/>
            <a:chExt cx="295375" cy="295375"/>
          </a:xfrm>
        </p:grpSpPr>
        <p:sp>
          <p:nvSpPr>
            <p:cNvPr id="13900" name="Google Shape;13900;p9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01" name="Google Shape;13901;p9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02" name="Google Shape;13902;p9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03" name="Google Shape;13903;p9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04" name="Google Shape;13904;p9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05" name="Google Shape;13905;p90"/>
          <p:cNvGrpSpPr/>
          <p:nvPr/>
        </p:nvGrpSpPr>
        <p:grpSpPr>
          <a:xfrm>
            <a:off x="7537142" y="3608004"/>
            <a:ext cx="306686" cy="349457"/>
            <a:chOff x="5794025" y="2673575"/>
            <a:chExt cx="259925" cy="296175"/>
          </a:xfrm>
        </p:grpSpPr>
        <p:sp>
          <p:nvSpPr>
            <p:cNvPr id="13906" name="Google Shape;13906;p9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07" name="Google Shape;13907;p9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908" name="Google Shape;13908;p90"/>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09" name="Google Shape;13909;p90"/>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910" name="Google Shape;13910;p90"/>
          <p:cNvGrpSpPr/>
          <p:nvPr/>
        </p:nvGrpSpPr>
        <p:grpSpPr>
          <a:xfrm>
            <a:off x="6637536" y="1304166"/>
            <a:ext cx="350401" cy="349457"/>
            <a:chOff x="2141000" y="1954475"/>
            <a:chExt cx="296975" cy="296175"/>
          </a:xfrm>
        </p:grpSpPr>
        <p:sp>
          <p:nvSpPr>
            <p:cNvPr id="13911" name="Google Shape;13911;p9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12" name="Google Shape;13912;p9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13" name="Google Shape;13913;p9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14" name="Google Shape;13914;p9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900" name="Google Shape;900;p46"/>
          <p:cNvSpPr txBox="1">
            <a:spLocks noGrp="1"/>
          </p:cNvSpPr>
          <p:nvPr>
            <p:ph type="ctrTitle"/>
          </p:nvPr>
        </p:nvSpPr>
        <p:spPr>
          <a:xfrm>
            <a:off x="713250" y="156735"/>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sz="2800" noProof="0" dirty="0"/>
              <a:t>Data </a:t>
            </a:r>
            <a:r>
              <a:rPr lang="id-ID" sz="2800" noProof="0" dirty="0" err="1"/>
              <a:t>Understanding</a:t>
            </a:r>
            <a:endParaRPr lang="id-ID" sz="2800" noProof="0" dirty="0"/>
          </a:p>
        </p:txBody>
      </p:sp>
      <p:graphicFrame>
        <p:nvGraphicFramePr>
          <p:cNvPr id="10" name="Google Shape;502;p40">
            <a:extLst>
              <a:ext uri="{FF2B5EF4-FFF2-40B4-BE49-F238E27FC236}">
                <a16:creationId xmlns:a16="http://schemas.microsoft.com/office/drawing/2014/main" id="{3E04110A-F97F-5B6C-09D2-FEB954B4A72E}"/>
              </a:ext>
            </a:extLst>
          </p:cNvPr>
          <p:cNvGraphicFramePr/>
          <p:nvPr>
            <p:extLst>
              <p:ext uri="{D42A27DB-BD31-4B8C-83A1-F6EECF244321}">
                <p14:modId xmlns:p14="http://schemas.microsoft.com/office/powerpoint/2010/main" val="2721922966"/>
              </p:ext>
            </p:extLst>
          </p:nvPr>
        </p:nvGraphicFramePr>
        <p:xfrm>
          <a:off x="720000" y="864705"/>
          <a:ext cx="7704000" cy="4122060"/>
        </p:xfrm>
        <a:graphic>
          <a:graphicData uri="http://schemas.openxmlformats.org/drawingml/2006/table">
            <a:tbl>
              <a:tblPr>
                <a:noFill/>
                <a:tableStyleId>{723B05E6-FEF8-43EB-B482-9C6623DC7C2B}</a:tableStyleId>
              </a:tblPr>
              <a:tblGrid>
                <a:gridCol w="2261776">
                  <a:extLst>
                    <a:ext uri="{9D8B030D-6E8A-4147-A177-3AD203B41FA5}">
                      <a16:colId xmlns:a16="http://schemas.microsoft.com/office/drawing/2014/main" val="20000"/>
                    </a:ext>
                  </a:extLst>
                </a:gridCol>
                <a:gridCol w="1308410">
                  <a:extLst>
                    <a:ext uri="{9D8B030D-6E8A-4147-A177-3AD203B41FA5}">
                      <a16:colId xmlns:a16="http://schemas.microsoft.com/office/drawing/2014/main" val="20001"/>
                    </a:ext>
                  </a:extLst>
                </a:gridCol>
                <a:gridCol w="4133814">
                  <a:extLst>
                    <a:ext uri="{9D8B030D-6E8A-4147-A177-3AD203B41FA5}">
                      <a16:colId xmlns:a16="http://schemas.microsoft.com/office/drawing/2014/main" val="1661079049"/>
                    </a:ext>
                  </a:extLst>
                </a:gridCol>
              </a:tblGrid>
              <a:tr h="329266">
                <a:tc>
                  <a:txBody>
                    <a:bodyPr/>
                    <a:lstStyle/>
                    <a:p>
                      <a:pPr marL="0" lvl="0" indent="0" algn="ctr" rtl="0">
                        <a:spcBef>
                          <a:spcPts val="0"/>
                        </a:spcBef>
                        <a:spcAft>
                          <a:spcPts val="0"/>
                        </a:spcAft>
                        <a:buNone/>
                      </a:pPr>
                      <a:r>
                        <a:rPr lang="id-ID" sz="1100" b="1" noProof="0" dirty="0" err="1">
                          <a:solidFill>
                            <a:schemeClr val="bg1"/>
                          </a:solidFill>
                          <a:uFill>
                            <a:noFill/>
                          </a:uFill>
                          <a:latin typeface="Assistant"/>
                          <a:ea typeface="Assistant"/>
                          <a:cs typeface="Assistant"/>
                          <a:sym typeface="Assistant"/>
                        </a:rPr>
                        <a:t>Attribute</a:t>
                      </a:r>
                      <a:endParaRPr lang="id-ID" sz="1100" b="1" noProof="0" dirty="0">
                        <a:solidFill>
                          <a:schemeClr val="bg1"/>
                        </a:solidFill>
                        <a:latin typeface="Assistant"/>
                        <a:ea typeface="Assistant"/>
                        <a:cs typeface="Assistant"/>
                        <a:sym typeface="Assistant"/>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14000"/>
                    </a:solidFill>
                  </a:tcPr>
                </a:tc>
                <a:tc>
                  <a:txBody>
                    <a:bodyPr/>
                    <a:lstStyle/>
                    <a:p>
                      <a:pPr marL="0" lvl="0" indent="0" algn="ctr" rtl="0">
                        <a:spcBef>
                          <a:spcPts val="0"/>
                        </a:spcBef>
                        <a:spcAft>
                          <a:spcPts val="1600"/>
                        </a:spcAft>
                        <a:buNone/>
                      </a:pPr>
                      <a:r>
                        <a:rPr lang="id-ID" sz="1100" noProof="0" dirty="0">
                          <a:solidFill>
                            <a:schemeClr val="bg1"/>
                          </a:solidFill>
                          <a:latin typeface="Assistant"/>
                          <a:ea typeface="Assistant"/>
                          <a:cs typeface="Assistant"/>
                          <a:sym typeface="Assistant"/>
                        </a:rPr>
                        <a:t>Data </a:t>
                      </a:r>
                      <a:r>
                        <a:rPr lang="id-ID" sz="1100" noProof="0" dirty="0" err="1">
                          <a:solidFill>
                            <a:schemeClr val="bg1"/>
                          </a:solidFill>
                          <a:latin typeface="Assistant"/>
                          <a:ea typeface="Assistant"/>
                          <a:cs typeface="Assistant"/>
                          <a:sym typeface="Assistant"/>
                        </a:rPr>
                        <a:t>Type</a:t>
                      </a:r>
                      <a:endParaRPr lang="id-ID" sz="1100" noProof="0" dirty="0">
                        <a:solidFill>
                          <a:schemeClr val="bg1"/>
                        </a:solidFill>
                        <a:latin typeface="Assistant"/>
                        <a:ea typeface="Assistant"/>
                        <a:cs typeface="Assistant"/>
                        <a:sym typeface="Assistant"/>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14000"/>
                    </a:solidFill>
                  </a:tcPr>
                </a:tc>
                <a:tc>
                  <a:txBody>
                    <a:bodyPr/>
                    <a:lstStyle/>
                    <a:p>
                      <a:pPr marL="0" lvl="0" indent="0" algn="ctr" rtl="0">
                        <a:spcBef>
                          <a:spcPts val="0"/>
                        </a:spcBef>
                        <a:spcAft>
                          <a:spcPts val="1600"/>
                        </a:spcAft>
                        <a:buNone/>
                      </a:pPr>
                      <a:r>
                        <a:rPr lang="id-ID" sz="1100" noProof="0" dirty="0" err="1">
                          <a:solidFill>
                            <a:schemeClr val="bg1"/>
                          </a:solidFill>
                          <a:latin typeface="Assistant"/>
                          <a:ea typeface="Assistant"/>
                          <a:cs typeface="Assistant"/>
                          <a:sym typeface="Assistant"/>
                        </a:rPr>
                        <a:t>Description</a:t>
                      </a:r>
                      <a:endParaRPr lang="id-ID" sz="1100" noProof="0" dirty="0">
                        <a:solidFill>
                          <a:schemeClr val="bg1"/>
                        </a:solidFill>
                        <a:latin typeface="Assistant"/>
                        <a:ea typeface="Assistant"/>
                        <a:cs typeface="Assistant"/>
                        <a:sym typeface="Assistant"/>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14000"/>
                    </a:solidFill>
                  </a:tcPr>
                </a:tc>
                <a:extLst>
                  <a:ext uri="{0D108BD9-81ED-4DB2-BD59-A6C34878D82A}">
                    <a16:rowId xmlns:a16="http://schemas.microsoft.com/office/drawing/2014/main" val="10000"/>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country</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err="1">
                          <a:solidFill>
                            <a:schemeClr val="tx1"/>
                          </a:solidFill>
                          <a:latin typeface="Assistant"/>
                          <a:ea typeface="Assistant"/>
                          <a:cs typeface="Assistant"/>
                          <a:sym typeface="Assistant"/>
                        </a:rPr>
                        <a:t>str</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Negara asal pelanggan </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10001"/>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market_segment</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err="1">
                          <a:solidFill>
                            <a:schemeClr val="tx1"/>
                          </a:solidFill>
                          <a:latin typeface="Assistant"/>
                          <a:ea typeface="Assistant"/>
                          <a:cs typeface="Assistant"/>
                          <a:sym typeface="Assistant"/>
                        </a:rPr>
                        <a:t>str</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Segmen pasar</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3658336290"/>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previous_cancellations</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int</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Jumlah pembatalan pemesanan sebelumnya</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69294430"/>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booking_changes</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int</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Jumlah perubahan dalam pemesanan</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1237604787"/>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deposit_type</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err="1">
                          <a:solidFill>
                            <a:schemeClr val="tx1"/>
                          </a:solidFill>
                          <a:latin typeface="Assistant"/>
                          <a:ea typeface="Assistant"/>
                          <a:cs typeface="Assistant"/>
                          <a:sym typeface="Assistant"/>
                        </a:rPr>
                        <a:t>str</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Tipe deposit</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3197578804"/>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days_in_waiting_list</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int</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Jumlah hari dalam </a:t>
                      </a:r>
                      <a:r>
                        <a:rPr lang="id-ID" sz="1050" b="0" noProof="0" dirty="0" err="1">
                          <a:solidFill>
                            <a:schemeClr val="tx1"/>
                          </a:solidFill>
                          <a:latin typeface="Assistant"/>
                          <a:ea typeface="Assistant"/>
                          <a:cs typeface="Assistant"/>
                          <a:sym typeface="Assistant"/>
                        </a:rPr>
                        <a:t>waiting</a:t>
                      </a:r>
                      <a:r>
                        <a:rPr lang="id-ID" sz="1050" b="0" noProof="0" dirty="0">
                          <a:solidFill>
                            <a:schemeClr val="tx1"/>
                          </a:solidFill>
                          <a:latin typeface="Assistant"/>
                          <a:ea typeface="Assistant"/>
                          <a:cs typeface="Assistant"/>
                          <a:sym typeface="Assistant"/>
                        </a:rPr>
                        <a:t> </a:t>
                      </a:r>
                      <a:r>
                        <a:rPr lang="id-ID" sz="1050" b="0" noProof="0" dirty="0" err="1">
                          <a:solidFill>
                            <a:schemeClr val="tx1"/>
                          </a:solidFill>
                          <a:latin typeface="Assistant"/>
                          <a:ea typeface="Assistant"/>
                          <a:cs typeface="Assistant"/>
                          <a:sym typeface="Assistant"/>
                        </a:rPr>
                        <a:t>list</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4054602721"/>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customer_type</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err="1">
                          <a:solidFill>
                            <a:schemeClr val="tx1"/>
                          </a:solidFill>
                          <a:latin typeface="Assistant"/>
                          <a:ea typeface="Assistant"/>
                          <a:cs typeface="Assistant"/>
                          <a:sym typeface="Assistant"/>
                        </a:rPr>
                        <a:t>str</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Tipe pemesanan pelanggan</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1260156529"/>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reserved_room_type</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err="1">
                          <a:solidFill>
                            <a:schemeClr val="tx1"/>
                          </a:solidFill>
                          <a:latin typeface="Assistant"/>
                          <a:ea typeface="Assistant"/>
                          <a:cs typeface="Assistant"/>
                          <a:sym typeface="Assistant"/>
                        </a:rPr>
                        <a:t>str</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Tipe kamar yang dipesan</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1178459882"/>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required_car_parking_space</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int</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Jumlah permintaan tempat parkir</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142650514"/>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total_of_special_request</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int</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fi-FI" sz="1050" b="0" noProof="0" dirty="0">
                          <a:solidFill>
                            <a:schemeClr val="tx1"/>
                          </a:solidFill>
                          <a:latin typeface="Assistant"/>
                          <a:ea typeface="Assistant"/>
                          <a:cs typeface="Assistant"/>
                          <a:sym typeface="Assistant"/>
                        </a:rPr>
                        <a:t>Jumlah permintaan tambahan dari pelanggan</a:t>
                      </a:r>
                      <a:endParaRPr lang="id-ID" sz="1050" b="0" noProof="0" dirty="0">
                        <a:solidFill>
                          <a:schemeClr val="tx1"/>
                        </a:solidFill>
                        <a:latin typeface="Assistant"/>
                        <a:ea typeface="Assistant"/>
                        <a:cs typeface="Assistant"/>
                        <a:sym typeface="Assistant"/>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4243334922"/>
                  </a:ext>
                </a:extLst>
              </a:tr>
              <a:tr h="315545">
                <a:tc>
                  <a:txBody>
                    <a:bodyPr/>
                    <a:lstStyle/>
                    <a:p>
                      <a:pPr marL="0" lvl="0" indent="0" algn="l" rtl="0">
                        <a:spcBef>
                          <a:spcPts val="0"/>
                        </a:spcBef>
                        <a:spcAft>
                          <a:spcPts val="0"/>
                        </a:spcAft>
                        <a:buNone/>
                      </a:pPr>
                      <a:r>
                        <a:rPr lang="id-ID" sz="1050" b="0" noProof="0" dirty="0" err="1">
                          <a:solidFill>
                            <a:schemeClr val="tx1"/>
                          </a:solidFill>
                          <a:latin typeface="Assistant"/>
                          <a:ea typeface="Assistant"/>
                          <a:cs typeface="Assistant"/>
                          <a:sym typeface="Assistant"/>
                        </a:rPr>
                        <a:t>is_canceled</a:t>
                      </a:r>
                      <a:r>
                        <a:rPr lang="id-ID" sz="1050" b="0" noProof="0" dirty="0">
                          <a:solidFill>
                            <a:schemeClr val="tx1"/>
                          </a:solidFill>
                          <a:latin typeface="Assistant"/>
                          <a:ea typeface="Assistant"/>
                          <a:cs typeface="Assistant"/>
                          <a:sym typeface="Assistant"/>
                        </a:rPr>
                        <a:t> (target) </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EC1"/>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int</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dk2"/>
                    </a:solidFill>
                  </a:tcPr>
                </a:tc>
                <a:tc>
                  <a:txBody>
                    <a:bodyPr/>
                    <a:lstStyle/>
                    <a:p>
                      <a:pPr marL="0" marR="0" lvl="0" indent="0" algn="l" rtl="0">
                        <a:lnSpc>
                          <a:spcPct val="100000"/>
                        </a:lnSpc>
                        <a:spcBef>
                          <a:spcPts val="0"/>
                        </a:spcBef>
                        <a:spcAft>
                          <a:spcPts val="1600"/>
                        </a:spcAft>
                        <a:buNone/>
                      </a:pPr>
                      <a:r>
                        <a:rPr lang="id-ID" sz="1050" b="0" noProof="0" dirty="0">
                          <a:solidFill>
                            <a:schemeClr val="tx1"/>
                          </a:solidFill>
                          <a:latin typeface="Assistant"/>
                          <a:ea typeface="Assistant"/>
                          <a:cs typeface="Assistant"/>
                          <a:sym typeface="Assistant"/>
                        </a:rPr>
                        <a:t>Status pembatalan: 0 = Tidak batal, 1 = Batal</a:t>
                      </a: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60000"/>
                        <a:lumOff val="40000"/>
                      </a:schemeClr>
                    </a:solidFill>
                  </a:tcPr>
                </a:tc>
                <a:extLst>
                  <a:ext uri="{0D108BD9-81ED-4DB2-BD59-A6C34878D82A}">
                    <a16:rowId xmlns:a16="http://schemas.microsoft.com/office/drawing/2014/main" val="756572180"/>
                  </a:ext>
                </a:extLst>
              </a:tr>
            </a:tbl>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18"/>
        <p:cNvGrpSpPr/>
        <p:nvPr/>
      </p:nvGrpSpPr>
      <p:grpSpPr>
        <a:xfrm>
          <a:off x="0" y="0"/>
          <a:ext cx="0" cy="0"/>
          <a:chOff x="0" y="0"/>
          <a:chExt cx="0" cy="0"/>
        </a:xfrm>
      </p:grpSpPr>
      <p:sp>
        <p:nvSpPr>
          <p:cNvPr id="13919" name="Google Shape;13919;p91"/>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err="1">
                <a:solidFill>
                  <a:schemeClr val="lt1"/>
                </a:solidFill>
                <a:latin typeface="Arial"/>
                <a:ea typeface="Arial"/>
                <a:cs typeface="Arial"/>
                <a:sym typeface="Arial"/>
              </a:rPr>
              <a:t>Help</a:t>
            </a:r>
            <a:r>
              <a:rPr lang="id-ID" noProof="0" dirty="0">
                <a:solidFill>
                  <a:schemeClr val="lt1"/>
                </a:solidFill>
                <a:latin typeface="Arial"/>
                <a:ea typeface="Arial"/>
                <a:cs typeface="Arial"/>
                <a:sym typeface="Arial"/>
              </a:rPr>
              <a:t> &amp; </a:t>
            </a:r>
            <a:r>
              <a:rPr lang="id-ID" noProof="0" dirty="0" err="1">
                <a:solidFill>
                  <a:schemeClr val="lt1"/>
                </a:solidFill>
                <a:latin typeface="Arial"/>
                <a:ea typeface="Arial"/>
                <a:cs typeface="Arial"/>
                <a:sym typeface="Arial"/>
              </a:rPr>
              <a:t>Support</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Icons</a:t>
            </a:r>
            <a:endParaRPr lang="id-ID" noProof="0" dirty="0">
              <a:solidFill>
                <a:schemeClr val="lt1"/>
              </a:solidFill>
              <a:latin typeface="Arial"/>
              <a:ea typeface="Arial"/>
              <a:cs typeface="Arial"/>
              <a:sym typeface="Arial"/>
            </a:endParaRPr>
          </a:p>
        </p:txBody>
      </p:sp>
      <p:sp>
        <p:nvSpPr>
          <p:cNvPr id="13920" name="Google Shape;13920;p91"/>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err="1">
                <a:solidFill>
                  <a:schemeClr val="lt1"/>
                </a:solidFill>
                <a:latin typeface="Arial"/>
                <a:ea typeface="Arial"/>
                <a:cs typeface="Arial"/>
                <a:sym typeface="Arial"/>
              </a:rPr>
              <a:t>Avatar</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Icons</a:t>
            </a:r>
            <a:endParaRPr lang="id-ID" noProof="0" dirty="0">
              <a:solidFill>
                <a:schemeClr val="lt1"/>
              </a:solidFill>
              <a:latin typeface="Arial"/>
              <a:ea typeface="Arial"/>
              <a:cs typeface="Arial"/>
              <a:sym typeface="Arial"/>
            </a:endParaRPr>
          </a:p>
        </p:txBody>
      </p:sp>
      <p:grpSp>
        <p:nvGrpSpPr>
          <p:cNvPr id="13921" name="Google Shape;13921;p91"/>
          <p:cNvGrpSpPr/>
          <p:nvPr/>
        </p:nvGrpSpPr>
        <p:grpSpPr>
          <a:xfrm>
            <a:off x="882957" y="1306638"/>
            <a:ext cx="292442" cy="355741"/>
            <a:chOff x="-35830350" y="1912725"/>
            <a:chExt cx="241050" cy="293225"/>
          </a:xfrm>
        </p:grpSpPr>
        <p:sp>
          <p:nvSpPr>
            <p:cNvPr id="13922" name="Google Shape;13922;p9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23" name="Google Shape;13923;p9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24" name="Google Shape;13924;p91"/>
          <p:cNvGrpSpPr/>
          <p:nvPr/>
        </p:nvGrpSpPr>
        <p:grpSpPr>
          <a:xfrm>
            <a:off x="851444" y="1766235"/>
            <a:ext cx="355468" cy="353587"/>
            <a:chOff x="-35854750" y="2272675"/>
            <a:chExt cx="293000" cy="291450"/>
          </a:xfrm>
        </p:grpSpPr>
        <p:sp>
          <p:nvSpPr>
            <p:cNvPr id="13925" name="Google Shape;13925;p9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26" name="Google Shape;13926;p9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27" name="Google Shape;13927;p9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28" name="Google Shape;13928;p91"/>
          <p:cNvGrpSpPr/>
          <p:nvPr/>
        </p:nvGrpSpPr>
        <p:grpSpPr>
          <a:xfrm>
            <a:off x="850958" y="2220821"/>
            <a:ext cx="356438" cy="354558"/>
            <a:chOff x="-35853975" y="2631825"/>
            <a:chExt cx="293800" cy="292250"/>
          </a:xfrm>
        </p:grpSpPr>
        <p:sp>
          <p:nvSpPr>
            <p:cNvPr id="13929" name="Google Shape;13929;p9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30" name="Google Shape;13930;p9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31" name="Google Shape;13931;p9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32" name="Google Shape;13932;p9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33" name="Google Shape;13933;p9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34" name="Google Shape;13934;p91"/>
          <p:cNvGrpSpPr/>
          <p:nvPr/>
        </p:nvGrpSpPr>
        <p:grpSpPr>
          <a:xfrm>
            <a:off x="3089562" y="1307714"/>
            <a:ext cx="353587" cy="353587"/>
            <a:chOff x="-34032200" y="1916675"/>
            <a:chExt cx="291450" cy="291450"/>
          </a:xfrm>
        </p:grpSpPr>
        <p:sp>
          <p:nvSpPr>
            <p:cNvPr id="13935" name="Google Shape;13935;p9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36" name="Google Shape;13936;p9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37" name="Google Shape;13937;p9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38" name="Google Shape;13938;p9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939" name="Google Shape;13939;p91"/>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940" name="Google Shape;13940;p91"/>
          <p:cNvGrpSpPr/>
          <p:nvPr/>
        </p:nvGrpSpPr>
        <p:grpSpPr>
          <a:xfrm>
            <a:off x="3089092" y="2220821"/>
            <a:ext cx="354527" cy="354558"/>
            <a:chOff x="-34032200" y="2634975"/>
            <a:chExt cx="292225" cy="292250"/>
          </a:xfrm>
        </p:grpSpPr>
        <p:sp>
          <p:nvSpPr>
            <p:cNvPr id="13941" name="Google Shape;13941;p9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42" name="Google Shape;13942;p9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43" name="Google Shape;13943;p9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44" name="Google Shape;13944;p91"/>
          <p:cNvGrpSpPr/>
          <p:nvPr/>
        </p:nvGrpSpPr>
        <p:grpSpPr>
          <a:xfrm>
            <a:off x="1739487" y="2687069"/>
            <a:ext cx="358379" cy="354527"/>
            <a:chOff x="-32245875" y="1938725"/>
            <a:chExt cx="295400" cy="292225"/>
          </a:xfrm>
        </p:grpSpPr>
        <p:sp>
          <p:nvSpPr>
            <p:cNvPr id="13945" name="Google Shape;13945;p9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46" name="Google Shape;13946;p9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47" name="Google Shape;13947;p9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48" name="Google Shape;13948;p91"/>
          <p:cNvGrpSpPr/>
          <p:nvPr/>
        </p:nvGrpSpPr>
        <p:grpSpPr>
          <a:xfrm>
            <a:off x="1736150" y="3156468"/>
            <a:ext cx="365052" cy="352162"/>
            <a:chOff x="-32243500" y="2299850"/>
            <a:chExt cx="300900" cy="290275"/>
          </a:xfrm>
        </p:grpSpPr>
        <p:sp>
          <p:nvSpPr>
            <p:cNvPr id="13949" name="Google Shape;13949;p9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50" name="Google Shape;13950;p9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951" name="Google Shape;13951;p91"/>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952" name="Google Shape;13952;p91"/>
          <p:cNvGrpSpPr/>
          <p:nvPr/>
        </p:nvGrpSpPr>
        <p:grpSpPr>
          <a:xfrm>
            <a:off x="1299432" y="1306759"/>
            <a:ext cx="354527" cy="355498"/>
            <a:chOff x="-35495600" y="1912725"/>
            <a:chExt cx="292225" cy="293025"/>
          </a:xfrm>
        </p:grpSpPr>
        <p:sp>
          <p:nvSpPr>
            <p:cNvPr id="13953" name="Google Shape;13953;p9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54" name="Google Shape;13954;p9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55" name="Google Shape;13955;p9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956" name="Google Shape;13956;p91"/>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957" name="Google Shape;13957;p91"/>
          <p:cNvGrpSpPr/>
          <p:nvPr/>
        </p:nvGrpSpPr>
        <p:grpSpPr>
          <a:xfrm>
            <a:off x="1299432" y="2221307"/>
            <a:ext cx="354527" cy="353587"/>
            <a:chOff x="-35495600" y="2631825"/>
            <a:chExt cx="292225" cy="291450"/>
          </a:xfrm>
        </p:grpSpPr>
        <p:sp>
          <p:nvSpPr>
            <p:cNvPr id="13958" name="Google Shape;13958;p9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59" name="Google Shape;13959;p9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60" name="Google Shape;13960;p9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61" name="Google Shape;13961;p9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62" name="Google Shape;13962;p91"/>
          <p:cNvGrpSpPr/>
          <p:nvPr/>
        </p:nvGrpSpPr>
        <p:grpSpPr>
          <a:xfrm>
            <a:off x="3537081" y="1307714"/>
            <a:ext cx="353587" cy="353587"/>
            <a:chOff x="-33673825" y="1916675"/>
            <a:chExt cx="291450" cy="291450"/>
          </a:xfrm>
        </p:grpSpPr>
        <p:sp>
          <p:nvSpPr>
            <p:cNvPr id="13963" name="Google Shape;13963;p9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64" name="Google Shape;13964;p9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65" name="Google Shape;13965;p9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66" name="Google Shape;13966;p9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67" name="Google Shape;13967;p91"/>
          <p:cNvGrpSpPr/>
          <p:nvPr/>
        </p:nvGrpSpPr>
        <p:grpSpPr>
          <a:xfrm>
            <a:off x="3534700" y="1765295"/>
            <a:ext cx="358349" cy="355468"/>
            <a:chOff x="-33676975" y="2275050"/>
            <a:chExt cx="295375" cy="293000"/>
          </a:xfrm>
        </p:grpSpPr>
        <p:sp>
          <p:nvSpPr>
            <p:cNvPr id="13968" name="Google Shape;13968;p9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69" name="Google Shape;13969;p9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70" name="Google Shape;13970;p9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71" name="Google Shape;13971;p91"/>
          <p:cNvGrpSpPr/>
          <p:nvPr/>
        </p:nvGrpSpPr>
        <p:grpSpPr>
          <a:xfrm>
            <a:off x="3537081" y="2220594"/>
            <a:ext cx="353587" cy="355013"/>
            <a:chOff x="-33673825" y="2634975"/>
            <a:chExt cx="291450" cy="292625"/>
          </a:xfrm>
        </p:grpSpPr>
        <p:sp>
          <p:nvSpPr>
            <p:cNvPr id="13972" name="Google Shape;13972;p9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73" name="Google Shape;13973;p9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74" name="Google Shape;13974;p91"/>
          <p:cNvGrpSpPr/>
          <p:nvPr/>
        </p:nvGrpSpPr>
        <p:grpSpPr>
          <a:xfrm>
            <a:off x="2205089" y="2687509"/>
            <a:ext cx="329687" cy="353648"/>
            <a:chOff x="-31874100" y="1939525"/>
            <a:chExt cx="271750" cy="291500"/>
          </a:xfrm>
        </p:grpSpPr>
        <p:sp>
          <p:nvSpPr>
            <p:cNvPr id="13975" name="Google Shape;13975;p9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76" name="Google Shape;13976;p9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977" name="Google Shape;13977;p91"/>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978" name="Google Shape;13978;p91"/>
          <p:cNvGrpSpPr/>
          <p:nvPr/>
        </p:nvGrpSpPr>
        <p:grpSpPr>
          <a:xfrm>
            <a:off x="2186451" y="3616531"/>
            <a:ext cx="366963" cy="352768"/>
            <a:chOff x="-31889075" y="2658950"/>
            <a:chExt cx="302475" cy="290775"/>
          </a:xfrm>
        </p:grpSpPr>
        <p:sp>
          <p:nvSpPr>
            <p:cNvPr id="13979" name="Google Shape;13979;p9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80" name="Google Shape;13980;p9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981" name="Google Shape;13981;p91"/>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982" name="Google Shape;13982;p91"/>
          <p:cNvGrpSpPr/>
          <p:nvPr/>
        </p:nvGrpSpPr>
        <p:grpSpPr>
          <a:xfrm>
            <a:off x="1747421" y="1306759"/>
            <a:ext cx="354527" cy="355498"/>
            <a:chOff x="-35136450" y="1912725"/>
            <a:chExt cx="292225" cy="293025"/>
          </a:xfrm>
        </p:grpSpPr>
        <p:sp>
          <p:nvSpPr>
            <p:cNvPr id="13983" name="Google Shape;13983;p9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84" name="Google Shape;13984;p9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85" name="Google Shape;13985;p9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86" name="Google Shape;13986;p91"/>
          <p:cNvGrpSpPr/>
          <p:nvPr/>
        </p:nvGrpSpPr>
        <p:grpSpPr>
          <a:xfrm>
            <a:off x="1747891" y="1765978"/>
            <a:ext cx="353587" cy="354103"/>
            <a:chOff x="-35134875" y="2272675"/>
            <a:chExt cx="291450" cy="291875"/>
          </a:xfrm>
        </p:grpSpPr>
        <p:sp>
          <p:nvSpPr>
            <p:cNvPr id="13987" name="Google Shape;13987;p9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88" name="Google Shape;13988;p9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89" name="Google Shape;13989;p9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90" name="Google Shape;13990;p9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3991" name="Google Shape;13991;p91"/>
          <p:cNvGrpSpPr/>
          <p:nvPr/>
        </p:nvGrpSpPr>
        <p:grpSpPr>
          <a:xfrm>
            <a:off x="1789458" y="2221307"/>
            <a:ext cx="270453" cy="353587"/>
            <a:chOff x="-35101800" y="2631050"/>
            <a:chExt cx="222925" cy="291450"/>
          </a:xfrm>
        </p:grpSpPr>
        <p:sp>
          <p:nvSpPr>
            <p:cNvPr id="13992" name="Google Shape;13992;p9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93" name="Google Shape;13993;p9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94" name="Google Shape;13994;p9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95" name="Google Shape;13995;p9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3996" name="Google Shape;13996;p91"/>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3997" name="Google Shape;13997;p91"/>
          <p:cNvGrpSpPr/>
          <p:nvPr/>
        </p:nvGrpSpPr>
        <p:grpSpPr>
          <a:xfrm>
            <a:off x="3977510" y="1765295"/>
            <a:ext cx="353587" cy="355468"/>
            <a:chOff x="-33314675" y="2275050"/>
            <a:chExt cx="291450" cy="293000"/>
          </a:xfrm>
        </p:grpSpPr>
        <p:sp>
          <p:nvSpPr>
            <p:cNvPr id="13998" name="Google Shape;13998;p9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3999" name="Google Shape;13999;p9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00" name="Google Shape;14000;p9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001" name="Google Shape;14001;p91"/>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002" name="Google Shape;14002;p91"/>
          <p:cNvGrpSpPr/>
          <p:nvPr/>
        </p:nvGrpSpPr>
        <p:grpSpPr>
          <a:xfrm>
            <a:off x="2639701" y="2687555"/>
            <a:ext cx="353587" cy="353557"/>
            <a:chOff x="-31523625" y="1939525"/>
            <a:chExt cx="291450" cy="291425"/>
          </a:xfrm>
        </p:grpSpPr>
        <p:sp>
          <p:nvSpPr>
            <p:cNvPr id="14003" name="Google Shape;14003;p9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04" name="Google Shape;14004;p9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05" name="Google Shape;14005;p9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06" name="Google Shape;14006;p9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07" name="Google Shape;14007;p9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08" name="Google Shape;14008;p9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09" name="Google Shape;14009;p9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10" name="Google Shape;14010;p9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11" name="Google Shape;14011;p9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12" name="Google Shape;14012;p9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13" name="Google Shape;14013;p9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14" name="Google Shape;14014;p91"/>
          <p:cNvGrpSpPr/>
          <p:nvPr/>
        </p:nvGrpSpPr>
        <p:grpSpPr>
          <a:xfrm>
            <a:off x="2638746" y="3155755"/>
            <a:ext cx="355498" cy="353587"/>
            <a:chOff x="-31523625" y="2298675"/>
            <a:chExt cx="293025" cy="291450"/>
          </a:xfrm>
        </p:grpSpPr>
        <p:sp>
          <p:nvSpPr>
            <p:cNvPr id="14015" name="Google Shape;14015;p9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16" name="Google Shape;14016;p9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17" name="Google Shape;14017;p9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018" name="Google Shape;14018;p91"/>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19" name="Google Shape;14019;p91"/>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020" name="Google Shape;14020;p91"/>
          <p:cNvGrpSpPr/>
          <p:nvPr/>
        </p:nvGrpSpPr>
        <p:grpSpPr>
          <a:xfrm>
            <a:off x="2205934" y="1307729"/>
            <a:ext cx="331598" cy="353557"/>
            <a:chOff x="-34767825" y="1914325"/>
            <a:chExt cx="273325" cy="291425"/>
          </a:xfrm>
        </p:grpSpPr>
        <p:sp>
          <p:nvSpPr>
            <p:cNvPr id="14021" name="Google Shape;14021;p9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22" name="Google Shape;14022;p9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23" name="Google Shape;14023;p9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24" name="Google Shape;14024;p91"/>
          <p:cNvGrpSpPr/>
          <p:nvPr/>
        </p:nvGrpSpPr>
        <p:grpSpPr>
          <a:xfrm>
            <a:off x="2193513" y="1765280"/>
            <a:ext cx="356438" cy="355498"/>
            <a:chOff x="-34778075" y="2272675"/>
            <a:chExt cx="293800" cy="293025"/>
          </a:xfrm>
        </p:grpSpPr>
        <p:sp>
          <p:nvSpPr>
            <p:cNvPr id="14025" name="Google Shape;14025;p9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26" name="Google Shape;14026;p9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27" name="Google Shape;14027;p9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28" name="Google Shape;14028;p91"/>
          <p:cNvGrpSpPr/>
          <p:nvPr/>
        </p:nvGrpSpPr>
        <p:grpSpPr>
          <a:xfrm>
            <a:off x="2194939" y="2221307"/>
            <a:ext cx="353587" cy="353587"/>
            <a:chOff x="-34776500" y="2631825"/>
            <a:chExt cx="291450" cy="291450"/>
          </a:xfrm>
        </p:grpSpPr>
        <p:sp>
          <p:nvSpPr>
            <p:cNvPr id="14029" name="Google Shape;14029;p9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30" name="Google Shape;14030;p9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31" name="Google Shape;14031;p9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32" name="Google Shape;14032;p91"/>
          <p:cNvGrpSpPr/>
          <p:nvPr/>
        </p:nvGrpSpPr>
        <p:grpSpPr>
          <a:xfrm>
            <a:off x="853628" y="2685160"/>
            <a:ext cx="354527" cy="358349"/>
            <a:chOff x="-32956300" y="1915900"/>
            <a:chExt cx="292225" cy="295375"/>
          </a:xfrm>
        </p:grpSpPr>
        <p:sp>
          <p:nvSpPr>
            <p:cNvPr id="14033" name="Google Shape;14033;p9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34" name="Google Shape;14034;p9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035" name="Google Shape;14035;p91"/>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36" name="Google Shape;14036;p91"/>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037" name="Google Shape;14037;p91"/>
          <p:cNvGrpSpPr/>
          <p:nvPr/>
        </p:nvGrpSpPr>
        <p:grpSpPr>
          <a:xfrm>
            <a:off x="3081101" y="2687555"/>
            <a:ext cx="356438" cy="353557"/>
            <a:chOff x="-31166825" y="1939525"/>
            <a:chExt cx="293800" cy="291425"/>
          </a:xfrm>
        </p:grpSpPr>
        <p:sp>
          <p:nvSpPr>
            <p:cNvPr id="14038" name="Google Shape;14038;p9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39" name="Google Shape;14039;p9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40" name="Google Shape;14040;p9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41" name="Google Shape;14041;p9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42" name="Google Shape;14042;p9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43" name="Google Shape;14043;p9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44" name="Google Shape;14044;p9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45" name="Google Shape;14045;p9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46" name="Google Shape;14046;p9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47" name="Google Shape;14047;p9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48" name="Google Shape;14048;p9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49" name="Google Shape;14049;p91"/>
          <p:cNvGrpSpPr/>
          <p:nvPr/>
        </p:nvGrpSpPr>
        <p:grpSpPr>
          <a:xfrm>
            <a:off x="3082057" y="3155482"/>
            <a:ext cx="354527" cy="354133"/>
            <a:chOff x="-31165250" y="2298675"/>
            <a:chExt cx="292225" cy="291900"/>
          </a:xfrm>
        </p:grpSpPr>
        <p:sp>
          <p:nvSpPr>
            <p:cNvPr id="14050" name="Google Shape;14050;p9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51" name="Google Shape;14051;p9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52" name="Google Shape;14052;p9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53" name="Google Shape;14053;p91"/>
          <p:cNvGrpSpPr/>
          <p:nvPr/>
        </p:nvGrpSpPr>
        <p:grpSpPr>
          <a:xfrm>
            <a:off x="3082542" y="3616136"/>
            <a:ext cx="353557" cy="353557"/>
            <a:chOff x="-31164450" y="2657050"/>
            <a:chExt cx="291425" cy="291425"/>
          </a:xfrm>
        </p:grpSpPr>
        <p:sp>
          <p:nvSpPr>
            <p:cNvPr id="14054" name="Google Shape;14054;p9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55" name="Google Shape;14055;p9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56" name="Google Shape;14056;p9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57" name="Google Shape;14057;p9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058" name="Google Shape;14058;p91"/>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059" name="Google Shape;14059;p91"/>
          <p:cNvGrpSpPr/>
          <p:nvPr/>
        </p:nvGrpSpPr>
        <p:grpSpPr>
          <a:xfrm>
            <a:off x="2632987" y="1307366"/>
            <a:ext cx="358349" cy="354285"/>
            <a:chOff x="-34421275" y="1912725"/>
            <a:chExt cx="295375" cy="292025"/>
          </a:xfrm>
        </p:grpSpPr>
        <p:sp>
          <p:nvSpPr>
            <p:cNvPr id="14060" name="Google Shape;14060;p9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61" name="Google Shape;14061;p9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62" name="Google Shape;14062;p91"/>
          <p:cNvGrpSpPr/>
          <p:nvPr/>
        </p:nvGrpSpPr>
        <p:grpSpPr>
          <a:xfrm>
            <a:off x="2632032" y="1765280"/>
            <a:ext cx="360260" cy="355498"/>
            <a:chOff x="-34418125" y="2271100"/>
            <a:chExt cx="296950" cy="293025"/>
          </a:xfrm>
        </p:grpSpPr>
        <p:sp>
          <p:nvSpPr>
            <p:cNvPr id="14063" name="Google Shape;14063;p9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64" name="Google Shape;14064;p9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65" name="Google Shape;14065;p9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66" name="Google Shape;14066;p9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67" name="Google Shape;14067;p9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68" name="Google Shape;14068;p91"/>
          <p:cNvGrpSpPr/>
          <p:nvPr/>
        </p:nvGrpSpPr>
        <p:grpSpPr>
          <a:xfrm>
            <a:off x="2632987" y="2221307"/>
            <a:ext cx="358349" cy="353587"/>
            <a:chOff x="-34421275" y="2631050"/>
            <a:chExt cx="295375" cy="291450"/>
          </a:xfrm>
        </p:grpSpPr>
        <p:sp>
          <p:nvSpPr>
            <p:cNvPr id="14069" name="Google Shape;14069;p9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70" name="Google Shape;14070;p9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71" name="Google Shape;14071;p9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72" name="Google Shape;14072;p9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073" name="Google Shape;14073;p91"/>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74" name="Google Shape;14074;p91"/>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75" name="Google Shape;14075;p91"/>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076" name="Google Shape;14076;p91"/>
          <p:cNvGrpSpPr/>
          <p:nvPr/>
        </p:nvGrpSpPr>
        <p:grpSpPr>
          <a:xfrm>
            <a:off x="3537620" y="2688025"/>
            <a:ext cx="353587" cy="352617"/>
            <a:chOff x="-30805300" y="1938725"/>
            <a:chExt cx="291450" cy="290650"/>
          </a:xfrm>
        </p:grpSpPr>
        <p:sp>
          <p:nvSpPr>
            <p:cNvPr id="14077" name="Google Shape;14077;p9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78" name="Google Shape;14078;p9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79" name="Google Shape;14079;p91"/>
          <p:cNvGrpSpPr/>
          <p:nvPr/>
        </p:nvGrpSpPr>
        <p:grpSpPr>
          <a:xfrm>
            <a:off x="3538105" y="3155952"/>
            <a:ext cx="352617" cy="353193"/>
            <a:chOff x="-30805300" y="2298675"/>
            <a:chExt cx="290650" cy="291125"/>
          </a:xfrm>
        </p:grpSpPr>
        <p:sp>
          <p:nvSpPr>
            <p:cNvPr id="14080" name="Google Shape;14080;p9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81" name="Google Shape;14081;p9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82" name="Google Shape;14082;p9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83" name="Google Shape;14083;p9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84" name="Google Shape;14084;p91"/>
          <p:cNvGrpSpPr/>
          <p:nvPr/>
        </p:nvGrpSpPr>
        <p:grpSpPr>
          <a:xfrm>
            <a:off x="3537635" y="3616136"/>
            <a:ext cx="353557" cy="353557"/>
            <a:chOff x="-30806075" y="2657050"/>
            <a:chExt cx="291425" cy="291425"/>
          </a:xfrm>
        </p:grpSpPr>
        <p:sp>
          <p:nvSpPr>
            <p:cNvPr id="14085" name="Google Shape;14085;p9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86" name="Google Shape;14086;p9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87" name="Google Shape;14087;p9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88" name="Google Shape;14088;p91"/>
          <p:cNvGrpSpPr/>
          <p:nvPr/>
        </p:nvGrpSpPr>
        <p:grpSpPr>
          <a:xfrm>
            <a:off x="2639681" y="4073943"/>
            <a:ext cx="353557" cy="353557"/>
            <a:chOff x="-30064925" y="2332550"/>
            <a:chExt cx="291425" cy="291425"/>
          </a:xfrm>
        </p:grpSpPr>
        <p:sp>
          <p:nvSpPr>
            <p:cNvPr id="14089" name="Google Shape;14089;p9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90" name="Google Shape;14090;p9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91" name="Google Shape;14091;p9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092" name="Google Shape;14092;p91"/>
          <p:cNvGrpSpPr/>
          <p:nvPr/>
        </p:nvGrpSpPr>
        <p:grpSpPr>
          <a:xfrm>
            <a:off x="3983068" y="2683443"/>
            <a:ext cx="348855" cy="347879"/>
            <a:chOff x="2821450" y="2957850"/>
            <a:chExt cx="259275" cy="258550"/>
          </a:xfrm>
        </p:grpSpPr>
        <p:sp>
          <p:nvSpPr>
            <p:cNvPr id="14093" name="Google Shape;14093;p9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94" name="Google Shape;14094;p9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95" name="Google Shape;14095;p9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id-ID" noProof="0" dirty="0"/>
            </a:p>
          </p:txBody>
        </p:sp>
      </p:grpSp>
      <p:grpSp>
        <p:nvGrpSpPr>
          <p:cNvPr id="14096" name="Google Shape;14096;p91"/>
          <p:cNvGrpSpPr/>
          <p:nvPr/>
        </p:nvGrpSpPr>
        <p:grpSpPr>
          <a:xfrm>
            <a:off x="4858100" y="1304461"/>
            <a:ext cx="361090" cy="361090"/>
            <a:chOff x="-57970450" y="1903275"/>
            <a:chExt cx="318225" cy="318225"/>
          </a:xfrm>
        </p:grpSpPr>
        <p:sp>
          <p:nvSpPr>
            <p:cNvPr id="14097" name="Google Shape;14097;p9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98" name="Google Shape;14098;p9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099" name="Google Shape;14099;p9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00" name="Google Shape;14100;p9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01" name="Google Shape;14101;p91"/>
          <p:cNvGrpSpPr/>
          <p:nvPr/>
        </p:nvGrpSpPr>
        <p:grpSpPr>
          <a:xfrm>
            <a:off x="4880000" y="1780418"/>
            <a:ext cx="317290" cy="359303"/>
            <a:chOff x="-57950750" y="2296300"/>
            <a:chExt cx="279625" cy="316650"/>
          </a:xfrm>
        </p:grpSpPr>
        <p:sp>
          <p:nvSpPr>
            <p:cNvPr id="14102" name="Google Shape;14102;p9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03" name="Google Shape;14103;p9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04" name="Google Shape;14104;p9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05" name="Google Shape;14105;p9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06" name="Google Shape;14106;p91"/>
          <p:cNvGrpSpPr/>
          <p:nvPr/>
        </p:nvGrpSpPr>
        <p:grpSpPr>
          <a:xfrm>
            <a:off x="4858214" y="2232094"/>
            <a:ext cx="360863" cy="360211"/>
            <a:chOff x="-57969675" y="2687750"/>
            <a:chExt cx="318025" cy="317450"/>
          </a:xfrm>
        </p:grpSpPr>
        <p:sp>
          <p:nvSpPr>
            <p:cNvPr id="14107" name="Google Shape;14107;p9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08" name="Google Shape;14108;p9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09" name="Google Shape;14109;p9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10" name="Google Shape;14110;p9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11" name="Google Shape;14111;p91"/>
          <p:cNvGrpSpPr/>
          <p:nvPr/>
        </p:nvGrpSpPr>
        <p:grpSpPr>
          <a:xfrm>
            <a:off x="7067397" y="1304461"/>
            <a:ext cx="363785" cy="361090"/>
            <a:chOff x="-56012425" y="1903275"/>
            <a:chExt cx="320600" cy="318225"/>
          </a:xfrm>
        </p:grpSpPr>
        <p:sp>
          <p:nvSpPr>
            <p:cNvPr id="14112" name="Google Shape;14112;p9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13" name="Google Shape;14113;p9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14" name="Google Shape;14114;p91"/>
          <p:cNvGrpSpPr/>
          <p:nvPr/>
        </p:nvGrpSpPr>
        <p:grpSpPr>
          <a:xfrm>
            <a:off x="7068290" y="1778631"/>
            <a:ext cx="361998" cy="361998"/>
            <a:chOff x="-56010850" y="2294725"/>
            <a:chExt cx="319025" cy="319025"/>
          </a:xfrm>
        </p:grpSpPr>
        <p:sp>
          <p:nvSpPr>
            <p:cNvPr id="14115" name="Google Shape;14115;p9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16" name="Google Shape;14116;p9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17" name="Google Shape;14117;p9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18" name="Google Shape;14118;p9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19" name="Google Shape;14119;p91"/>
          <p:cNvGrpSpPr/>
          <p:nvPr/>
        </p:nvGrpSpPr>
        <p:grpSpPr>
          <a:xfrm>
            <a:off x="7068305" y="2231215"/>
            <a:ext cx="361969" cy="361090"/>
            <a:chOff x="-56010050" y="2686975"/>
            <a:chExt cx="319000" cy="318225"/>
          </a:xfrm>
        </p:grpSpPr>
        <p:sp>
          <p:nvSpPr>
            <p:cNvPr id="14120" name="Google Shape;14120;p9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21" name="Google Shape;14121;p9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22" name="Google Shape;14122;p9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23" name="Google Shape;14123;p9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24" name="Google Shape;14124;p91"/>
          <p:cNvGrpSpPr/>
          <p:nvPr/>
        </p:nvGrpSpPr>
        <p:grpSpPr>
          <a:xfrm>
            <a:off x="5753801" y="2684124"/>
            <a:ext cx="361998" cy="361090"/>
            <a:chOff x="-54081175" y="1903275"/>
            <a:chExt cx="319025" cy="318225"/>
          </a:xfrm>
        </p:grpSpPr>
        <p:sp>
          <p:nvSpPr>
            <p:cNvPr id="14125" name="Google Shape;14125;p9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26" name="Google Shape;14126;p9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27" name="Google Shape;14127;p91"/>
          <p:cNvGrpSpPr/>
          <p:nvPr/>
        </p:nvGrpSpPr>
        <p:grpSpPr>
          <a:xfrm>
            <a:off x="5776154" y="3137587"/>
            <a:ext cx="317290" cy="360211"/>
            <a:chOff x="-54063050" y="2296300"/>
            <a:chExt cx="279625" cy="317450"/>
          </a:xfrm>
        </p:grpSpPr>
        <p:sp>
          <p:nvSpPr>
            <p:cNvPr id="14128" name="Google Shape;14128;p9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29" name="Google Shape;14129;p9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30" name="Google Shape;14130;p9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31" name="Google Shape;14131;p9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32" name="Google Shape;14132;p91"/>
          <p:cNvGrpSpPr/>
          <p:nvPr/>
        </p:nvGrpSpPr>
        <p:grpSpPr>
          <a:xfrm>
            <a:off x="5776154" y="3601649"/>
            <a:ext cx="317290" cy="361033"/>
            <a:chOff x="-54061475" y="2685450"/>
            <a:chExt cx="279625" cy="318175"/>
          </a:xfrm>
        </p:grpSpPr>
        <p:sp>
          <p:nvSpPr>
            <p:cNvPr id="14133" name="Google Shape;14133;p9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34" name="Google Shape;14134;p9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35" name="Google Shape;14135;p9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36" name="Google Shape;14136;p9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37" name="Google Shape;14137;p91"/>
          <p:cNvGrpSpPr/>
          <p:nvPr/>
        </p:nvGrpSpPr>
        <p:grpSpPr>
          <a:xfrm>
            <a:off x="8029690" y="2693967"/>
            <a:ext cx="275278" cy="361969"/>
            <a:chOff x="-52074300" y="1911950"/>
            <a:chExt cx="242600" cy="319000"/>
          </a:xfrm>
        </p:grpSpPr>
        <p:sp>
          <p:nvSpPr>
            <p:cNvPr id="14138" name="Google Shape;14138;p9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39" name="Google Shape;14139;p9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40" name="Google Shape;14140;p9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41" name="Google Shape;14141;p9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42" name="Google Shape;14142;p91"/>
          <p:cNvGrpSpPr/>
          <p:nvPr/>
        </p:nvGrpSpPr>
        <p:grpSpPr>
          <a:xfrm>
            <a:off x="5287689" y="1305369"/>
            <a:ext cx="361998" cy="361090"/>
            <a:chOff x="-57578225" y="1904075"/>
            <a:chExt cx="319025" cy="318225"/>
          </a:xfrm>
        </p:grpSpPr>
        <p:sp>
          <p:nvSpPr>
            <p:cNvPr id="14143" name="Google Shape;14143;p9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44" name="Google Shape;14144;p9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45" name="Google Shape;14145;p9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46" name="Google Shape;14146;p9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47" name="Google Shape;14147;p91"/>
          <p:cNvGrpSpPr/>
          <p:nvPr/>
        </p:nvGrpSpPr>
        <p:grpSpPr>
          <a:xfrm>
            <a:off x="5310042" y="1778631"/>
            <a:ext cx="317290" cy="361090"/>
            <a:chOff x="-57558525" y="2294725"/>
            <a:chExt cx="279625" cy="318225"/>
          </a:xfrm>
        </p:grpSpPr>
        <p:sp>
          <p:nvSpPr>
            <p:cNvPr id="14148" name="Google Shape;14148;p9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49" name="Google Shape;14149;p9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50" name="Google Shape;14150;p9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51" name="Google Shape;14151;p9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52" name="Google Shape;14152;p9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53" name="Google Shape;14153;p91"/>
          <p:cNvGrpSpPr/>
          <p:nvPr/>
        </p:nvGrpSpPr>
        <p:grpSpPr>
          <a:xfrm>
            <a:off x="5285901" y="2231215"/>
            <a:ext cx="365572" cy="361969"/>
            <a:chOff x="-57579800" y="2686975"/>
            <a:chExt cx="322175" cy="319000"/>
          </a:xfrm>
        </p:grpSpPr>
        <p:sp>
          <p:nvSpPr>
            <p:cNvPr id="14154" name="Google Shape;14154;p9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55" name="Google Shape;14155;p9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56" name="Google Shape;14156;p91"/>
          <p:cNvGrpSpPr/>
          <p:nvPr/>
        </p:nvGrpSpPr>
        <p:grpSpPr>
          <a:xfrm>
            <a:off x="7510682" y="1778631"/>
            <a:ext cx="367359" cy="361090"/>
            <a:chOff x="-55620975" y="2294725"/>
            <a:chExt cx="323750" cy="318225"/>
          </a:xfrm>
        </p:grpSpPr>
        <p:sp>
          <p:nvSpPr>
            <p:cNvPr id="14157" name="Google Shape;14157;p9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58" name="Google Shape;14158;p9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59" name="Google Shape;14159;p9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60" name="Google Shape;14160;p9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61" name="Google Shape;14161;p9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62" name="Google Shape;14162;p9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63" name="Google Shape;14163;p91"/>
          <p:cNvGrpSpPr/>
          <p:nvPr/>
        </p:nvGrpSpPr>
        <p:grpSpPr>
          <a:xfrm>
            <a:off x="7512923" y="2231130"/>
            <a:ext cx="362877" cy="361175"/>
            <a:chOff x="-55620175" y="2686900"/>
            <a:chExt cx="319800" cy="318300"/>
          </a:xfrm>
        </p:grpSpPr>
        <p:sp>
          <p:nvSpPr>
            <p:cNvPr id="14164" name="Google Shape;14164;p9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65" name="Google Shape;14165;p9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66" name="Google Shape;14166;p9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67" name="Google Shape;14167;p9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68" name="Google Shape;14168;p91"/>
          <p:cNvGrpSpPr/>
          <p:nvPr/>
        </p:nvGrpSpPr>
        <p:grpSpPr>
          <a:xfrm>
            <a:off x="6198887" y="2684124"/>
            <a:ext cx="361969" cy="361090"/>
            <a:chOff x="-53690500" y="1903275"/>
            <a:chExt cx="319000" cy="318225"/>
          </a:xfrm>
        </p:grpSpPr>
        <p:sp>
          <p:nvSpPr>
            <p:cNvPr id="14169" name="Google Shape;14169;p9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70" name="Google Shape;14170;p9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71" name="Google Shape;14171;p9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72" name="Google Shape;14172;p9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73" name="Google Shape;14173;p91"/>
          <p:cNvGrpSpPr/>
          <p:nvPr/>
        </p:nvGrpSpPr>
        <p:grpSpPr>
          <a:xfrm>
            <a:off x="6221226" y="3137587"/>
            <a:ext cx="317290" cy="359303"/>
            <a:chOff x="-53670800" y="2296300"/>
            <a:chExt cx="279625" cy="316650"/>
          </a:xfrm>
        </p:grpSpPr>
        <p:sp>
          <p:nvSpPr>
            <p:cNvPr id="14174" name="Google Shape;14174;p9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75" name="Google Shape;14175;p9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76" name="Google Shape;14176;p9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77" name="Google Shape;14177;p9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78" name="Google Shape;14178;p91"/>
          <p:cNvGrpSpPr/>
          <p:nvPr/>
        </p:nvGrpSpPr>
        <p:grpSpPr>
          <a:xfrm>
            <a:off x="6198887" y="3602925"/>
            <a:ext cx="361969" cy="361544"/>
            <a:chOff x="-53690500" y="2686575"/>
            <a:chExt cx="319000" cy="318625"/>
          </a:xfrm>
        </p:grpSpPr>
        <p:sp>
          <p:nvSpPr>
            <p:cNvPr id="14179" name="Google Shape;14179;p9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80" name="Google Shape;14180;p9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81" name="Google Shape;14181;p9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82" name="Google Shape;14182;p9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83" name="Google Shape;14183;p91"/>
          <p:cNvGrpSpPr/>
          <p:nvPr/>
        </p:nvGrpSpPr>
        <p:grpSpPr>
          <a:xfrm>
            <a:off x="8008669" y="3145785"/>
            <a:ext cx="317319" cy="360948"/>
            <a:chOff x="-52092425" y="2303525"/>
            <a:chExt cx="279650" cy="318100"/>
          </a:xfrm>
        </p:grpSpPr>
        <p:sp>
          <p:nvSpPr>
            <p:cNvPr id="14184" name="Google Shape;14184;p9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85" name="Google Shape;14185;p9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86" name="Google Shape;14186;p9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87" name="Google Shape;14187;p9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88" name="Google Shape;14188;p9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89" name="Google Shape;14189;p91"/>
          <p:cNvGrpSpPr/>
          <p:nvPr/>
        </p:nvGrpSpPr>
        <p:grpSpPr>
          <a:xfrm>
            <a:off x="5727728" y="1306249"/>
            <a:ext cx="363756" cy="361090"/>
            <a:chOff x="-57189125" y="1904850"/>
            <a:chExt cx="320575" cy="318225"/>
          </a:xfrm>
        </p:grpSpPr>
        <p:sp>
          <p:nvSpPr>
            <p:cNvPr id="14190" name="Google Shape;14190;p9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91" name="Google Shape;14191;p9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92" name="Google Shape;14192;p9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93" name="Google Shape;14193;p9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94" name="Google Shape;14194;p9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195" name="Google Shape;14195;p91"/>
          <p:cNvGrpSpPr/>
          <p:nvPr/>
        </p:nvGrpSpPr>
        <p:grpSpPr>
          <a:xfrm>
            <a:off x="5728621" y="1800985"/>
            <a:ext cx="361969" cy="316411"/>
            <a:chOff x="-57187550" y="2314425"/>
            <a:chExt cx="319000" cy="278850"/>
          </a:xfrm>
        </p:grpSpPr>
        <p:sp>
          <p:nvSpPr>
            <p:cNvPr id="14196" name="Google Shape;14196;p9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97" name="Google Shape;14197;p9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98" name="Google Shape;14198;p9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199" name="Google Shape;14199;p9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00" name="Google Shape;14200;p91"/>
          <p:cNvGrpSpPr/>
          <p:nvPr/>
        </p:nvGrpSpPr>
        <p:grpSpPr>
          <a:xfrm>
            <a:off x="5745585" y="2230534"/>
            <a:ext cx="328042" cy="361771"/>
            <a:chOff x="-57172600" y="2686375"/>
            <a:chExt cx="289100" cy="318825"/>
          </a:xfrm>
        </p:grpSpPr>
        <p:sp>
          <p:nvSpPr>
            <p:cNvPr id="14201" name="Google Shape;14201;p9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02" name="Google Shape;14202;p9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03" name="Google Shape;14203;p91"/>
          <p:cNvGrpSpPr/>
          <p:nvPr/>
        </p:nvGrpSpPr>
        <p:grpSpPr>
          <a:xfrm>
            <a:off x="7958434" y="1304461"/>
            <a:ext cx="361090" cy="359303"/>
            <a:chOff x="-55225575" y="1903275"/>
            <a:chExt cx="318225" cy="316650"/>
          </a:xfrm>
        </p:grpSpPr>
        <p:sp>
          <p:nvSpPr>
            <p:cNvPr id="14204" name="Google Shape;14204;p9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05" name="Google Shape;14205;p9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06" name="Google Shape;14206;p9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07" name="Google Shape;14207;p9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08" name="Google Shape;14208;p9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09" name="Google Shape;14209;p91"/>
          <p:cNvGrpSpPr/>
          <p:nvPr/>
        </p:nvGrpSpPr>
        <p:grpSpPr>
          <a:xfrm>
            <a:off x="7969611" y="1780418"/>
            <a:ext cx="338736" cy="359303"/>
            <a:chOff x="-55217700" y="2296300"/>
            <a:chExt cx="298525" cy="316650"/>
          </a:xfrm>
        </p:grpSpPr>
        <p:sp>
          <p:nvSpPr>
            <p:cNvPr id="14210" name="Google Shape;14210;p9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11" name="Google Shape;14211;p9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12" name="Google Shape;14212;p9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13" name="Google Shape;14213;p9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14" name="Google Shape;14214;p91"/>
          <p:cNvGrpSpPr/>
          <p:nvPr/>
        </p:nvGrpSpPr>
        <p:grpSpPr>
          <a:xfrm>
            <a:off x="7957541" y="2233002"/>
            <a:ext cx="362877" cy="359303"/>
            <a:chOff x="-55229525" y="2688550"/>
            <a:chExt cx="319800" cy="316650"/>
          </a:xfrm>
        </p:grpSpPr>
        <p:sp>
          <p:nvSpPr>
            <p:cNvPr id="14215" name="Google Shape;14215;p9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16" name="Google Shape;14216;p9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17" name="Google Shape;14217;p9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18" name="Google Shape;14218;p9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19" name="Google Shape;14219;p91"/>
          <p:cNvGrpSpPr/>
          <p:nvPr/>
        </p:nvGrpSpPr>
        <p:grpSpPr>
          <a:xfrm>
            <a:off x="6653760" y="2684124"/>
            <a:ext cx="338765" cy="361090"/>
            <a:chOff x="-53288825" y="1903275"/>
            <a:chExt cx="298550" cy="318225"/>
          </a:xfrm>
        </p:grpSpPr>
        <p:sp>
          <p:nvSpPr>
            <p:cNvPr id="14220" name="Google Shape;14220;p9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21" name="Google Shape;14221;p9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22" name="Google Shape;14222;p9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23" name="Google Shape;14223;p91"/>
          <p:cNvGrpSpPr/>
          <p:nvPr/>
        </p:nvGrpSpPr>
        <p:grpSpPr>
          <a:xfrm>
            <a:off x="6642143" y="3135800"/>
            <a:ext cx="361998" cy="361090"/>
            <a:chOff x="-53299850" y="2294725"/>
            <a:chExt cx="319025" cy="318225"/>
          </a:xfrm>
        </p:grpSpPr>
        <p:sp>
          <p:nvSpPr>
            <p:cNvPr id="14224" name="Google Shape;14224;p9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25" name="Google Shape;14225;p9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26" name="Google Shape;14226;p91"/>
          <p:cNvGrpSpPr/>
          <p:nvPr/>
        </p:nvGrpSpPr>
        <p:grpSpPr>
          <a:xfrm>
            <a:off x="6664936" y="3604259"/>
            <a:ext cx="316411" cy="360211"/>
            <a:chOff x="-53278575" y="2687750"/>
            <a:chExt cx="278850" cy="317450"/>
          </a:xfrm>
        </p:grpSpPr>
        <p:sp>
          <p:nvSpPr>
            <p:cNvPr id="14227" name="Google Shape;14227;p9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28" name="Google Shape;14228;p9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29" name="Google Shape;14229;p9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30" name="Google Shape;14230;p9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31" name="Google Shape;14231;p91"/>
          <p:cNvGrpSpPr/>
          <p:nvPr/>
        </p:nvGrpSpPr>
        <p:grpSpPr>
          <a:xfrm>
            <a:off x="7986330" y="3603947"/>
            <a:ext cx="361998" cy="362310"/>
            <a:chOff x="-52101875" y="2687475"/>
            <a:chExt cx="319025" cy="319300"/>
          </a:xfrm>
        </p:grpSpPr>
        <p:sp>
          <p:nvSpPr>
            <p:cNvPr id="14232" name="Google Shape;14232;p9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33" name="Google Shape;14233;p9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34" name="Google Shape;14234;p9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35" name="Google Shape;14235;p9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36" name="Google Shape;14236;p91"/>
          <p:cNvGrpSpPr/>
          <p:nvPr/>
        </p:nvGrpSpPr>
        <p:grpSpPr>
          <a:xfrm>
            <a:off x="6201079" y="1305369"/>
            <a:ext cx="317290" cy="361090"/>
            <a:chOff x="-56774050" y="1904075"/>
            <a:chExt cx="279625" cy="318225"/>
          </a:xfrm>
        </p:grpSpPr>
        <p:sp>
          <p:nvSpPr>
            <p:cNvPr id="14237" name="Google Shape;14237;p9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38" name="Google Shape;14238;p9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39" name="Google Shape;14239;p91"/>
          <p:cNvGrpSpPr/>
          <p:nvPr/>
        </p:nvGrpSpPr>
        <p:grpSpPr>
          <a:xfrm>
            <a:off x="6201079" y="1778631"/>
            <a:ext cx="317290" cy="361090"/>
            <a:chOff x="-56774850" y="2294725"/>
            <a:chExt cx="279625" cy="318225"/>
          </a:xfrm>
        </p:grpSpPr>
        <p:sp>
          <p:nvSpPr>
            <p:cNvPr id="14240" name="Google Shape;14240;p9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41" name="Google Shape;14241;p9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42" name="Google Shape;14242;p9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43" name="Google Shape;14243;p91"/>
          <p:cNvGrpSpPr/>
          <p:nvPr/>
        </p:nvGrpSpPr>
        <p:grpSpPr>
          <a:xfrm>
            <a:off x="6222086" y="2231215"/>
            <a:ext cx="275278" cy="360182"/>
            <a:chOff x="-56756725" y="2686975"/>
            <a:chExt cx="242600" cy="317425"/>
          </a:xfrm>
        </p:grpSpPr>
        <p:sp>
          <p:nvSpPr>
            <p:cNvPr id="14244" name="Google Shape;14244;p9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45" name="Google Shape;14245;p9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46" name="Google Shape;14246;p9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47" name="Google Shape;14247;p91"/>
          <p:cNvGrpSpPr/>
          <p:nvPr/>
        </p:nvGrpSpPr>
        <p:grpSpPr>
          <a:xfrm>
            <a:off x="4870518" y="2684124"/>
            <a:ext cx="337346" cy="361998"/>
            <a:chOff x="-54826975" y="1903275"/>
            <a:chExt cx="297300" cy="319025"/>
          </a:xfrm>
        </p:grpSpPr>
        <p:sp>
          <p:nvSpPr>
            <p:cNvPr id="14248" name="Google Shape;14248;p9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49" name="Google Shape;14249;p9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50" name="Google Shape;14250;p9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51" name="Google Shape;14251;p91"/>
          <p:cNvGrpSpPr/>
          <p:nvPr/>
        </p:nvGrpSpPr>
        <p:grpSpPr>
          <a:xfrm>
            <a:off x="4858206" y="3137587"/>
            <a:ext cx="361969" cy="359274"/>
            <a:chOff x="-54836500" y="2296300"/>
            <a:chExt cx="319000" cy="316625"/>
          </a:xfrm>
        </p:grpSpPr>
        <p:sp>
          <p:nvSpPr>
            <p:cNvPr id="14252" name="Google Shape;14252;p9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53" name="Google Shape;14253;p9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54" name="Google Shape;14254;p9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55" name="Google Shape;14255;p9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56" name="Google Shape;14256;p91"/>
          <p:cNvGrpSpPr/>
          <p:nvPr/>
        </p:nvGrpSpPr>
        <p:grpSpPr>
          <a:xfrm>
            <a:off x="4879652" y="3604259"/>
            <a:ext cx="319078" cy="361090"/>
            <a:chOff x="-54817600" y="2687750"/>
            <a:chExt cx="281200" cy="318225"/>
          </a:xfrm>
        </p:grpSpPr>
        <p:sp>
          <p:nvSpPr>
            <p:cNvPr id="14257" name="Google Shape;14257;p9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58" name="Google Shape;14258;p9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59" name="Google Shape;14259;p9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60" name="Google Shape;14260;p9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61" name="Google Shape;14261;p91"/>
          <p:cNvGrpSpPr/>
          <p:nvPr/>
        </p:nvGrpSpPr>
        <p:grpSpPr>
          <a:xfrm>
            <a:off x="7110476" y="2684124"/>
            <a:ext cx="317290" cy="359303"/>
            <a:chOff x="-52887125" y="1903275"/>
            <a:chExt cx="279625" cy="316650"/>
          </a:xfrm>
        </p:grpSpPr>
        <p:sp>
          <p:nvSpPr>
            <p:cNvPr id="14262" name="Google Shape;14262;p9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63" name="Google Shape;14263;p9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64" name="Google Shape;14264;p91"/>
          <p:cNvGrpSpPr/>
          <p:nvPr/>
        </p:nvGrpSpPr>
        <p:grpSpPr>
          <a:xfrm>
            <a:off x="7089030" y="3134920"/>
            <a:ext cx="360182" cy="361969"/>
            <a:chOff x="-52906025" y="2293950"/>
            <a:chExt cx="317425" cy="319000"/>
          </a:xfrm>
        </p:grpSpPr>
        <p:sp>
          <p:nvSpPr>
            <p:cNvPr id="14265" name="Google Shape;14265;p9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66" name="Google Shape;14266;p9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67" name="Google Shape;14267;p9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68" name="Google Shape;14268;p91"/>
          <p:cNvGrpSpPr/>
          <p:nvPr/>
        </p:nvGrpSpPr>
        <p:grpSpPr>
          <a:xfrm>
            <a:off x="7110476" y="3603379"/>
            <a:ext cx="317290" cy="361090"/>
            <a:chOff x="-52887125" y="2686975"/>
            <a:chExt cx="279625" cy="318225"/>
          </a:xfrm>
        </p:grpSpPr>
        <p:sp>
          <p:nvSpPr>
            <p:cNvPr id="14269" name="Google Shape;14269;p9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70" name="Google Shape;14270;p9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71" name="Google Shape;14271;p9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72" name="Google Shape;14272;p9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73" name="Google Shape;14273;p91"/>
          <p:cNvGrpSpPr/>
          <p:nvPr/>
        </p:nvGrpSpPr>
        <p:grpSpPr>
          <a:xfrm>
            <a:off x="6220848" y="4062998"/>
            <a:ext cx="318170" cy="359303"/>
            <a:chOff x="-51722225" y="1915100"/>
            <a:chExt cx="280400" cy="316650"/>
          </a:xfrm>
        </p:grpSpPr>
        <p:sp>
          <p:nvSpPr>
            <p:cNvPr id="14274" name="Google Shape;14274;p9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75" name="Google Shape;14275;p9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76" name="Google Shape;14276;p9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77" name="Google Shape;14277;p9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78" name="Google Shape;14278;p91"/>
          <p:cNvGrpSpPr/>
          <p:nvPr/>
        </p:nvGrpSpPr>
        <p:grpSpPr>
          <a:xfrm>
            <a:off x="6616678" y="1303695"/>
            <a:ext cx="370905" cy="360976"/>
            <a:chOff x="-56407800" y="1902600"/>
            <a:chExt cx="326875" cy="318125"/>
          </a:xfrm>
        </p:grpSpPr>
        <p:sp>
          <p:nvSpPr>
            <p:cNvPr id="14279" name="Google Shape;14279;p9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80" name="Google Shape;14280;p9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81" name="Google Shape;14281;p9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82" name="Google Shape;14282;p91"/>
          <p:cNvGrpSpPr/>
          <p:nvPr/>
        </p:nvGrpSpPr>
        <p:grpSpPr>
          <a:xfrm>
            <a:off x="6622479" y="1790262"/>
            <a:ext cx="359303" cy="338736"/>
            <a:chOff x="-56401500" y="2304975"/>
            <a:chExt cx="316650" cy="298525"/>
          </a:xfrm>
        </p:grpSpPr>
        <p:sp>
          <p:nvSpPr>
            <p:cNvPr id="14283" name="Google Shape;14283;p9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84" name="Google Shape;14284;p9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85" name="Google Shape;14285;p9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86" name="Google Shape;14286;p9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87" name="Google Shape;14287;p91"/>
          <p:cNvGrpSpPr/>
          <p:nvPr/>
        </p:nvGrpSpPr>
        <p:grpSpPr>
          <a:xfrm>
            <a:off x="5328863" y="2682337"/>
            <a:ext cx="319985" cy="361090"/>
            <a:chOff x="-54426150" y="1901700"/>
            <a:chExt cx="282000" cy="318225"/>
          </a:xfrm>
        </p:grpSpPr>
        <p:sp>
          <p:nvSpPr>
            <p:cNvPr id="14288" name="Google Shape;14288;p9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89" name="Google Shape;14289;p9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90" name="Google Shape;14290;p9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91" name="Google Shape;14291;p9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92" name="Google Shape;14292;p91"/>
          <p:cNvGrpSpPr/>
          <p:nvPr/>
        </p:nvGrpSpPr>
        <p:grpSpPr>
          <a:xfrm>
            <a:off x="5328863" y="3135800"/>
            <a:ext cx="319985" cy="361998"/>
            <a:chOff x="-54426150" y="2294725"/>
            <a:chExt cx="282000" cy="319025"/>
          </a:xfrm>
        </p:grpSpPr>
        <p:sp>
          <p:nvSpPr>
            <p:cNvPr id="14293" name="Google Shape;14293;p9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94" name="Google Shape;14294;p9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95" name="Google Shape;14295;p9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96" name="Google Shape;14296;p9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297" name="Google Shape;14297;p9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298" name="Google Shape;14298;p91"/>
          <p:cNvGrpSpPr/>
          <p:nvPr/>
        </p:nvGrpSpPr>
        <p:grpSpPr>
          <a:xfrm>
            <a:off x="5327076" y="3603379"/>
            <a:ext cx="323560" cy="361969"/>
            <a:chOff x="-54427725" y="2686975"/>
            <a:chExt cx="285150" cy="319000"/>
          </a:xfrm>
        </p:grpSpPr>
        <p:sp>
          <p:nvSpPr>
            <p:cNvPr id="14299" name="Google Shape;14299;p9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00" name="Google Shape;14300;p9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01" name="Google Shape;14301;p9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02" name="Google Shape;14302;p9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03" name="Google Shape;14303;p9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04" name="Google Shape;14304;p91"/>
          <p:cNvGrpSpPr/>
          <p:nvPr/>
        </p:nvGrpSpPr>
        <p:grpSpPr>
          <a:xfrm>
            <a:off x="7533634" y="2684351"/>
            <a:ext cx="359303" cy="359984"/>
            <a:chOff x="-52513800" y="1903475"/>
            <a:chExt cx="316650" cy="317250"/>
          </a:xfrm>
        </p:grpSpPr>
        <p:sp>
          <p:nvSpPr>
            <p:cNvPr id="14305" name="Google Shape;14305;p9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06" name="Google Shape;14306;p9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07" name="Google Shape;14307;p91"/>
          <p:cNvGrpSpPr/>
          <p:nvPr/>
        </p:nvGrpSpPr>
        <p:grpSpPr>
          <a:xfrm>
            <a:off x="7543464" y="3136708"/>
            <a:ext cx="339644" cy="360182"/>
            <a:chOff x="-52505925" y="2295525"/>
            <a:chExt cx="299325" cy="317425"/>
          </a:xfrm>
        </p:grpSpPr>
        <p:sp>
          <p:nvSpPr>
            <p:cNvPr id="14308" name="Google Shape;14308;p9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09" name="Google Shape;14309;p9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10" name="Google Shape;14310;p9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11" name="Google Shape;14311;p9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12" name="Google Shape;14312;p91"/>
          <p:cNvGrpSpPr/>
          <p:nvPr/>
        </p:nvGrpSpPr>
        <p:grpSpPr>
          <a:xfrm>
            <a:off x="7554641" y="3603379"/>
            <a:ext cx="317290" cy="361090"/>
            <a:chOff x="-52494100" y="2686975"/>
            <a:chExt cx="279625" cy="318225"/>
          </a:xfrm>
        </p:grpSpPr>
        <p:sp>
          <p:nvSpPr>
            <p:cNvPr id="14313" name="Google Shape;14313;p9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14" name="Google Shape;14314;p9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15" name="Google Shape;14315;p9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16" name="Google Shape;14316;p9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17" name="Google Shape;14317;p91"/>
          <p:cNvGrpSpPr/>
          <p:nvPr/>
        </p:nvGrpSpPr>
        <p:grpSpPr>
          <a:xfrm>
            <a:off x="6665412" y="4064322"/>
            <a:ext cx="315503" cy="361090"/>
            <a:chOff x="-51708850" y="2305750"/>
            <a:chExt cx="278050" cy="318225"/>
          </a:xfrm>
        </p:grpSpPr>
        <p:sp>
          <p:nvSpPr>
            <p:cNvPr id="14318" name="Google Shape;14318;p9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19" name="Google Shape;14319;p9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20" name="Google Shape;14320;p9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21" name="Google Shape;14321;p91"/>
          <p:cNvGrpSpPr/>
          <p:nvPr/>
        </p:nvGrpSpPr>
        <p:grpSpPr>
          <a:xfrm>
            <a:off x="7536807" y="1306109"/>
            <a:ext cx="319089" cy="362073"/>
            <a:chOff x="1044400" y="2917425"/>
            <a:chExt cx="248125" cy="281550"/>
          </a:xfrm>
        </p:grpSpPr>
        <p:sp>
          <p:nvSpPr>
            <p:cNvPr id="14322" name="Google Shape;14322;p9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23" name="Google Shape;14323;p9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24" name="Google Shape;14324;p9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25" name="Google Shape;14325;p9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26" name="Google Shape;14326;p9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id-ID" noProof="0" dirty="0"/>
            </a:p>
          </p:txBody>
        </p:sp>
        <p:sp>
          <p:nvSpPr>
            <p:cNvPr id="14327" name="Google Shape;14327;p9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id-ID" noProof="0" dirty="0"/>
            </a:p>
          </p:txBody>
        </p:sp>
        <p:sp>
          <p:nvSpPr>
            <p:cNvPr id="14328" name="Google Shape;14328;p9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id-ID" noProof="0" dirty="0"/>
            </a:p>
          </p:txBody>
        </p:sp>
        <p:sp>
          <p:nvSpPr>
            <p:cNvPr id="14329" name="Google Shape;14329;p91"/>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30" name="Google Shape;14330;p91"/>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331" name="Google Shape;14331;p91"/>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35"/>
        <p:cNvGrpSpPr/>
        <p:nvPr/>
      </p:nvGrpSpPr>
      <p:grpSpPr>
        <a:xfrm>
          <a:off x="0" y="0"/>
          <a:ext cx="0" cy="0"/>
          <a:chOff x="0" y="0"/>
          <a:chExt cx="0" cy="0"/>
        </a:xfrm>
      </p:grpSpPr>
      <p:sp>
        <p:nvSpPr>
          <p:cNvPr id="14336" name="Google Shape;14336;p9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err="1">
                <a:solidFill>
                  <a:schemeClr val="lt1"/>
                </a:solidFill>
                <a:latin typeface="Arial"/>
                <a:ea typeface="Arial"/>
                <a:cs typeface="Arial"/>
                <a:sym typeface="Arial"/>
              </a:rPr>
              <a:t>Creative</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Process</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Icons</a:t>
            </a:r>
            <a:endParaRPr lang="id-ID" noProof="0" dirty="0">
              <a:solidFill>
                <a:schemeClr val="lt1"/>
              </a:solidFill>
              <a:latin typeface="Arial"/>
              <a:ea typeface="Arial"/>
              <a:cs typeface="Arial"/>
              <a:sym typeface="Arial"/>
            </a:endParaRPr>
          </a:p>
        </p:txBody>
      </p:sp>
      <p:sp>
        <p:nvSpPr>
          <p:cNvPr id="14337" name="Google Shape;14337;p9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err="1">
                <a:solidFill>
                  <a:schemeClr val="lt1"/>
                </a:solidFill>
                <a:latin typeface="Arial"/>
                <a:ea typeface="Arial"/>
                <a:cs typeface="Arial"/>
                <a:sym typeface="Arial"/>
              </a:rPr>
              <a:t>Performing</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Arts</a:t>
            </a:r>
            <a:r>
              <a:rPr lang="id-ID" noProof="0" dirty="0">
                <a:solidFill>
                  <a:schemeClr val="lt1"/>
                </a:solidFill>
                <a:latin typeface="Arial"/>
                <a:ea typeface="Arial"/>
                <a:cs typeface="Arial"/>
                <a:sym typeface="Arial"/>
              </a:rPr>
              <a:t> </a:t>
            </a:r>
            <a:r>
              <a:rPr lang="id-ID" noProof="0" dirty="0" err="1">
                <a:solidFill>
                  <a:schemeClr val="lt1"/>
                </a:solidFill>
                <a:latin typeface="Arial"/>
                <a:ea typeface="Arial"/>
                <a:cs typeface="Arial"/>
                <a:sym typeface="Arial"/>
              </a:rPr>
              <a:t>Icons</a:t>
            </a:r>
            <a:endParaRPr lang="id-ID" noProof="0" dirty="0">
              <a:solidFill>
                <a:schemeClr val="lt1"/>
              </a:solidFill>
              <a:latin typeface="Arial"/>
              <a:ea typeface="Arial"/>
              <a:cs typeface="Arial"/>
              <a:sym typeface="Arial"/>
            </a:endParaRPr>
          </a:p>
        </p:txBody>
      </p:sp>
      <p:grpSp>
        <p:nvGrpSpPr>
          <p:cNvPr id="14338" name="Google Shape;14338;p92"/>
          <p:cNvGrpSpPr/>
          <p:nvPr/>
        </p:nvGrpSpPr>
        <p:grpSpPr>
          <a:xfrm>
            <a:off x="889109" y="1303003"/>
            <a:ext cx="278288" cy="357036"/>
            <a:chOff x="-50489600" y="1947400"/>
            <a:chExt cx="233150" cy="299125"/>
          </a:xfrm>
        </p:grpSpPr>
        <p:sp>
          <p:nvSpPr>
            <p:cNvPr id="14339" name="Google Shape;14339;p9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40" name="Google Shape;14340;p9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41" name="Google Shape;14341;p92"/>
          <p:cNvGrpSpPr/>
          <p:nvPr/>
        </p:nvGrpSpPr>
        <p:grpSpPr>
          <a:xfrm>
            <a:off x="849616" y="1757960"/>
            <a:ext cx="357274" cy="358199"/>
            <a:chOff x="-50523475" y="2316000"/>
            <a:chExt cx="299325" cy="300100"/>
          </a:xfrm>
        </p:grpSpPr>
        <p:sp>
          <p:nvSpPr>
            <p:cNvPr id="14342" name="Google Shape;14342;p9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43" name="Google Shape;14343;p9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44" name="Google Shape;14344;p92"/>
          <p:cNvGrpSpPr/>
          <p:nvPr/>
        </p:nvGrpSpPr>
        <p:grpSpPr>
          <a:xfrm>
            <a:off x="848213" y="2207269"/>
            <a:ext cx="360079" cy="357304"/>
            <a:chOff x="-50524250" y="2686150"/>
            <a:chExt cx="301675" cy="299350"/>
          </a:xfrm>
        </p:grpSpPr>
        <p:sp>
          <p:nvSpPr>
            <p:cNvPr id="14345" name="Google Shape;14345;p9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46" name="Google Shape;14346;p9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47" name="Google Shape;14347;p9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48" name="Google Shape;14348;p9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49" name="Google Shape;14349;p9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50" name="Google Shape;14350;p9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51" name="Google Shape;14351;p92"/>
          <p:cNvGrpSpPr/>
          <p:nvPr/>
        </p:nvGrpSpPr>
        <p:grpSpPr>
          <a:xfrm>
            <a:off x="3070976" y="1333082"/>
            <a:ext cx="358199" cy="359154"/>
            <a:chOff x="-48633950" y="1972600"/>
            <a:chExt cx="300100" cy="300900"/>
          </a:xfrm>
        </p:grpSpPr>
        <p:sp>
          <p:nvSpPr>
            <p:cNvPr id="14352" name="Google Shape;14352;p9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53" name="Google Shape;14353;p9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54" name="Google Shape;14354;p92"/>
          <p:cNvGrpSpPr/>
          <p:nvPr/>
        </p:nvGrpSpPr>
        <p:grpSpPr>
          <a:xfrm>
            <a:off x="3071439" y="2237377"/>
            <a:ext cx="357274" cy="357274"/>
            <a:chOff x="-48633175" y="2711375"/>
            <a:chExt cx="299325" cy="299325"/>
          </a:xfrm>
        </p:grpSpPr>
        <p:sp>
          <p:nvSpPr>
            <p:cNvPr id="14355" name="Google Shape;14355;p9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56" name="Google Shape;14356;p9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57" name="Google Shape;14357;p92"/>
          <p:cNvGrpSpPr/>
          <p:nvPr/>
        </p:nvGrpSpPr>
        <p:grpSpPr>
          <a:xfrm>
            <a:off x="1757928" y="2689329"/>
            <a:ext cx="314006" cy="358229"/>
            <a:chOff x="-46753100" y="1965500"/>
            <a:chExt cx="263075" cy="300125"/>
          </a:xfrm>
        </p:grpSpPr>
        <p:sp>
          <p:nvSpPr>
            <p:cNvPr id="14358" name="Google Shape;14358;p9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59" name="Google Shape;14359;p9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60" name="Google Shape;14360;p92"/>
          <p:cNvGrpSpPr/>
          <p:nvPr/>
        </p:nvGrpSpPr>
        <p:grpSpPr>
          <a:xfrm>
            <a:off x="1735354" y="3156542"/>
            <a:ext cx="359154" cy="315916"/>
            <a:chOff x="-46772025" y="2350650"/>
            <a:chExt cx="300900" cy="264675"/>
          </a:xfrm>
        </p:grpSpPr>
        <p:sp>
          <p:nvSpPr>
            <p:cNvPr id="14361" name="Google Shape;14361;p9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62" name="Google Shape;14362;p9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63" name="Google Shape;14363;p92"/>
          <p:cNvGrpSpPr/>
          <p:nvPr/>
        </p:nvGrpSpPr>
        <p:grpSpPr>
          <a:xfrm>
            <a:off x="1735354" y="3590820"/>
            <a:ext cx="359154" cy="359154"/>
            <a:chOff x="-46772025" y="2701925"/>
            <a:chExt cx="300900" cy="300900"/>
          </a:xfrm>
        </p:grpSpPr>
        <p:sp>
          <p:nvSpPr>
            <p:cNvPr id="14364" name="Google Shape;14364;p9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65" name="Google Shape;14365;p9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366" name="Google Shape;14366;p92"/>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367" name="Google Shape;14367;p92"/>
          <p:cNvGrpSpPr/>
          <p:nvPr/>
        </p:nvGrpSpPr>
        <p:grpSpPr>
          <a:xfrm>
            <a:off x="1293035" y="1303928"/>
            <a:ext cx="358199" cy="359154"/>
            <a:chOff x="-50154075" y="1948175"/>
            <a:chExt cx="300100" cy="300900"/>
          </a:xfrm>
        </p:grpSpPr>
        <p:sp>
          <p:nvSpPr>
            <p:cNvPr id="14368" name="Google Shape;14368;p9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69" name="Google Shape;14369;p9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70" name="Google Shape;14370;p92"/>
          <p:cNvGrpSpPr/>
          <p:nvPr/>
        </p:nvGrpSpPr>
        <p:grpSpPr>
          <a:xfrm>
            <a:off x="1293035" y="1758885"/>
            <a:ext cx="358199" cy="358229"/>
            <a:chOff x="-50154850" y="2316775"/>
            <a:chExt cx="300100" cy="300125"/>
          </a:xfrm>
        </p:grpSpPr>
        <p:sp>
          <p:nvSpPr>
            <p:cNvPr id="14371" name="Google Shape;14371;p9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72" name="Google Shape;14372;p9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73" name="Google Shape;14373;p92"/>
          <p:cNvGrpSpPr/>
          <p:nvPr/>
        </p:nvGrpSpPr>
        <p:grpSpPr>
          <a:xfrm>
            <a:off x="1288813" y="2205896"/>
            <a:ext cx="366644" cy="356558"/>
            <a:chOff x="-50158000" y="2685000"/>
            <a:chExt cx="307175" cy="298725"/>
          </a:xfrm>
        </p:grpSpPr>
        <p:sp>
          <p:nvSpPr>
            <p:cNvPr id="14374" name="Google Shape;14374;p9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75" name="Google Shape;14375;p9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76" name="Google Shape;14376;p92"/>
          <p:cNvGrpSpPr/>
          <p:nvPr/>
        </p:nvGrpSpPr>
        <p:grpSpPr>
          <a:xfrm>
            <a:off x="3070499" y="1788993"/>
            <a:ext cx="359154" cy="361004"/>
            <a:chOff x="-48634750" y="2342000"/>
            <a:chExt cx="300900" cy="302450"/>
          </a:xfrm>
        </p:grpSpPr>
        <p:sp>
          <p:nvSpPr>
            <p:cNvPr id="14377" name="Google Shape;14377;p9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78" name="Google Shape;14378;p9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79" name="Google Shape;14379;p9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80" name="Google Shape;14380;p9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81" name="Google Shape;14381;p9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82" name="Google Shape;14382;p9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83" name="Google Shape;14383;p9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84" name="Google Shape;14384;p9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85" name="Google Shape;14385;p92"/>
          <p:cNvGrpSpPr/>
          <p:nvPr/>
        </p:nvGrpSpPr>
        <p:grpSpPr>
          <a:xfrm>
            <a:off x="3521599" y="1334007"/>
            <a:ext cx="361004" cy="358229"/>
            <a:chOff x="-48266125" y="1973375"/>
            <a:chExt cx="302450" cy="300125"/>
          </a:xfrm>
        </p:grpSpPr>
        <p:sp>
          <p:nvSpPr>
            <p:cNvPr id="14386" name="Google Shape;14386;p9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87" name="Google Shape;14387;p9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88" name="Google Shape;14388;p9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89" name="Google Shape;14389;p9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90" name="Google Shape;14390;p9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91" name="Google Shape;14391;p9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92" name="Google Shape;14392;p92"/>
          <p:cNvGrpSpPr/>
          <p:nvPr/>
        </p:nvGrpSpPr>
        <p:grpSpPr>
          <a:xfrm>
            <a:off x="3548844" y="1789769"/>
            <a:ext cx="306516" cy="358349"/>
            <a:chOff x="-48237000" y="2342650"/>
            <a:chExt cx="256800" cy="300225"/>
          </a:xfrm>
        </p:grpSpPr>
        <p:sp>
          <p:nvSpPr>
            <p:cNvPr id="14393" name="Google Shape;14393;p9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94" name="Google Shape;14394;p9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95" name="Google Shape;14395;p9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396" name="Google Shape;14396;p92"/>
          <p:cNvGrpSpPr/>
          <p:nvPr/>
        </p:nvGrpSpPr>
        <p:grpSpPr>
          <a:xfrm>
            <a:off x="2180338" y="2690046"/>
            <a:ext cx="361034" cy="355633"/>
            <a:chOff x="-46404975" y="1966100"/>
            <a:chExt cx="302475" cy="297950"/>
          </a:xfrm>
        </p:grpSpPr>
        <p:sp>
          <p:nvSpPr>
            <p:cNvPr id="14397" name="Google Shape;14397;p9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98" name="Google Shape;14398;p9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399" name="Google Shape;14399;p9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00" name="Google Shape;14400;p9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01" name="Google Shape;14401;p92"/>
          <p:cNvGrpSpPr/>
          <p:nvPr/>
        </p:nvGrpSpPr>
        <p:grpSpPr>
          <a:xfrm>
            <a:off x="2181740" y="3135863"/>
            <a:ext cx="358229" cy="358199"/>
            <a:chOff x="-46401050" y="2333325"/>
            <a:chExt cx="300125" cy="300100"/>
          </a:xfrm>
        </p:grpSpPr>
        <p:sp>
          <p:nvSpPr>
            <p:cNvPr id="14402" name="Google Shape;14402;p9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03" name="Google Shape;14403;p9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04" name="Google Shape;14404;p9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05" name="Google Shape;14405;p9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406" name="Google Shape;14406;p92"/>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407" name="Google Shape;14407;p92"/>
          <p:cNvGrpSpPr/>
          <p:nvPr/>
        </p:nvGrpSpPr>
        <p:grpSpPr>
          <a:xfrm>
            <a:off x="3961830" y="3146218"/>
            <a:ext cx="359154" cy="359124"/>
            <a:chOff x="-44914800" y="2342000"/>
            <a:chExt cx="300900" cy="300875"/>
          </a:xfrm>
        </p:grpSpPr>
        <p:sp>
          <p:nvSpPr>
            <p:cNvPr id="14408" name="Google Shape;14408;p9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09" name="Google Shape;14409;p9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10" name="Google Shape;14410;p9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411" name="Google Shape;14411;p92"/>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412" name="Google Shape;14412;p92"/>
          <p:cNvGrpSpPr/>
          <p:nvPr/>
        </p:nvGrpSpPr>
        <p:grpSpPr>
          <a:xfrm>
            <a:off x="1735816" y="1758736"/>
            <a:ext cx="359154" cy="357424"/>
            <a:chOff x="-49786250" y="2316650"/>
            <a:chExt cx="300900" cy="299450"/>
          </a:xfrm>
        </p:grpSpPr>
        <p:sp>
          <p:nvSpPr>
            <p:cNvPr id="14413" name="Google Shape;14413;p9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14" name="Google Shape;14414;p9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15" name="Google Shape;14415;p9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16" name="Google Shape;14416;p9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17" name="Google Shape;14417;p9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18" name="Google Shape;14418;p9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19" name="Google Shape;14419;p9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420" name="Google Shape;14420;p92"/>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21" name="Google Shape;14421;p92"/>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422" name="Google Shape;14422;p92"/>
          <p:cNvGrpSpPr/>
          <p:nvPr/>
        </p:nvGrpSpPr>
        <p:grpSpPr>
          <a:xfrm>
            <a:off x="4033144" y="1788993"/>
            <a:ext cx="230365" cy="359124"/>
            <a:chOff x="-47842400" y="2342000"/>
            <a:chExt cx="193000" cy="300875"/>
          </a:xfrm>
        </p:grpSpPr>
        <p:sp>
          <p:nvSpPr>
            <p:cNvPr id="14423" name="Google Shape;14423;p9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24" name="Google Shape;14424;p9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25" name="Google Shape;14425;p9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26" name="Google Shape;14426;p92"/>
          <p:cNvGrpSpPr/>
          <p:nvPr/>
        </p:nvGrpSpPr>
        <p:grpSpPr>
          <a:xfrm>
            <a:off x="3969212" y="2236452"/>
            <a:ext cx="358229" cy="359154"/>
            <a:chOff x="-47896750" y="2710600"/>
            <a:chExt cx="300125" cy="300900"/>
          </a:xfrm>
        </p:grpSpPr>
        <p:sp>
          <p:nvSpPr>
            <p:cNvPr id="14427" name="Google Shape;14427;p9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28" name="Google Shape;14428;p9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29" name="Google Shape;14429;p9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30" name="Google Shape;14430;p9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31" name="Google Shape;14431;p92"/>
          <p:cNvGrpSpPr/>
          <p:nvPr/>
        </p:nvGrpSpPr>
        <p:grpSpPr>
          <a:xfrm>
            <a:off x="2624852" y="2710009"/>
            <a:ext cx="359154" cy="314991"/>
            <a:chOff x="-46033225" y="1982825"/>
            <a:chExt cx="300900" cy="263900"/>
          </a:xfrm>
        </p:grpSpPr>
        <p:sp>
          <p:nvSpPr>
            <p:cNvPr id="14432" name="Google Shape;14432;p9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33" name="Google Shape;14433;p9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34" name="Google Shape;14434;p9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35" name="Google Shape;14435;p92"/>
          <p:cNvGrpSpPr/>
          <p:nvPr/>
        </p:nvGrpSpPr>
        <p:grpSpPr>
          <a:xfrm>
            <a:off x="2621569" y="3137266"/>
            <a:ext cx="365719" cy="326151"/>
            <a:chOff x="-46034000" y="2334500"/>
            <a:chExt cx="306400" cy="273250"/>
          </a:xfrm>
        </p:grpSpPr>
        <p:sp>
          <p:nvSpPr>
            <p:cNvPr id="14436" name="Google Shape;14436;p9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37" name="Google Shape;14437;p9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38" name="Google Shape;14438;p9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39" name="Google Shape;14439;p92"/>
          <p:cNvGrpSpPr/>
          <p:nvPr/>
        </p:nvGrpSpPr>
        <p:grpSpPr>
          <a:xfrm>
            <a:off x="2667627" y="3591655"/>
            <a:ext cx="273603" cy="356439"/>
            <a:chOff x="-45998575" y="2702625"/>
            <a:chExt cx="229225" cy="298625"/>
          </a:xfrm>
        </p:grpSpPr>
        <p:sp>
          <p:nvSpPr>
            <p:cNvPr id="14440" name="Google Shape;14440;p9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41" name="Google Shape;14441;p9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42" name="Google Shape;14442;p9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43" name="Google Shape;14443;p9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44" name="Google Shape;14444;p9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45" name="Google Shape;14445;p9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46" name="Google Shape;14446;p9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447" name="Google Shape;14447;p92"/>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48" name="Google Shape;14448;p92"/>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449" name="Google Shape;14449;p92"/>
          <p:cNvGrpSpPr/>
          <p:nvPr/>
        </p:nvGrpSpPr>
        <p:grpSpPr>
          <a:xfrm>
            <a:off x="2203197" y="2205419"/>
            <a:ext cx="314961" cy="361034"/>
            <a:chOff x="-49398750" y="2684600"/>
            <a:chExt cx="263875" cy="302475"/>
          </a:xfrm>
        </p:grpSpPr>
        <p:sp>
          <p:nvSpPr>
            <p:cNvPr id="14450" name="Google Shape;14450;p9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51" name="Google Shape;14451;p9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52" name="Google Shape;14452;p9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53" name="Google Shape;14453;p92"/>
          <p:cNvGrpSpPr/>
          <p:nvPr/>
        </p:nvGrpSpPr>
        <p:grpSpPr>
          <a:xfrm>
            <a:off x="873121" y="2699684"/>
            <a:ext cx="314006" cy="359154"/>
            <a:chOff x="-47509225" y="1974175"/>
            <a:chExt cx="263075" cy="300900"/>
          </a:xfrm>
        </p:grpSpPr>
        <p:sp>
          <p:nvSpPr>
            <p:cNvPr id="14454" name="Google Shape;14454;p9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55" name="Google Shape;14455;p9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56" name="Google Shape;14456;p9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57" name="Google Shape;14457;p9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58" name="Google Shape;14458;p9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59" name="Google Shape;14459;p92"/>
          <p:cNvGrpSpPr/>
          <p:nvPr/>
        </p:nvGrpSpPr>
        <p:grpSpPr>
          <a:xfrm>
            <a:off x="849622" y="3146218"/>
            <a:ext cx="361004" cy="357961"/>
            <a:chOff x="-47529700" y="2342000"/>
            <a:chExt cx="302450" cy="299900"/>
          </a:xfrm>
        </p:grpSpPr>
        <p:sp>
          <p:nvSpPr>
            <p:cNvPr id="14460" name="Google Shape;14460;p9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61" name="Google Shape;14461;p9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62" name="Google Shape;14462;p92"/>
          <p:cNvGrpSpPr/>
          <p:nvPr/>
        </p:nvGrpSpPr>
        <p:grpSpPr>
          <a:xfrm>
            <a:off x="851025" y="3645367"/>
            <a:ext cx="358199" cy="272648"/>
            <a:chOff x="-47527350" y="2747625"/>
            <a:chExt cx="300100" cy="228425"/>
          </a:xfrm>
        </p:grpSpPr>
        <p:sp>
          <p:nvSpPr>
            <p:cNvPr id="14463" name="Google Shape;14463;p9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64" name="Google Shape;14464;p9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65" name="Google Shape;14465;p9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66" name="Google Shape;14466;p9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67" name="Google Shape;14467;p9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68" name="Google Shape;14468;p9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469" name="Google Shape;14469;p92"/>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470" name="Google Shape;14470;p92"/>
          <p:cNvGrpSpPr/>
          <p:nvPr/>
        </p:nvGrpSpPr>
        <p:grpSpPr>
          <a:xfrm>
            <a:off x="3073924" y="3158422"/>
            <a:ext cx="358229" cy="314961"/>
            <a:chOff x="-45664625" y="2352225"/>
            <a:chExt cx="300125" cy="263875"/>
          </a:xfrm>
        </p:grpSpPr>
        <p:sp>
          <p:nvSpPr>
            <p:cNvPr id="14471" name="Google Shape;14471;p9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72" name="Google Shape;14472;p9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73" name="Google Shape;14473;p9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74" name="Google Shape;14474;p9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75" name="Google Shape;14475;p9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76" name="Google Shape;14476;p9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77" name="Google Shape;14477;p9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78" name="Google Shape;14478;p92"/>
          <p:cNvGrpSpPr/>
          <p:nvPr/>
        </p:nvGrpSpPr>
        <p:grpSpPr>
          <a:xfrm>
            <a:off x="3073103" y="3592401"/>
            <a:ext cx="359870" cy="357573"/>
            <a:chOff x="-45665400" y="2703250"/>
            <a:chExt cx="301500" cy="299575"/>
          </a:xfrm>
        </p:grpSpPr>
        <p:sp>
          <p:nvSpPr>
            <p:cNvPr id="14479" name="Google Shape;14479;p9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80" name="Google Shape;14480;p9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81" name="Google Shape;14481;p9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82" name="Google Shape;14482;p9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483" name="Google Shape;14483;p92"/>
          <p:cNvGrpSpPr/>
          <p:nvPr/>
        </p:nvGrpSpPr>
        <p:grpSpPr>
          <a:xfrm>
            <a:off x="2174760" y="4033337"/>
            <a:ext cx="359154" cy="360109"/>
            <a:chOff x="-44528075" y="1982825"/>
            <a:chExt cx="300900" cy="301700"/>
          </a:xfrm>
        </p:grpSpPr>
        <p:sp>
          <p:nvSpPr>
            <p:cNvPr id="14484" name="Google Shape;14484;p9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85" name="Google Shape;14485;p9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86" name="Google Shape;14486;p9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87" name="Google Shape;14487;p9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88" name="Google Shape;14488;p9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89" name="Google Shape;14489;p9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90" name="Google Shape;14490;p9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491" name="Google Shape;14491;p92"/>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492" name="Google Shape;14492;p92"/>
          <p:cNvGrpSpPr/>
          <p:nvPr/>
        </p:nvGrpSpPr>
        <p:grpSpPr>
          <a:xfrm>
            <a:off x="2625923" y="1758885"/>
            <a:ext cx="358199" cy="358229"/>
            <a:chOff x="-49048250" y="2316775"/>
            <a:chExt cx="300100" cy="300125"/>
          </a:xfrm>
        </p:grpSpPr>
        <p:sp>
          <p:nvSpPr>
            <p:cNvPr id="14493" name="Google Shape;14493;p9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94" name="Google Shape;14494;p9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95" name="Google Shape;14495;p9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496" name="Google Shape;14496;p9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497" name="Google Shape;14497;p92"/>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498" name="Google Shape;14498;p92"/>
          <p:cNvGrpSpPr/>
          <p:nvPr/>
        </p:nvGrpSpPr>
        <p:grpSpPr>
          <a:xfrm>
            <a:off x="1290494" y="2699684"/>
            <a:ext cx="360109" cy="358199"/>
            <a:chOff x="-47160325" y="1974175"/>
            <a:chExt cx="301700" cy="300100"/>
          </a:xfrm>
        </p:grpSpPr>
        <p:sp>
          <p:nvSpPr>
            <p:cNvPr id="14499" name="Google Shape;14499;p9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00" name="Google Shape;14500;p9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01" name="Google Shape;14501;p92"/>
          <p:cNvGrpSpPr/>
          <p:nvPr/>
        </p:nvGrpSpPr>
        <p:grpSpPr>
          <a:xfrm>
            <a:off x="1290971" y="3146218"/>
            <a:ext cx="359154" cy="359124"/>
            <a:chOff x="-47159525" y="2342000"/>
            <a:chExt cx="300900" cy="300875"/>
          </a:xfrm>
        </p:grpSpPr>
        <p:sp>
          <p:nvSpPr>
            <p:cNvPr id="14502" name="Google Shape;14502;p9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03" name="Google Shape;14503;p9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04" name="Google Shape;14504;p9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05" name="Google Shape;14505;p9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06" name="Google Shape;14506;p9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07" name="Google Shape;14507;p92"/>
          <p:cNvGrpSpPr/>
          <p:nvPr/>
        </p:nvGrpSpPr>
        <p:grpSpPr>
          <a:xfrm>
            <a:off x="1291448" y="3603054"/>
            <a:ext cx="358199" cy="359154"/>
            <a:chOff x="-47157950" y="2712175"/>
            <a:chExt cx="300100" cy="300900"/>
          </a:xfrm>
        </p:grpSpPr>
        <p:sp>
          <p:nvSpPr>
            <p:cNvPr id="14508" name="Google Shape;14508;p9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09" name="Google Shape;14509;p9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10" name="Google Shape;14510;p9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11" name="Google Shape;14511;p9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12" name="Google Shape;14512;p9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13" name="Google Shape;14513;p9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14" name="Google Shape;14514;p9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515" name="Google Shape;14515;p92"/>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516" name="Google Shape;14516;p92"/>
          <p:cNvGrpSpPr/>
          <p:nvPr/>
        </p:nvGrpSpPr>
        <p:grpSpPr>
          <a:xfrm>
            <a:off x="3535175" y="3135863"/>
            <a:ext cx="315886" cy="358199"/>
            <a:chOff x="-45278675" y="2333325"/>
            <a:chExt cx="264650" cy="300100"/>
          </a:xfrm>
        </p:grpSpPr>
        <p:sp>
          <p:nvSpPr>
            <p:cNvPr id="14517" name="Google Shape;14517;p9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18" name="Google Shape;14518;p9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19" name="Google Shape;14519;p9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20" name="Google Shape;14520;p9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21" name="Google Shape;14521;p92"/>
          <p:cNvGrpSpPr/>
          <p:nvPr/>
        </p:nvGrpSpPr>
        <p:grpSpPr>
          <a:xfrm>
            <a:off x="3545500" y="3590820"/>
            <a:ext cx="295237" cy="358229"/>
            <a:chOff x="-45270025" y="2701925"/>
            <a:chExt cx="247350" cy="300125"/>
          </a:xfrm>
        </p:grpSpPr>
        <p:sp>
          <p:nvSpPr>
            <p:cNvPr id="14522" name="Google Shape;14522;p9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23" name="Google Shape;14523;p9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24" name="Google Shape;14524;p9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25" name="Google Shape;14525;p9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526" name="Google Shape;14526;p92"/>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527" name="Google Shape;14527;p92"/>
          <p:cNvGrpSpPr/>
          <p:nvPr/>
        </p:nvGrpSpPr>
        <p:grpSpPr>
          <a:xfrm>
            <a:off x="2209567" y="1743737"/>
            <a:ext cx="307444" cy="366556"/>
            <a:chOff x="2209567" y="1972337"/>
            <a:chExt cx="307444" cy="366556"/>
          </a:xfrm>
        </p:grpSpPr>
        <p:sp>
          <p:nvSpPr>
            <p:cNvPr id="14528" name="Google Shape;14528;p9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29" name="Google Shape;14529;p9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30" name="Google Shape;14530;p9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531" name="Google Shape;14531;p92"/>
            <p:cNvGrpSpPr/>
            <p:nvPr/>
          </p:nvGrpSpPr>
          <p:grpSpPr>
            <a:xfrm>
              <a:off x="2209567" y="2078266"/>
              <a:ext cx="307444" cy="260626"/>
              <a:chOff x="1636184" y="2959225"/>
              <a:chExt cx="232666" cy="197250"/>
            </a:xfrm>
          </p:grpSpPr>
          <p:sp>
            <p:nvSpPr>
              <p:cNvPr id="14532" name="Google Shape;14532;p9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33" name="Google Shape;14533;p9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34" name="Google Shape;14534;p9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id-ID" noProof="0" dirty="0"/>
              </a:p>
            </p:txBody>
          </p:sp>
          <p:sp>
            <p:nvSpPr>
              <p:cNvPr id="14535" name="Google Shape;14535;p9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id-ID" noProof="0" dirty="0"/>
              </a:p>
            </p:txBody>
          </p:sp>
        </p:grpSp>
      </p:grpSp>
      <p:grpSp>
        <p:nvGrpSpPr>
          <p:cNvPr id="14536" name="Google Shape;14536;p92"/>
          <p:cNvGrpSpPr/>
          <p:nvPr/>
        </p:nvGrpSpPr>
        <p:grpSpPr>
          <a:xfrm>
            <a:off x="3577265" y="2235011"/>
            <a:ext cx="258542" cy="365154"/>
            <a:chOff x="-47300587" y="123275"/>
            <a:chExt cx="190975" cy="269725"/>
          </a:xfrm>
        </p:grpSpPr>
        <p:sp>
          <p:nvSpPr>
            <p:cNvPr id="14537" name="Google Shape;14537;p9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38" name="Google Shape;14538;p9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39" name="Google Shape;14539;p9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40" name="Google Shape;14540;p9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41" name="Google Shape;14541;p9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42" name="Google Shape;14542;p92"/>
          <p:cNvGrpSpPr/>
          <p:nvPr/>
        </p:nvGrpSpPr>
        <p:grpSpPr>
          <a:xfrm>
            <a:off x="4870788" y="1304201"/>
            <a:ext cx="342328" cy="339793"/>
            <a:chOff x="-13966675" y="1639700"/>
            <a:chExt cx="354450" cy="351825"/>
          </a:xfrm>
        </p:grpSpPr>
        <p:sp>
          <p:nvSpPr>
            <p:cNvPr id="14543" name="Google Shape;14543;p9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44" name="Google Shape;14544;p9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45" name="Google Shape;14545;p9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46" name="Google Shape;14546;p9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47" name="Google Shape;14547;p9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548" name="Google Shape;14548;p92"/>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49" name="Google Shape;14549;p92"/>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550" name="Google Shape;14550;p92"/>
          <p:cNvGrpSpPr/>
          <p:nvPr/>
        </p:nvGrpSpPr>
        <p:grpSpPr>
          <a:xfrm>
            <a:off x="6667277" y="1303887"/>
            <a:ext cx="340034" cy="340420"/>
            <a:chOff x="-12199250" y="1662675"/>
            <a:chExt cx="352075" cy="352475"/>
          </a:xfrm>
        </p:grpSpPr>
        <p:sp>
          <p:nvSpPr>
            <p:cNvPr id="14551" name="Google Shape;14551;p9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52" name="Google Shape;14552;p9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53" name="Google Shape;14553;p9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54" name="Google Shape;14554;p92"/>
          <p:cNvGrpSpPr/>
          <p:nvPr/>
        </p:nvGrpSpPr>
        <p:grpSpPr>
          <a:xfrm>
            <a:off x="6666130" y="1710754"/>
            <a:ext cx="342328" cy="342328"/>
            <a:chOff x="-12199250" y="2096250"/>
            <a:chExt cx="354450" cy="354450"/>
          </a:xfrm>
        </p:grpSpPr>
        <p:sp>
          <p:nvSpPr>
            <p:cNvPr id="14555" name="Google Shape;14555;p9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56" name="Google Shape;14556;p9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57" name="Google Shape;14557;p92"/>
          <p:cNvGrpSpPr/>
          <p:nvPr/>
        </p:nvGrpSpPr>
        <p:grpSpPr>
          <a:xfrm>
            <a:off x="6667277" y="2119708"/>
            <a:ext cx="340034" cy="341579"/>
            <a:chOff x="-12199250" y="2530225"/>
            <a:chExt cx="352075" cy="353675"/>
          </a:xfrm>
        </p:grpSpPr>
        <p:sp>
          <p:nvSpPr>
            <p:cNvPr id="14558" name="Google Shape;14558;p9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59" name="Google Shape;14559;p9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60" name="Google Shape;14560;p9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61" name="Google Shape;14561;p9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562" name="Google Shape;14562;p92"/>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563" name="Google Shape;14563;p92"/>
          <p:cNvGrpSpPr/>
          <p:nvPr/>
        </p:nvGrpSpPr>
        <p:grpSpPr>
          <a:xfrm>
            <a:off x="4870788" y="2959488"/>
            <a:ext cx="342328" cy="339310"/>
            <a:chOff x="-10462550" y="2057650"/>
            <a:chExt cx="354450" cy="351325"/>
          </a:xfrm>
        </p:grpSpPr>
        <p:sp>
          <p:nvSpPr>
            <p:cNvPr id="14564" name="Google Shape;14564;p9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65" name="Google Shape;14565;p9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566" name="Google Shape;14566;p92"/>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567" name="Google Shape;14567;p92"/>
          <p:cNvGrpSpPr/>
          <p:nvPr/>
        </p:nvGrpSpPr>
        <p:grpSpPr>
          <a:xfrm>
            <a:off x="6649772" y="2551051"/>
            <a:ext cx="375044" cy="340541"/>
            <a:chOff x="-8692750" y="1622100"/>
            <a:chExt cx="388325" cy="352600"/>
          </a:xfrm>
        </p:grpSpPr>
        <p:sp>
          <p:nvSpPr>
            <p:cNvPr id="14568" name="Google Shape;14568;p9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69" name="Google Shape;14569;p9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70" name="Google Shape;14570;p92"/>
          <p:cNvGrpSpPr/>
          <p:nvPr/>
        </p:nvGrpSpPr>
        <p:grpSpPr>
          <a:xfrm>
            <a:off x="5304253" y="1303307"/>
            <a:ext cx="341555" cy="341579"/>
            <a:chOff x="-13529550" y="1639425"/>
            <a:chExt cx="353650" cy="353675"/>
          </a:xfrm>
        </p:grpSpPr>
        <p:sp>
          <p:nvSpPr>
            <p:cNvPr id="14571" name="Google Shape;14571;p9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72" name="Google Shape;14572;p9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73" name="Google Shape;14573;p9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74" name="Google Shape;14574;p9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75" name="Google Shape;14575;p9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76" name="Google Shape;14576;p9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77" name="Google Shape;14577;p9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78" name="Google Shape;14578;p9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79" name="Google Shape;14579;p92"/>
          <p:cNvGrpSpPr/>
          <p:nvPr/>
        </p:nvGrpSpPr>
        <p:grpSpPr>
          <a:xfrm>
            <a:off x="5303106" y="1711889"/>
            <a:ext cx="343849" cy="340058"/>
            <a:chOff x="-13531925" y="2075775"/>
            <a:chExt cx="356025" cy="352100"/>
          </a:xfrm>
        </p:grpSpPr>
        <p:sp>
          <p:nvSpPr>
            <p:cNvPr id="14580" name="Google Shape;14580;p9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81" name="Google Shape;14581;p9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82" name="Google Shape;14582;p92"/>
          <p:cNvGrpSpPr/>
          <p:nvPr/>
        </p:nvGrpSpPr>
        <p:grpSpPr>
          <a:xfrm>
            <a:off x="5304627" y="2120094"/>
            <a:ext cx="340807" cy="340807"/>
            <a:chOff x="-13528775" y="2507400"/>
            <a:chExt cx="352875" cy="352875"/>
          </a:xfrm>
        </p:grpSpPr>
        <p:sp>
          <p:nvSpPr>
            <p:cNvPr id="14583" name="Google Shape;14583;p9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84" name="Google Shape;14584;p9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85" name="Google Shape;14585;p9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586" name="Google Shape;14586;p92"/>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87" name="Google Shape;14587;p92"/>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588" name="Google Shape;14588;p92"/>
          <p:cNvGrpSpPr/>
          <p:nvPr/>
        </p:nvGrpSpPr>
        <p:grpSpPr>
          <a:xfrm>
            <a:off x="7140133" y="2119708"/>
            <a:ext cx="308090" cy="341579"/>
            <a:chOff x="-11747150" y="2530225"/>
            <a:chExt cx="319000" cy="353675"/>
          </a:xfrm>
        </p:grpSpPr>
        <p:sp>
          <p:nvSpPr>
            <p:cNvPr id="14589" name="Google Shape;14589;p9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90" name="Google Shape;14590;p9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591" name="Google Shape;14591;p92"/>
          <p:cNvGrpSpPr/>
          <p:nvPr/>
        </p:nvGrpSpPr>
        <p:grpSpPr>
          <a:xfrm>
            <a:off x="5304627" y="2550919"/>
            <a:ext cx="340807" cy="340807"/>
            <a:chOff x="-10027775" y="1622900"/>
            <a:chExt cx="352875" cy="352875"/>
          </a:xfrm>
        </p:grpSpPr>
        <p:sp>
          <p:nvSpPr>
            <p:cNvPr id="14592" name="Google Shape;14592;p9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93" name="Google Shape;14593;p9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94" name="Google Shape;14594;p9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95" name="Google Shape;14595;p9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96" name="Google Shape;14596;p9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597" name="Google Shape;14597;p9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598" name="Google Shape;14598;p92"/>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599" name="Google Shape;14599;p92"/>
          <p:cNvGrpSpPr/>
          <p:nvPr/>
        </p:nvGrpSpPr>
        <p:grpSpPr>
          <a:xfrm>
            <a:off x="8031595" y="2576583"/>
            <a:ext cx="322553" cy="342328"/>
            <a:chOff x="-10019125" y="2490075"/>
            <a:chExt cx="333975" cy="354450"/>
          </a:xfrm>
        </p:grpSpPr>
        <p:sp>
          <p:nvSpPr>
            <p:cNvPr id="14600" name="Google Shape;14600;p9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01" name="Google Shape;14601;p9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02" name="Google Shape;14602;p9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03" name="Google Shape;14603;p9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604" name="Google Shape;14604;p92"/>
          <p:cNvGrpSpPr/>
          <p:nvPr/>
        </p:nvGrpSpPr>
        <p:grpSpPr>
          <a:xfrm>
            <a:off x="6661180" y="2957593"/>
            <a:ext cx="352227" cy="343100"/>
            <a:chOff x="-8684100" y="2032450"/>
            <a:chExt cx="364700" cy="355250"/>
          </a:xfrm>
        </p:grpSpPr>
        <p:sp>
          <p:nvSpPr>
            <p:cNvPr id="14605" name="Google Shape;14605;p9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06" name="Google Shape;14606;p9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07" name="Google Shape;14607;p9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608" name="Google Shape;14608;p92"/>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609" name="Google Shape;14609;p92"/>
          <p:cNvGrpSpPr/>
          <p:nvPr/>
        </p:nvGrpSpPr>
        <p:grpSpPr>
          <a:xfrm>
            <a:off x="5752039" y="1711056"/>
            <a:ext cx="343849" cy="341724"/>
            <a:chOff x="-13095575" y="2073400"/>
            <a:chExt cx="356025" cy="353825"/>
          </a:xfrm>
        </p:grpSpPr>
        <p:sp>
          <p:nvSpPr>
            <p:cNvPr id="14610" name="Google Shape;14610;p9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11" name="Google Shape;14611;p9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12" name="Google Shape;14612;p9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13" name="Google Shape;14613;p9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14" name="Google Shape;14614;p9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15" name="Google Shape;14615;p9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16" name="Google Shape;14616;p9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17" name="Google Shape;14617;p9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618" name="Google Shape;14618;p92"/>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619" name="Google Shape;14619;p92"/>
          <p:cNvGrpSpPr/>
          <p:nvPr/>
        </p:nvGrpSpPr>
        <p:grpSpPr>
          <a:xfrm>
            <a:off x="7576787" y="1302885"/>
            <a:ext cx="343100" cy="342424"/>
            <a:chOff x="-11332875" y="1660700"/>
            <a:chExt cx="355250" cy="354550"/>
          </a:xfrm>
        </p:grpSpPr>
        <p:sp>
          <p:nvSpPr>
            <p:cNvPr id="14620" name="Google Shape;14620;p9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21" name="Google Shape;14621;p9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22" name="Google Shape;14622;p9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23" name="Google Shape;14623;p9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624" name="Google Shape;14624;p92"/>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25" name="Google Shape;14625;p92"/>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626" name="Google Shape;14626;p92"/>
          <p:cNvGrpSpPr/>
          <p:nvPr/>
        </p:nvGrpSpPr>
        <p:grpSpPr>
          <a:xfrm>
            <a:off x="5774096" y="2549397"/>
            <a:ext cx="299736" cy="343849"/>
            <a:chOff x="-9570950" y="1622100"/>
            <a:chExt cx="310350" cy="356025"/>
          </a:xfrm>
        </p:grpSpPr>
        <p:sp>
          <p:nvSpPr>
            <p:cNvPr id="14627" name="Google Shape;14627;p9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28" name="Google Shape;14628;p9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629" name="Google Shape;14629;p92"/>
          <p:cNvGrpSpPr/>
          <p:nvPr/>
        </p:nvGrpSpPr>
        <p:grpSpPr>
          <a:xfrm>
            <a:off x="5752800" y="2958353"/>
            <a:ext cx="342328" cy="341579"/>
            <a:chOff x="-9594575" y="2056875"/>
            <a:chExt cx="354450" cy="353675"/>
          </a:xfrm>
        </p:grpSpPr>
        <p:sp>
          <p:nvSpPr>
            <p:cNvPr id="14630" name="Google Shape;14630;p9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31" name="Google Shape;14631;p9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32" name="Google Shape;14632;p9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633" name="Google Shape;14633;p92"/>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634" name="Google Shape;14634;p92"/>
          <p:cNvGrpSpPr/>
          <p:nvPr/>
        </p:nvGrpSpPr>
        <p:grpSpPr>
          <a:xfrm>
            <a:off x="6208482" y="1303693"/>
            <a:ext cx="342328" cy="340807"/>
            <a:chOff x="-12661600" y="1640225"/>
            <a:chExt cx="354450" cy="352875"/>
          </a:xfrm>
        </p:grpSpPr>
        <p:sp>
          <p:nvSpPr>
            <p:cNvPr id="14635" name="Google Shape;14635;p9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36" name="Google Shape;14636;p9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37" name="Google Shape;14637;p9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638" name="Google Shape;14638;p92"/>
          <p:cNvGrpSpPr/>
          <p:nvPr/>
        </p:nvGrpSpPr>
        <p:grpSpPr>
          <a:xfrm>
            <a:off x="6208857" y="1732231"/>
            <a:ext cx="341579" cy="299374"/>
            <a:chOff x="-12660025" y="2096250"/>
            <a:chExt cx="353675" cy="309975"/>
          </a:xfrm>
        </p:grpSpPr>
        <p:sp>
          <p:nvSpPr>
            <p:cNvPr id="14639" name="Google Shape;14639;p9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40" name="Google Shape;14640;p9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41" name="Google Shape;14641;p9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42" name="Google Shape;14642;p9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43" name="Google Shape;14643;p9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44" name="Google Shape;14644;p9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645" name="Google Shape;14645;p92"/>
          <p:cNvGrpSpPr/>
          <p:nvPr/>
        </p:nvGrpSpPr>
        <p:grpSpPr>
          <a:xfrm>
            <a:off x="6207335" y="2119527"/>
            <a:ext cx="344622" cy="341941"/>
            <a:chOff x="-12663175" y="2506800"/>
            <a:chExt cx="356825" cy="354050"/>
          </a:xfrm>
        </p:grpSpPr>
        <p:sp>
          <p:nvSpPr>
            <p:cNvPr id="14646" name="Google Shape;14646;p9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47" name="Google Shape;14647;p9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48" name="Google Shape;14648;p9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49" name="Google Shape;14649;p9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650" name="Google Shape;14650;p92"/>
          <p:cNvGrpSpPr/>
          <p:nvPr/>
        </p:nvGrpSpPr>
        <p:grpSpPr>
          <a:xfrm>
            <a:off x="8022468" y="1303307"/>
            <a:ext cx="340807" cy="341579"/>
            <a:chOff x="-10896525" y="1663050"/>
            <a:chExt cx="352875" cy="353675"/>
          </a:xfrm>
        </p:grpSpPr>
        <p:sp>
          <p:nvSpPr>
            <p:cNvPr id="14651" name="Google Shape;14651;p9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52" name="Google Shape;14652;p9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653" name="Google Shape;14653;p92"/>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654" name="Google Shape;14654;p92"/>
          <p:cNvGrpSpPr/>
          <p:nvPr/>
        </p:nvGrpSpPr>
        <p:grpSpPr>
          <a:xfrm>
            <a:off x="8022082" y="2130742"/>
            <a:ext cx="341579" cy="319511"/>
            <a:chOff x="-10898100" y="2542050"/>
            <a:chExt cx="353675" cy="330825"/>
          </a:xfrm>
        </p:grpSpPr>
        <p:sp>
          <p:nvSpPr>
            <p:cNvPr id="14655" name="Google Shape;14655;p9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56" name="Google Shape;14656;p9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57" name="Google Shape;14657;p9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58" name="Google Shape;14658;p9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59" name="Google Shape;14659;p9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60" name="Google Shape;14660;p9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661" name="Google Shape;14661;p92"/>
          <p:cNvGrpSpPr/>
          <p:nvPr/>
        </p:nvGrpSpPr>
        <p:grpSpPr>
          <a:xfrm>
            <a:off x="6209617" y="2551607"/>
            <a:ext cx="340058" cy="339430"/>
            <a:chOff x="-9157450" y="1622750"/>
            <a:chExt cx="352100" cy="351450"/>
          </a:xfrm>
        </p:grpSpPr>
        <p:sp>
          <p:nvSpPr>
            <p:cNvPr id="14662" name="Google Shape;14662;p9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63" name="Google Shape;14663;p9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664" name="Google Shape;14664;p92"/>
          <p:cNvGrpSpPr/>
          <p:nvPr/>
        </p:nvGrpSpPr>
        <p:grpSpPr>
          <a:xfrm>
            <a:off x="6247658" y="2959874"/>
            <a:ext cx="263977" cy="338537"/>
            <a:chOff x="-9119650" y="2056875"/>
            <a:chExt cx="273325" cy="350525"/>
          </a:xfrm>
        </p:grpSpPr>
        <p:sp>
          <p:nvSpPr>
            <p:cNvPr id="14665" name="Google Shape;14665;p9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66" name="Google Shape;14666;p9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667" name="Google Shape;14667;p92"/>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68" name="Google Shape;14668;p92"/>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669" name="Google Shape;14669;p92"/>
          <p:cNvGrpSpPr/>
          <p:nvPr/>
        </p:nvGrpSpPr>
        <p:grpSpPr>
          <a:xfrm>
            <a:off x="7576790" y="2989279"/>
            <a:ext cx="343094" cy="341569"/>
            <a:chOff x="6001575" y="3119050"/>
            <a:chExt cx="315025" cy="313625"/>
          </a:xfrm>
        </p:grpSpPr>
        <p:sp>
          <p:nvSpPr>
            <p:cNvPr id="14670" name="Google Shape;14670;p9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71" name="Google Shape;14671;p9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675"/>
        <p:cNvGrpSpPr/>
        <p:nvPr/>
      </p:nvGrpSpPr>
      <p:grpSpPr>
        <a:xfrm>
          <a:off x="0" y="0"/>
          <a:ext cx="0" cy="0"/>
          <a:chOff x="0" y="0"/>
          <a:chExt cx="0" cy="0"/>
        </a:xfrm>
      </p:grpSpPr>
      <p:sp>
        <p:nvSpPr>
          <p:cNvPr id="14676" name="Google Shape;14676;p93"/>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677" name="Google Shape;14677;p93"/>
          <p:cNvGrpSpPr/>
          <p:nvPr/>
        </p:nvGrpSpPr>
        <p:grpSpPr>
          <a:xfrm>
            <a:off x="829227" y="2273195"/>
            <a:ext cx="476329" cy="476213"/>
            <a:chOff x="-21298675" y="2414425"/>
            <a:chExt cx="306400" cy="306325"/>
          </a:xfrm>
        </p:grpSpPr>
        <p:sp>
          <p:nvSpPr>
            <p:cNvPr id="14678" name="Google Shape;14678;p9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79" name="Google Shape;14679;p9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80" name="Google Shape;14680;p9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681" name="Google Shape;14681;p93"/>
          <p:cNvGrpSpPr/>
          <p:nvPr/>
        </p:nvGrpSpPr>
        <p:grpSpPr>
          <a:xfrm>
            <a:off x="828605" y="2865128"/>
            <a:ext cx="477573" cy="445432"/>
            <a:chOff x="-21299475" y="2798025"/>
            <a:chExt cx="307200" cy="286525"/>
          </a:xfrm>
        </p:grpSpPr>
        <p:sp>
          <p:nvSpPr>
            <p:cNvPr id="14682" name="Google Shape;14682;p9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83" name="Google Shape;14683;p9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84" name="Google Shape;14684;p9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85" name="Google Shape;14685;p9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86" name="Google Shape;14686;p9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87" name="Google Shape;14687;p9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88" name="Google Shape;14688;p9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89" name="Google Shape;14689;p9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90" name="Google Shape;14690;p9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91" name="Google Shape;14691;p9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92" name="Google Shape;14692;p9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93" name="Google Shape;14693;p9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694" name="Google Shape;14694;p93"/>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95" name="Google Shape;14695;p93"/>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96" name="Google Shape;14696;p93"/>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697" name="Google Shape;14697;p93"/>
          <p:cNvGrpSpPr/>
          <p:nvPr/>
        </p:nvGrpSpPr>
        <p:grpSpPr>
          <a:xfrm>
            <a:off x="6697960" y="1688917"/>
            <a:ext cx="413912" cy="472676"/>
            <a:chOff x="-17545650" y="2051350"/>
            <a:chExt cx="266250" cy="304050"/>
          </a:xfrm>
        </p:grpSpPr>
        <p:sp>
          <p:nvSpPr>
            <p:cNvPr id="14698" name="Google Shape;14698;p9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699" name="Google Shape;14699;p9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00" name="Google Shape;14700;p9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01" name="Google Shape;14701;p9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702" name="Google Shape;14702;p93"/>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703" name="Google Shape;14703;p93"/>
          <p:cNvGrpSpPr/>
          <p:nvPr/>
        </p:nvGrpSpPr>
        <p:grpSpPr>
          <a:xfrm>
            <a:off x="6668578" y="2865574"/>
            <a:ext cx="472676" cy="444538"/>
            <a:chOff x="-17565350" y="2809825"/>
            <a:chExt cx="304050" cy="285950"/>
          </a:xfrm>
        </p:grpSpPr>
        <p:sp>
          <p:nvSpPr>
            <p:cNvPr id="14704" name="Google Shape;14704;p9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05" name="Google Shape;14705;p9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06" name="Google Shape;14706;p9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07" name="Google Shape;14707;p9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08" name="Google Shape;14708;p9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709" name="Google Shape;14709;p93"/>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10" name="Google Shape;14710;p93"/>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11" name="Google Shape;14711;p93"/>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712" name="Google Shape;14712;p93"/>
          <p:cNvGrpSpPr/>
          <p:nvPr/>
        </p:nvGrpSpPr>
        <p:grpSpPr>
          <a:xfrm>
            <a:off x="1441487" y="2850904"/>
            <a:ext cx="416283" cy="473881"/>
            <a:chOff x="-20904875" y="2788575"/>
            <a:chExt cx="267775" cy="304825"/>
          </a:xfrm>
        </p:grpSpPr>
        <p:sp>
          <p:nvSpPr>
            <p:cNvPr id="14713" name="Google Shape;14713;p9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14" name="Google Shape;14714;p9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15" name="Google Shape;14715;p93"/>
          <p:cNvGrpSpPr/>
          <p:nvPr/>
        </p:nvGrpSpPr>
        <p:grpSpPr>
          <a:xfrm>
            <a:off x="4381902" y="2275564"/>
            <a:ext cx="360045" cy="471471"/>
            <a:chOff x="-19006700" y="2434925"/>
            <a:chExt cx="231600" cy="303275"/>
          </a:xfrm>
        </p:grpSpPr>
        <p:sp>
          <p:nvSpPr>
            <p:cNvPr id="14716" name="Google Shape;14716;p9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17" name="Google Shape;14717;p9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18" name="Google Shape;14718;p9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19" name="Google Shape;14719;p9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720" name="Google Shape;14720;p93"/>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21" name="Google Shape;14721;p93"/>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722" name="Google Shape;14722;p93"/>
          <p:cNvGrpSpPr/>
          <p:nvPr/>
        </p:nvGrpSpPr>
        <p:grpSpPr>
          <a:xfrm>
            <a:off x="7260501" y="2289051"/>
            <a:ext cx="473881" cy="444499"/>
            <a:chOff x="-17190425" y="2435725"/>
            <a:chExt cx="304825" cy="285925"/>
          </a:xfrm>
        </p:grpSpPr>
        <p:sp>
          <p:nvSpPr>
            <p:cNvPr id="14723" name="Google Shape;14723;p9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24" name="Google Shape;14724;p9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25" name="Google Shape;14725;p9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726" name="Google Shape;14726;p93"/>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727" name="Google Shape;14727;p93"/>
          <p:cNvGrpSpPr/>
          <p:nvPr/>
        </p:nvGrpSpPr>
        <p:grpSpPr>
          <a:xfrm>
            <a:off x="4915227" y="3444650"/>
            <a:ext cx="476329" cy="475086"/>
            <a:chOff x="-15719925" y="2416825"/>
            <a:chExt cx="306400" cy="305600"/>
          </a:xfrm>
        </p:grpSpPr>
        <p:sp>
          <p:nvSpPr>
            <p:cNvPr id="14728" name="Google Shape;14728;p9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29" name="Google Shape;14729;p9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30" name="Google Shape;14730;p9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731" name="Google Shape;14731;p93"/>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32" name="Google Shape;14732;p93"/>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733" name="Google Shape;14733;p93"/>
          <p:cNvGrpSpPr/>
          <p:nvPr/>
        </p:nvGrpSpPr>
        <p:grpSpPr>
          <a:xfrm>
            <a:off x="2001521" y="2851506"/>
            <a:ext cx="479983" cy="472676"/>
            <a:chOff x="-20550425" y="2789350"/>
            <a:chExt cx="308750" cy="304050"/>
          </a:xfrm>
        </p:grpSpPr>
        <p:sp>
          <p:nvSpPr>
            <p:cNvPr id="14734" name="Google Shape;14734;p9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35" name="Google Shape;14735;p9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36" name="Google Shape;14736;p93"/>
          <p:cNvGrpSpPr/>
          <p:nvPr/>
        </p:nvGrpSpPr>
        <p:grpSpPr>
          <a:xfrm>
            <a:off x="4916888" y="1688158"/>
            <a:ext cx="473920" cy="474192"/>
            <a:chOff x="-18666450" y="2059825"/>
            <a:chExt cx="304850" cy="305025"/>
          </a:xfrm>
        </p:grpSpPr>
        <p:sp>
          <p:nvSpPr>
            <p:cNvPr id="14737" name="Google Shape;14737;p9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38" name="Google Shape;14738;p9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39" name="Google Shape;14739;p93"/>
          <p:cNvGrpSpPr/>
          <p:nvPr/>
        </p:nvGrpSpPr>
        <p:grpSpPr>
          <a:xfrm>
            <a:off x="4916286" y="2275584"/>
            <a:ext cx="475125" cy="471432"/>
            <a:chOff x="-18668025" y="2435725"/>
            <a:chExt cx="305625" cy="303250"/>
          </a:xfrm>
        </p:grpSpPr>
        <p:sp>
          <p:nvSpPr>
            <p:cNvPr id="14740" name="Google Shape;14740;p9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41" name="Google Shape;14741;p9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42" name="Google Shape;14742;p93"/>
          <p:cNvGrpSpPr/>
          <p:nvPr/>
        </p:nvGrpSpPr>
        <p:grpSpPr>
          <a:xfrm>
            <a:off x="4915683" y="2850902"/>
            <a:ext cx="476329" cy="473881"/>
            <a:chOff x="-18668800" y="2807475"/>
            <a:chExt cx="306400" cy="304825"/>
          </a:xfrm>
        </p:grpSpPr>
        <p:sp>
          <p:nvSpPr>
            <p:cNvPr id="14743" name="Google Shape;14743;p9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44" name="Google Shape;14744;p9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45" name="Google Shape;14745;p9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46" name="Google Shape;14746;p9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47" name="Google Shape;14747;p9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48" name="Google Shape;14748;p9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49" name="Google Shape;14749;p9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50" name="Google Shape;14750;p9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51" name="Google Shape;14751;p9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52" name="Google Shape;14752;p93"/>
          <p:cNvGrpSpPr/>
          <p:nvPr/>
        </p:nvGrpSpPr>
        <p:grpSpPr>
          <a:xfrm>
            <a:off x="7869652" y="1687693"/>
            <a:ext cx="416361" cy="475125"/>
            <a:chOff x="-16798200" y="2050575"/>
            <a:chExt cx="267825" cy="305625"/>
          </a:xfrm>
        </p:grpSpPr>
        <p:sp>
          <p:nvSpPr>
            <p:cNvPr id="14753" name="Google Shape;14753;p9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54" name="Google Shape;14754;p9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55" name="Google Shape;14755;p9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56" name="Google Shape;14756;p93"/>
          <p:cNvGrpSpPr/>
          <p:nvPr/>
        </p:nvGrpSpPr>
        <p:grpSpPr>
          <a:xfrm>
            <a:off x="7840270" y="2852127"/>
            <a:ext cx="475125" cy="471432"/>
            <a:chOff x="-16817100" y="2801175"/>
            <a:chExt cx="305625" cy="303250"/>
          </a:xfrm>
        </p:grpSpPr>
        <p:sp>
          <p:nvSpPr>
            <p:cNvPr id="14757" name="Google Shape;14757;p9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58" name="Google Shape;14758;p9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59" name="Google Shape;14759;p9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60" name="Google Shape;14760;p9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61" name="Google Shape;14761;p9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62" name="Google Shape;14762;p9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63" name="Google Shape;14763;p9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64" name="Google Shape;14764;p9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65" name="Google Shape;14765;p93"/>
          <p:cNvGrpSpPr/>
          <p:nvPr/>
        </p:nvGrpSpPr>
        <p:grpSpPr>
          <a:xfrm>
            <a:off x="7247390" y="3444614"/>
            <a:ext cx="476329" cy="475125"/>
            <a:chOff x="-15717575" y="2786200"/>
            <a:chExt cx="306400" cy="305625"/>
          </a:xfrm>
        </p:grpSpPr>
        <p:sp>
          <p:nvSpPr>
            <p:cNvPr id="14766" name="Google Shape;14766;p9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67" name="Google Shape;14767;p9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68" name="Google Shape;14768;p9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69" name="Google Shape;14769;p9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70" name="Google Shape;14770;p9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71" name="Google Shape;14771;p9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72" name="Google Shape;14772;p9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73" name="Google Shape;14773;p93"/>
          <p:cNvGrpSpPr/>
          <p:nvPr/>
        </p:nvGrpSpPr>
        <p:grpSpPr>
          <a:xfrm>
            <a:off x="2584963" y="1688296"/>
            <a:ext cx="475125" cy="473920"/>
            <a:chOff x="-20173175" y="2038750"/>
            <a:chExt cx="305625" cy="304850"/>
          </a:xfrm>
        </p:grpSpPr>
        <p:sp>
          <p:nvSpPr>
            <p:cNvPr id="14774" name="Google Shape;14774;p9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75" name="Google Shape;14775;p9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776" name="Google Shape;14776;p93"/>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777" name="Google Shape;14777;p93"/>
          <p:cNvGrpSpPr/>
          <p:nvPr/>
        </p:nvGrpSpPr>
        <p:grpSpPr>
          <a:xfrm>
            <a:off x="2586187" y="2850282"/>
            <a:ext cx="472676" cy="475125"/>
            <a:chOff x="-20173175" y="2787775"/>
            <a:chExt cx="304050" cy="305625"/>
          </a:xfrm>
        </p:grpSpPr>
        <p:sp>
          <p:nvSpPr>
            <p:cNvPr id="14778" name="Google Shape;14778;p9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79" name="Google Shape;14779;p9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80" name="Google Shape;14780;p9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81" name="Google Shape;14781;p9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82" name="Google Shape;14782;p9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83" name="Google Shape;14783;p9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84" name="Google Shape;14784;p9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85" name="Google Shape;14785;p93"/>
          <p:cNvGrpSpPr/>
          <p:nvPr/>
        </p:nvGrpSpPr>
        <p:grpSpPr>
          <a:xfrm>
            <a:off x="5511171" y="2275564"/>
            <a:ext cx="473881" cy="471471"/>
            <a:chOff x="-18294675" y="2434925"/>
            <a:chExt cx="304825" cy="303275"/>
          </a:xfrm>
        </p:grpSpPr>
        <p:sp>
          <p:nvSpPr>
            <p:cNvPr id="14786" name="Google Shape;14786;p9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87" name="Google Shape;14787;p9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88" name="Google Shape;14788;p9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89" name="Google Shape;14789;p93"/>
          <p:cNvGrpSpPr/>
          <p:nvPr/>
        </p:nvGrpSpPr>
        <p:grpSpPr>
          <a:xfrm>
            <a:off x="5567487" y="2852107"/>
            <a:ext cx="361250" cy="471471"/>
            <a:chOff x="-18258450" y="2809825"/>
            <a:chExt cx="232375" cy="303275"/>
          </a:xfrm>
        </p:grpSpPr>
        <p:sp>
          <p:nvSpPr>
            <p:cNvPr id="14790" name="Google Shape;14790;p9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91" name="Google Shape;14791;p9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92" name="Google Shape;14792;p9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793" name="Google Shape;14793;p93"/>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794" name="Google Shape;14794;p93"/>
          <p:cNvGrpSpPr/>
          <p:nvPr/>
        </p:nvGrpSpPr>
        <p:grpSpPr>
          <a:xfrm>
            <a:off x="3777686" y="3445233"/>
            <a:ext cx="415117" cy="473920"/>
            <a:chOff x="-16422500" y="2425450"/>
            <a:chExt cx="267025" cy="304850"/>
          </a:xfrm>
        </p:grpSpPr>
        <p:sp>
          <p:nvSpPr>
            <p:cNvPr id="14795" name="Google Shape;14795;p9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96" name="Google Shape;14796;p9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797" name="Google Shape;14797;p9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798" name="Google Shape;14798;p93"/>
          <p:cNvGrpSpPr/>
          <p:nvPr/>
        </p:nvGrpSpPr>
        <p:grpSpPr>
          <a:xfrm>
            <a:off x="6080447" y="3445838"/>
            <a:ext cx="473920" cy="472676"/>
            <a:chOff x="-16442200" y="2801175"/>
            <a:chExt cx="304850" cy="304050"/>
          </a:xfrm>
        </p:grpSpPr>
        <p:sp>
          <p:nvSpPr>
            <p:cNvPr id="14799" name="Google Shape;14799;p9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00" name="Google Shape;14800;p9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01" name="Google Shape;14801;p9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802" name="Google Shape;14802;p93"/>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03" name="Google Shape;14803;p93"/>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804" name="Google Shape;14804;p93"/>
          <p:cNvGrpSpPr/>
          <p:nvPr/>
        </p:nvGrpSpPr>
        <p:grpSpPr>
          <a:xfrm>
            <a:off x="3156161" y="2276343"/>
            <a:ext cx="481265" cy="469917"/>
            <a:chOff x="-19802200" y="2416025"/>
            <a:chExt cx="309575" cy="302275"/>
          </a:xfrm>
        </p:grpSpPr>
        <p:sp>
          <p:nvSpPr>
            <p:cNvPr id="14805" name="Google Shape;14805;p9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06" name="Google Shape;14806;p9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07" name="Google Shape;14807;p9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08" name="Google Shape;14808;p9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09" name="Google Shape;14809;p9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810" name="Google Shape;14810;p93"/>
          <p:cNvGrpSpPr/>
          <p:nvPr/>
        </p:nvGrpSpPr>
        <p:grpSpPr>
          <a:xfrm>
            <a:off x="3159232" y="2851506"/>
            <a:ext cx="475125" cy="472676"/>
            <a:chOff x="-19801400" y="2788575"/>
            <a:chExt cx="305625" cy="304050"/>
          </a:xfrm>
        </p:grpSpPr>
        <p:sp>
          <p:nvSpPr>
            <p:cNvPr id="14811" name="Google Shape;14811;p9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12" name="Google Shape;14812;p9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13" name="Google Shape;14813;p9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14" name="Google Shape;14814;p9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15" name="Google Shape;14815;p9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16" name="Google Shape;14816;p9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817" name="Google Shape;14817;p93"/>
          <p:cNvGrpSpPr/>
          <p:nvPr/>
        </p:nvGrpSpPr>
        <p:grpSpPr>
          <a:xfrm>
            <a:off x="6114308" y="1688916"/>
            <a:ext cx="422463" cy="472676"/>
            <a:chOff x="-17903225" y="2060800"/>
            <a:chExt cx="271750" cy="304050"/>
          </a:xfrm>
        </p:grpSpPr>
        <p:sp>
          <p:nvSpPr>
            <p:cNvPr id="14818" name="Google Shape;14818;p9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19" name="Google Shape;14819;p9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20" name="Google Shape;14820;p9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821" name="Google Shape;14821;p93"/>
          <p:cNvGrpSpPr/>
          <p:nvPr/>
        </p:nvGrpSpPr>
        <p:grpSpPr>
          <a:xfrm>
            <a:off x="6088599" y="2274962"/>
            <a:ext cx="473881" cy="472676"/>
            <a:chOff x="-17918975" y="2435725"/>
            <a:chExt cx="304825" cy="304050"/>
          </a:xfrm>
        </p:grpSpPr>
        <p:sp>
          <p:nvSpPr>
            <p:cNvPr id="14822" name="Google Shape;14822;p9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23" name="Google Shape;14823;p9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824" name="Google Shape;14824;p93"/>
          <p:cNvGrpSpPr/>
          <p:nvPr/>
        </p:nvGrpSpPr>
        <p:grpSpPr>
          <a:xfrm>
            <a:off x="6117359" y="2852729"/>
            <a:ext cx="416361" cy="470228"/>
            <a:chOff x="-17899300" y="2810625"/>
            <a:chExt cx="267825" cy="302475"/>
          </a:xfrm>
        </p:grpSpPr>
        <p:sp>
          <p:nvSpPr>
            <p:cNvPr id="14825" name="Google Shape;14825;p9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26" name="Google Shape;14826;p9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27" name="Google Shape;14827;p9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828" name="Google Shape;14828;p93"/>
          <p:cNvGrpSpPr/>
          <p:nvPr/>
        </p:nvGrpSpPr>
        <p:grpSpPr>
          <a:xfrm>
            <a:off x="2023212" y="3461166"/>
            <a:ext cx="472676" cy="442089"/>
            <a:chOff x="-16066500" y="2060800"/>
            <a:chExt cx="304050" cy="284375"/>
          </a:xfrm>
        </p:grpSpPr>
        <p:sp>
          <p:nvSpPr>
            <p:cNvPr id="14829" name="Google Shape;14829;p9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30" name="Google Shape;14830;p9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31" name="Google Shape;14831;p9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32" name="Google Shape;14832;p9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33" name="Google Shape;14833;p9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834" name="Google Shape;14834;p93"/>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35" name="Google Shape;14835;p93"/>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36" name="Google Shape;14836;p93"/>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837" name="Google Shape;14837;p93"/>
          <p:cNvGrpSpPr/>
          <p:nvPr/>
        </p:nvGrpSpPr>
        <p:grpSpPr>
          <a:xfrm>
            <a:off x="7907919" y="2297751"/>
            <a:ext cx="368362" cy="419314"/>
            <a:chOff x="4995050" y="3245650"/>
            <a:chExt cx="236950" cy="269725"/>
          </a:xfrm>
        </p:grpSpPr>
        <p:sp>
          <p:nvSpPr>
            <p:cNvPr id="14838" name="Google Shape;14838;p9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39" name="Google Shape;14839;p9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40" name="Google Shape;14840;p9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841" name="Google Shape;14841;p93"/>
            <p:cNvGrpSpPr/>
            <p:nvPr/>
          </p:nvGrpSpPr>
          <p:grpSpPr>
            <a:xfrm>
              <a:off x="4995050" y="3245650"/>
              <a:ext cx="236950" cy="269725"/>
              <a:chOff x="4995050" y="3245650"/>
              <a:chExt cx="236950" cy="269725"/>
            </a:xfrm>
          </p:grpSpPr>
          <p:sp>
            <p:nvSpPr>
              <p:cNvPr id="14842" name="Google Shape;14842;p9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43" name="Google Shape;14843;p9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grpSp>
        <p:nvGrpSpPr>
          <p:cNvPr id="14844" name="Google Shape;14844;p93"/>
          <p:cNvGrpSpPr/>
          <p:nvPr/>
        </p:nvGrpSpPr>
        <p:grpSpPr>
          <a:xfrm>
            <a:off x="5507712" y="1689744"/>
            <a:ext cx="483749" cy="481292"/>
            <a:chOff x="4724650" y="2885700"/>
            <a:chExt cx="270750" cy="269375"/>
          </a:xfrm>
        </p:grpSpPr>
        <p:sp>
          <p:nvSpPr>
            <p:cNvPr id="14845" name="Google Shape;14845;p9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46" name="Google Shape;14846;p9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47" name="Google Shape;14847;p9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48" name="Google Shape;14848;p9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49" name="Google Shape;14849;p9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50" name="Google Shape;14850;p9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51" name="Google Shape;14851;p9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852" name="Google Shape;14852;p93"/>
          <p:cNvGrpSpPr/>
          <p:nvPr/>
        </p:nvGrpSpPr>
        <p:grpSpPr>
          <a:xfrm>
            <a:off x="4374817" y="1683870"/>
            <a:ext cx="389425" cy="467822"/>
            <a:chOff x="4459350" y="2882125"/>
            <a:chExt cx="228375" cy="274350"/>
          </a:xfrm>
        </p:grpSpPr>
        <p:sp>
          <p:nvSpPr>
            <p:cNvPr id="14853" name="Google Shape;14853;p9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54" name="Google Shape;14854;p9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55" name="Google Shape;14855;p9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56" name="Google Shape;14856;p9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57" name="Google Shape;14857;p9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id-ID" noProof="0" dirty="0"/>
            </a:p>
          </p:txBody>
        </p:sp>
        <p:sp>
          <p:nvSpPr>
            <p:cNvPr id="14858" name="Google Shape;14858;p9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id-ID" noProof="0" dirty="0"/>
            </a:p>
          </p:txBody>
        </p:sp>
      </p:grpSp>
      <p:sp>
        <p:nvSpPr>
          <p:cNvPr id="14859" name="Google Shape;14859;p9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Nature</a:t>
            </a:r>
            <a:r>
              <a:rPr lang="id-ID" noProof="0" dirty="0"/>
              <a:t> </a:t>
            </a:r>
            <a:r>
              <a:rPr lang="id-ID" noProof="0" dirty="0" err="1"/>
              <a:t>Icons</a:t>
            </a:r>
            <a:endParaRPr lang="id-ID" noProof="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63"/>
        <p:cNvGrpSpPr/>
        <p:nvPr/>
      </p:nvGrpSpPr>
      <p:grpSpPr>
        <a:xfrm>
          <a:off x="0" y="0"/>
          <a:ext cx="0" cy="0"/>
          <a:chOff x="0" y="0"/>
          <a:chExt cx="0" cy="0"/>
        </a:xfrm>
      </p:grpSpPr>
      <p:sp>
        <p:nvSpPr>
          <p:cNvPr id="14864" name="Google Shape;14864;p9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id-ID" noProof="0" dirty="0">
                <a:solidFill>
                  <a:srgbClr val="FFFFFF"/>
                </a:solidFill>
                <a:latin typeface="Arial"/>
                <a:ea typeface="Arial"/>
                <a:cs typeface="Arial"/>
                <a:sym typeface="Arial"/>
              </a:rPr>
              <a:t>SEO &amp; </a:t>
            </a:r>
            <a:r>
              <a:rPr lang="id-ID" noProof="0" dirty="0" err="1">
                <a:solidFill>
                  <a:srgbClr val="FFFFFF"/>
                </a:solidFill>
                <a:latin typeface="Arial"/>
                <a:ea typeface="Arial"/>
                <a:cs typeface="Arial"/>
                <a:sym typeface="Arial"/>
              </a:rPr>
              <a:t>Marketing</a:t>
            </a:r>
            <a:r>
              <a:rPr lang="id-ID" noProof="0" dirty="0">
                <a:solidFill>
                  <a:srgbClr val="FFFFFF"/>
                </a:solidFill>
                <a:latin typeface="Arial"/>
                <a:ea typeface="Arial"/>
                <a:cs typeface="Arial"/>
                <a:sym typeface="Arial"/>
              </a:rPr>
              <a:t> </a:t>
            </a:r>
            <a:r>
              <a:rPr lang="id-ID" noProof="0" dirty="0" err="1">
                <a:solidFill>
                  <a:srgbClr val="FFFFFF"/>
                </a:solidFill>
                <a:latin typeface="Arial"/>
                <a:ea typeface="Arial"/>
                <a:cs typeface="Arial"/>
                <a:sym typeface="Arial"/>
              </a:rPr>
              <a:t>Icons</a:t>
            </a:r>
            <a:endParaRPr lang="id-ID" noProof="0" dirty="0">
              <a:solidFill>
                <a:srgbClr val="FFFFFF"/>
              </a:solidFill>
              <a:latin typeface="Arial"/>
              <a:ea typeface="Arial"/>
              <a:cs typeface="Arial"/>
              <a:sym typeface="Arial"/>
            </a:endParaRPr>
          </a:p>
        </p:txBody>
      </p:sp>
      <p:sp>
        <p:nvSpPr>
          <p:cNvPr id="14865" name="Google Shape;14865;p94"/>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866" name="Google Shape;14866;p94"/>
          <p:cNvGrpSpPr/>
          <p:nvPr/>
        </p:nvGrpSpPr>
        <p:grpSpPr>
          <a:xfrm>
            <a:off x="835580" y="2140412"/>
            <a:ext cx="426462" cy="420796"/>
            <a:chOff x="-6713450" y="2397900"/>
            <a:chExt cx="295375" cy="291450"/>
          </a:xfrm>
        </p:grpSpPr>
        <p:sp>
          <p:nvSpPr>
            <p:cNvPr id="14867" name="Google Shape;14867;p9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68" name="Google Shape;14868;p9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869" name="Google Shape;14869;p94"/>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870" name="Google Shape;14870;p94"/>
          <p:cNvGrpSpPr/>
          <p:nvPr/>
        </p:nvGrpSpPr>
        <p:grpSpPr>
          <a:xfrm>
            <a:off x="3540341" y="1631401"/>
            <a:ext cx="423069" cy="420507"/>
            <a:chOff x="-4932650" y="2046625"/>
            <a:chExt cx="293025" cy="291250"/>
          </a:xfrm>
        </p:grpSpPr>
        <p:sp>
          <p:nvSpPr>
            <p:cNvPr id="14871" name="Google Shape;14871;p9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72" name="Google Shape;14872;p9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873" name="Google Shape;14873;p94"/>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874" name="Google Shape;14874;p94"/>
          <p:cNvGrpSpPr/>
          <p:nvPr/>
        </p:nvGrpSpPr>
        <p:grpSpPr>
          <a:xfrm>
            <a:off x="3552272" y="2660957"/>
            <a:ext cx="423069" cy="420796"/>
            <a:chOff x="-4931075" y="2765725"/>
            <a:chExt cx="293025" cy="291450"/>
          </a:xfrm>
        </p:grpSpPr>
        <p:sp>
          <p:nvSpPr>
            <p:cNvPr id="14875" name="Google Shape;14875;p9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76" name="Google Shape;14876;p9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877" name="Google Shape;14877;p94"/>
          <p:cNvGrpSpPr/>
          <p:nvPr/>
        </p:nvGrpSpPr>
        <p:grpSpPr>
          <a:xfrm>
            <a:off x="6257840" y="1656289"/>
            <a:ext cx="420796" cy="370732"/>
            <a:chOff x="-3137650" y="2067900"/>
            <a:chExt cx="291450" cy="256775"/>
          </a:xfrm>
        </p:grpSpPr>
        <p:sp>
          <p:nvSpPr>
            <p:cNvPr id="14878" name="Google Shape;14878;p9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79" name="Google Shape;14879;p9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80" name="Google Shape;14880;p9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881" name="Google Shape;14881;p94"/>
          <p:cNvGrpSpPr/>
          <p:nvPr/>
        </p:nvGrpSpPr>
        <p:grpSpPr>
          <a:xfrm>
            <a:off x="6257840" y="2139926"/>
            <a:ext cx="420796" cy="421770"/>
            <a:chOff x="-3137650" y="2408950"/>
            <a:chExt cx="291450" cy="292125"/>
          </a:xfrm>
        </p:grpSpPr>
        <p:sp>
          <p:nvSpPr>
            <p:cNvPr id="14882" name="Google Shape;14882;p9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83" name="Google Shape;14883;p9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84" name="Google Shape;14884;p9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85" name="Google Shape;14885;p9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86" name="Google Shape;14886;p9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887" name="Google Shape;14887;p94"/>
          <p:cNvGrpSpPr/>
          <p:nvPr/>
        </p:nvGrpSpPr>
        <p:grpSpPr>
          <a:xfrm>
            <a:off x="6269771" y="2685412"/>
            <a:ext cx="420796" cy="371887"/>
            <a:chOff x="-3137650" y="2787000"/>
            <a:chExt cx="291450" cy="257575"/>
          </a:xfrm>
        </p:grpSpPr>
        <p:sp>
          <p:nvSpPr>
            <p:cNvPr id="14888" name="Google Shape;14888;p9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89" name="Google Shape;14889;p9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90" name="Google Shape;14890;p9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91" name="Google Shape;14891;p9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92" name="Google Shape;14892;p9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93" name="Google Shape;14893;p9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94" name="Google Shape;14894;p9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95" name="Google Shape;14895;p9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896" name="Google Shape;14896;p94"/>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97" name="Google Shape;14897;p94"/>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898" name="Google Shape;14898;p94"/>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899" name="Google Shape;14899;p94"/>
          <p:cNvGrpSpPr/>
          <p:nvPr/>
        </p:nvGrpSpPr>
        <p:grpSpPr>
          <a:xfrm>
            <a:off x="1387948" y="2660397"/>
            <a:ext cx="421914" cy="421914"/>
            <a:chOff x="-6354300" y="2757075"/>
            <a:chExt cx="292225" cy="292225"/>
          </a:xfrm>
        </p:grpSpPr>
        <p:sp>
          <p:nvSpPr>
            <p:cNvPr id="14900" name="Google Shape;14900;p9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01" name="Google Shape;14901;p9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02" name="Google Shape;14902;p9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03" name="Google Shape;14903;p9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04" name="Google Shape;14904;p94"/>
          <p:cNvGrpSpPr/>
          <p:nvPr/>
        </p:nvGrpSpPr>
        <p:grpSpPr>
          <a:xfrm>
            <a:off x="4081951" y="1629560"/>
            <a:ext cx="424188" cy="424188"/>
            <a:chOff x="-4573475" y="2045850"/>
            <a:chExt cx="293800" cy="293800"/>
          </a:xfrm>
        </p:grpSpPr>
        <p:sp>
          <p:nvSpPr>
            <p:cNvPr id="14905" name="Google Shape;14905;p9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06" name="Google Shape;14906;p9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07" name="Google Shape;14907;p94"/>
          <p:cNvGrpSpPr/>
          <p:nvPr/>
        </p:nvGrpSpPr>
        <p:grpSpPr>
          <a:xfrm>
            <a:off x="4081374" y="2138699"/>
            <a:ext cx="425343" cy="424225"/>
            <a:chOff x="-4570325" y="2405775"/>
            <a:chExt cx="294600" cy="293825"/>
          </a:xfrm>
        </p:grpSpPr>
        <p:sp>
          <p:nvSpPr>
            <p:cNvPr id="14908" name="Google Shape;14908;p9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09" name="Google Shape;14909;p9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10" name="Google Shape;14910;p94"/>
          <p:cNvGrpSpPr/>
          <p:nvPr/>
        </p:nvGrpSpPr>
        <p:grpSpPr>
          <a:xfrm>
            <a:off x="4094442" y="2659838"/>
            <a:ext cx="423069" cy="423033"/>
            <a:chOff x="-4572700" y="2764950"/>
            <a:chExt cx="293025" cy="293000"/>
          </a:xfrm>
        </p:grpSpPr>
        <p:sp>
          <p:nvSpPr>
            <p:cNvPr id="14911" name="Google Shape;14911;p9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12" name="Google Shape;14912;p9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13" name="Google Shape;14913;p9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14" name="Google Shape;14914;p9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15" name="Google Shape;14915;p9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16" name="Google Shape;14916;p94"/>
          <p:cNvGrpSpPr/>
          <p:nvPr/>
        </p:nvGrpSpPr>
        <p:grpSpPr>
          <a:xfrm>
            <a:off x="6813205" y="1631239"/>
            <a:ext cx="414840" cy="420832"/>
            <a:chOff x="-2777700" y="2049775"/>
            <a:chExt cx="287325" cy="291475"/>
          </a:xfrm>
        </p:grpSpPr>
        <p:sp>
          <p:nvSpPr>
            <p:cNvPr id="14917" name="Google Shape;14917;p9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18" name="Google Shape;14918;p9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19" name="Google Shape;14919;p9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20" name="Google Shape;14920;p94"/>
          <p:cNvGrpSpPr/>
          <p:nvPr/>
        </p:nvGrpSpPr>
        <p:grpSpPr>
          <a:xfrm>
            <a:off x="6809667" y="2140431"/>
            <a:ext cx="421914" cy="420759"/>
            <a:chOff x="-2571737" y="2403625"/>
            <a:chExt cx="292225" cy="291425"/>
          </a:xfrm>
        </p:grpSpPr>
        <p:sp>
          <p:nvSpPr>
            <p:cNvPr id="14921" name="Google Shape;14921;p9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22" name="Google Shape;14922;p9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23" name="Google Shape;14923;p9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24" name="Google Shape;14924;p9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25" name="Google Shape;14925;p9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26" name="Google Shape;14926;p9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27" name="Google Shape;14927;p9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28" name="Google Shape;14928;p94"/>
          <p:cNvGrpSpPr/>
          <p:nvPr/>
        </p:nvGrpSpPr>
        <p:grpSpPr>
          <a:xfrm>
            <a:off x="6809667" y="2661534"/>
            <a:ext cx="421914" cy="419640"/>
            <a:chOff x="-2571737" y="2764550"/>
            <a:chExt cx="292225" cy="290650"/>
          </a:xfrm>
        </p:grpSpPr>
        <p:sp>
          <p:nvSpPr>
            <p:cNvPr id="14929" name="Google Shape;14929;p9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30" name="Google Shape;14930;p9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31" name="Google Shape;14931;p9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32" name="Google Shape;14932;p94"/>
          <p:cNvGrpSpPr/>
          <p:nvPr/>
        </p:nvGrpSpPr>
        <p:grpSpPr>
          <a:xfrm>
            <a:off x="3009168" y="3230538"/>
            <a:ext cx="421914" cy="423864"/>
            <a:chOff x="-1333975" y="2365850"/>
            <a:chExt cx="292225" cy="293575"/>
          </a:xfrm>
        </p:grpSpPr>
        <p:sp>
          <p:nvSpPr>
            <p:cNvPr id="14933" name="Google Shape;14933;p9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34" name="Google Shape;14934;p9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35" name="Google Shape;14935;p9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36" name="Google Shape;14936;p9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37" name="Google Shape;14937;p9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38" name="Google Shape;14938;p9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39" name="Google Shape;14939;p9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40" name="Google Shape;14940;p9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41" name="Google Shape;14941;p94"/>
          <p:cNvGrpSpPr/>
          <p:nvPr/>
        </p:nvGrpSpPr>
        <p:grpSpPr>
          <a:xfrm>
            <a:off x="1942643" y="2660397"/>
            <a:ext cx="398020" cy="421914"/>
            <a:chOff x="-5995925" y="2757850"/>
            <a:chExt cx="275675" cy="292225"/>
          </a:xfrm>
        </p:grpSpPr>
        <p:sp>
          <p:nvSpPr>
            <p:cNvPr id="14942" name="Google Shape;14942;p9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43" name="Google Shape;14943;p9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44" name="Google Shape;14944;p9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45" name="Google Shape;14945;p9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46" name="Google Shape;14946;p9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47" name="Google Shape;14947;p9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48" name="Google Shape;14948;p9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49" name="Google Shape;14949;p9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50" name="Google Shape;14950;p9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51" name="Google Shape;14951;p94"/>
          <p:cNvGrpSpPr/>
          <p:nvPr/>
        </p:nvGrpSpPr>
        <p:grpSpPr>
          <a:xfrm>
            <a:off x="4622930" y="1631816"/>
            <a:ext cx="421951" cy="419677"/>
            <a:chOff x="-4211975" y="2046625"/>
            <a:chExt cx="292250" cy="290675"/>
          </a:xfrm>
        </p:grpSpPr>
        <p:sp>
          <p:nvSpPr>
            <p:cNvPr id="14952" name="Google Shape;14952;p9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53" name="Google Shape;14953;p9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54" name="Google Shape;14954;p94"/>
          <p:cNvGrpSpPr/>
          <p:nvPr/>
        </p:nvGrpSpPr>
        <p:grpSpPr>
          <a:xfrm>
            <a:off x="4672976" y="2138699"/>
            <a:ext cx="321859" cy="424225"/>
            <a:chOff x="-4178875" y="2405775"/>
            <a:chExt cx="222925" cy="293825"/>
          </a:xfrm>
        </p:grpSpPr>
        <p:sp>
          <p:nvSpPr>
            <p:cNvPr id="14955" name="Google Shape;14955;p9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56" name="Google Shape;14956;p9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57" name="Google Shape;14957;p9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58" name="Google Shape;14958;p94"/>
          <p:cNvGrpSpPr/>
          <p:nvPr/>
        </p:nvGrpSpPr>
        <p:grpSpPr>
          <a:xfrm>
            <a:off x="4635439" y="2673483"/>
            <a:ext cx="420796" cy="395746"/>
            <a:chOff x="-4211975" y="2783850"/>
            <a:chExt cx="291450" cy="274100"/>
          </a:xfrm>
        </p:grpSpPr>
        <p:sp>
          <p:nvSpPr>
            <p:cNvPr id="14959" name="Google Shape;14959;p9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60" name="Google Shape;14960;p9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61" name="Google Shape;14961;p9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962" name="Google Shape;14962;p94"/>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963" name="Google Shape;14963;p94"/>
          <p:cNvGrpSpPr/>
          <p:nvPr/>
        </p:nvGrpSpPr>
        <p:grpSpPr>
          <a:xfrm>
            <a:off x="7340368" y="2140413"/>
            <a:ext cx="420796" cy="420796"/>
            <a:chOff x="-2419325" y="2408150"/>
            <a:chExt cx="291450" cy="291450"/>
          </a:xfrm>
        </p:grpSpPr>
        <p:sp>
          <p:nvSpPr>
            <p:cNvPr id="14964" name="Google Shape;14964;p9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65" name="Google Shape;14965;p9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66" name="Google Shape;14966;p9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67" name="Google Shape;14967;p9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68" name="Google Shape;14968;p9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69" name="Google Shape;14969;p9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70" name="Google Shape;14970;p9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971" name="Google Shape;14971;p94"/>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972" name="Google Shape;14972;p94"/>
          <p:cNvGrpSpPr/>
          <p:nvPr/>
        </p:nvGrpSpPr>
        <p:grpSpPr>
          <a:xfrm>
            <a:off x="4661893" y="3231514"/>
            <a:ext cx="420796" cy="421914"/>
            <a:chOff x="-1333200" y="2770450"/>
            <a:chExt cx="291450" cy="292225"/>
          </a:xfrm>
        </p:grpSpPr>
        <p:sp>
          <p:nvSpPr>
            <p:cNvPr id="14973" name="Google Shape;14973;p9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74" name="Google Shape;14974;p9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75" name="Google Shape;14975;p94"/>
          <p:cNvGrpSpPr/>
          <p:nvPr/>
        </p:nvGrpSpPr>
        <p:grpSpPr>
          <a:xfrm>
            <a:off x="2458506" y="1631256"/>
            <a:ext cx="423069" cy="420796"/>
            <a:chOff x="-5635200" y="2037975"/>
            <a:chExt cx="293025" cy="291450"/>
          </a:xfrm>
        </p:grpSpPr>
        <p:sp>
          <p:nvSpPr>
            <p:cNvPr id="14976" name="Google Shape;14976;p9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77" name="Google Shape;14977;p9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78" name="Google Shape;14978;p94"/>
          <p:cNvGrpSpPr/>
          <p:nvPr/>
        </p:nvGrpSpPr>
        <p:grpSpPr>
          <a:xfrm>
            <a:off x="2456792" y="2140412"/>
            <a:ext cx="426499" cy="420796"/>
            <a:chOff x="-5637575" y="2397900"/>
            <a:chExt cx="295400" cy="291450"/>
          </a:xfrm>
        </p:grpSpPr>
        <p:sp>
          <p:nvSpPr>
            <p:cNvPr id="14979" name="Google Shape;14979;p9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80" name="Google Shape;14980;p9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81" name="Google Shape;14981;p9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82" name="Google Shape;14982;p9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83" name="Google Shape;14983;p94"/>
          <p:cNvGrpSpPr/>
          <p:nvPr/>
        </p:nvGrpSpPr>
        <p:grpSpPr>
          <a:xfrm>
            <a:off x="2470455" y="2660397"/>
            <a:ext cx="423033" cy="421914"/>
            <a:chOff x="-5635975" y="2757075"/>
            <a:chExt cx="293000" cy="292225"/>
          </a:xfrm>
        </p:grpSpPr>
        <p:sp>
          <p:nvSpPr>
            <p:cNvPr id="14984" name="Google Shape;14984;p9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85" name="Google Shape;14985;p9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86" name="Google Shape;14986;p94"/>
          <p:cNvGrpSpPr/>
          <p:nvPr/>
        </p:nvGrpSpPr>
        <p:grpSpPr>
          <a:xfrm>
            <a:off x="5154391" y="1631256"/>
            <a:ext cx="423069" cy="420796"/>
            <a:chOff x="-3854375" y="2046625"/>
            <a:chExt cx="293025" cy="291450"/>
          </a:xfrm>
        </p:grpSpPr>
        <p:sp>
          <p:nvSpPr>
            <p:cNvPr id="14987" name="Google Shape;14987;p9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88" name="Google Shape;14988;p9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89" name="Google Shape;14989;p94"/>
          <p:cNvGrpSpPr/>
          <p:nvPr/>
        </p:nvGrpSpPr>
        <p:grpSpPr>
          <a:xfrm>
            <a:off x="5153254" y="2138717"/>
            <a:ext cx="425343" cy="424188"/>
            <a:chOff x="-3854375" y="2405000"/>
            <a:chExt cx="294600" cy="293800"/>
          </a:xfrm>
        </p:grpSpPr>
        <p:sp>
          <p:nvSpPr>
            <p:cNvPr id="14990" name="Google Shape;14990;p9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91" name="Google Shape;14991;p9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4992" name="Google Shape;14992;p94"/>
          <p:cNvGrpSpPr/>
          <p:nvPr/>
        </p:nvGrpSpPr>
        <p:grpSpPr>
          <a:xfrm>
            <a:off x="5167459" y="2659838"/>
            <a:ext cx="420796" cy="423033"/>
            <a:chOff x="-3852025" y="2764950"/>
            <a:chExt cx="291450" cy="293000"/>
          </a:xfrm>
        </p:grpSpPr>
        <p:sp>
          <p:nvSpPr>
            <p:cNvPr id="14993" name="Google Shape;14993;p9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94" name="Google Shape;14994;p9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4995" name="Google Shape;14995;p94"/>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96" name="Google Shape;14996;p94"/>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4997" name="Google Shape;14997;p94"/>
          <p:cNvGrpSpPr/>
          <p:nvPr/>
        </p:nvGrpSpPr>
        <p:grpSpPr>
          <a:xfrm>
            <a:off x="7890048" y="2660398"/>
            <a:ext cx="420796" cy="421914"/>
            <a:chOff x="-2060175" y="2768875"/>
            <a:chExt cx="291450" cy="292225"/>
          </a:xfrm>
        </p:grpSpPr>
        <p:sp>
          <p:nvSpPr>
            <p:cNvPr id="14998" name="Google Shape;14998;p9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4999" name="Google Shape;14999;p9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00" name="Google Shape;15000;p94"/>
          <p:cNvGrpSpPr/>
          <p:nvPr/>
        </p:nvGrpSpPr>
        <p:grpSpPr>
          <a:xfrm>
            <a:off x="1903657" y="3232071"/>
            <a:ext cx="421914" cy="420796"/>
            <a:chOff x="-937025" y="2064750"/>
            <a:chExt cx="292225" cy="291450"/>
          </a:xfrm>
        </p:grpSpPr>
        <p:sp>
          <p:nvSpPr>
            <p:cNvPr id="15001" name="Google Shape;15001;p9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02" name="Google Shape;15002;p9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03" name="Google Shape;15003;p9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04" name="Google Shape;15004;p94"/>
          <p:cNvGrpSpPr/>
          <p:nvPr/>
        </p:nvGrpSpPr>
        <p:grpSpPr>
          <a:xfrm>
            <a:off x="3006820" y="1630697"/>
            <a:ext cx="421951" cy="421914"/>
            <a:chOff x="-5276050" y="2037975"/>
            <a:chExt cx="292250" cy="292225"/>
          </a:xfrm>
        </p:grpSpPr>
        <p:sp>
          <p:nvSpPr>
            <p:cNvPr id="15005" name="Google Shape;15005;p9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06" name="Google Shape;15006;p9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07" name="Google Shape;15007;p9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5008" name="Google Shape;15008;p94"/>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09" name="Google Shape;15009;p94"/>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5010" name="Google Shape;15010;p94"/>
          <p:cNvGrpSpPr/>
          <p:nvPr/>
        </p:nvGrpSpPr>
        <p:grpSpPr>
          <a:xfrm>
            <a:off x="5765634" y="1631256"/>
            <a:ext cx="324133" cy="420796"/>
            <a:chOff x="-3462150" y="2046625"/>
            <a:chExt cx="224500" cy="291450"/>
          </a:xfrm>
        </p:grpSpPr>
        <p:sp>
          <p:nvSpPr>
            <p:cNvPr id="15011" name="Google Shape;15011;p9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12" name="Google Shape;15012;p9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13" name="Google Shape;15013;p9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14" name="Google Shape;15014;p9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15" name="Google Shape;15015;p9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16" name="Google Shape;15016;p9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17" name="Google Shape;15017;p9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18" name="Google Shape;15018;p94"/>
          <p:cNvGrpSpPr/>
          <p:nvPr/>
        </p:nvGrpSpPr>
        <p:grpSpPr>
          <a:xfrm>
            <a:off x="5741197" y="2139276"/>
            <a:ext cx="373006" cy="423069"/>
            <a:chOff x="-3478675" y="2405775"/>
            <a:chExt cx="258350" cy="293025"/>
          </a:xfrm>
        </p:grpSpPr>
        <p:sp>
          <p:nvSpPr>
            <p:cNvPr id="15019" name="Google Shape;15019;p9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20" name="Google Shape;15020;p9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21" name="Google Shape;15021;p9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22" name="Google Shape;15022;p9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23" name="Google Shape;15023;p94"/>
          <p:cNvGrpSpPr/>
          <p:nvPr/>
        </p:nvGrpSpPr>
        <p:grpSpPr>
          <a:xfrm>
            <a:off x="5803715" y="2660398"/>
            <a:ext cx="271831" cy="421914"/>
            <a:chOff x="-3443250" y="2765725"/>
            <a:chExt cx="188275" cy="292225"/>
          </a:xfrm>
        </p:grpSpPr>
        <p:sp>
          <p:nvSpPr>
            <p:cNvPr id="15024" name="Google Shape;15024;p9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25" name="Google Shape;15025;p9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26" name="Google Shape;15026;p9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27" name="Google Shape;15027;p9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28" name="Google Shape;15028;p94"/>
          <p:cNvGrpSpPr/>
          <p:nvPr/>
        </p:nvGrpSpPr>
        <p:grpSpPr>
          <a:xfrm>
            <a:off x="832612" y="3230934"/>
            <a:ext cx="371887" cy="423069"/>
            <a:chOff x="-1684475" y="2049000"/>
            <a:chExt cx="257575" cy="293025"/>
          </a:xfrm>
        </p:grpSpPr>
        <p:sp>
          <p:nvSpPr>
            <p:cNvPr id="15029" name="Google Shape;15029;p9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30" name="Google Shape;15030;p9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31" name="Google Shape;15031;p9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32" name="Google Shape;15032;p9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5033" name="Google Shape;15033;p94"/>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5034" name="Google Shape;15034;p94"/>
          <p:cNvGrpSpPr/>
          <p:nvPr/>
        </p:nvGrpSpPr>
        <p:grpSpPr>
          <a:xfrm>
            <a:off x="4122504" y="3231514"/>
            <a:ext cx="420796" cy="421914"/>
            <a:chOff x="-1700225" y="2768875"/>
            <a:chExt cx="291450" cy="292225"/>
          </a:xfrm>
        </p:grpSpPr>
        <p:sp>
          <p:nvSpPr>
            <p:cNvPr id="15035" name="Google Shape;15035;p9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36" name="Google Shape;15036;p9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37" name="Google Shape;15037;p9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38" name="Google Shape;15038;p9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39" name="Google Shape;15039;p9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40" name="Google Shape;15040;p9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41" name="Google Shape;15041;p94"/>
          <p:cNvGrpSpPr/>
          <p:nvPr/>
        </p:nvGrpSpPr>
        <p:grpSpPr>
          <a:xfrm>
            <a:off x="3590852" y="3230935"/>
            <a:ext cx="371887" cy="423069"/>
            <a:chOff x="-919700" y="2420750"/>
            <a:chExt cx="257575" cy="293025"/>
          </a:xfrm>
        </p:grpSpPr>
        <p:sp>
          <p:nvSpPr>
            <p:cNvPr id="15042" name="Google Shape;15042;p9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43" name="Google Shape;15043;p9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44" name="Google Shape;15044;p9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45" name="Google Shape;15045;p94"/>
          <p:cNvGrpSpPr/>
          <p:nvPr/>
        </p:nvGrpSpPr>
        <p:grpSpPr>
          <a:xfrm>
            <a:off x="1926044" y="1645950"/>
            <a:ext cx="409531" cy="410617"/>
            <a:chOff x="6679825" y="2693700"/>
            <a:chExt cx="257875" cy="258575"/>
          </a:xfrm>
        </p:grpSpPr>
        <p:sp>
          <p:nvSpPr>
            <p:cNvPr id="15046" name="Google Shape;15046;p9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47" name="Google Shape;15047;p9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48" name="Google Shape;15048;p94"/>
          <p:cNvGrpSpPr/>
          <p:nvPr/>
        </p:nvGrpSpPr>
        <p:grpSpPr>
          <a:xfrm>
            <a:off x="1915618" y="2142110"/>
            <a:ext cx="420531" cy="417262"/>
            <a:chOff x="6790450" y="3119050"/>
            <a:chExt cx="262750" cy="260675"/>
          </a:xfrm>
        </p:grpSpPr>
        <p:sp>
          <p:nvSpPr>
            <p:cNvPr id="15049" name="Google Shape;15049;p9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50" name="Google Shape;15050;p9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51" name="Google Shape;15051;p94"/>
          <p:cNvGrpSpPr/>
          <p:nvPr/>
        </p:nvGrpSpPr>
        <p:grpSpPr>
          <a:xfrm>
            <a:off x="6542730" y="3755436"/>
            <a:ext cx="358093" cy="407391"/>
            <a:chOff x="7660859" y="2571753"/>
            <a:chExt cx="366561" cy="417024"/>
          </a:xfrm>
        </p:grpSpPr>
        <p:sp>
          <p:nvSpPr>
            <p:cNvPr id="15052" name="Google Shape;15052;p9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53" name="Google Shape;15053;p9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54" name="Google Shape;15054;p9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55" name="Google Shape;15055;p94"/>
          <p:cNvGrpSpPr/>
          <p:nvPr/>
        </p:nvGrpSpPr>
        <p:grpSpPr>
          <a:xfrm>
            <a:off x="4077412" y="3755436"/>
            <a:ext cx="407391" cy="407391"/>
            <a:chOff x="5566722" y="2571753"/>
            <a:chExt cx="417024" cy="417024"/>
          </a:xfrm>
        </p:grpSpPr>
        <p:sp>
          <p:nvSpPr>
            <p:cNvPr id="15056" name="Google Shape;15056;p9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57" name="Google Shape;15057;p9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58" name="Google Shape;15058;p94"/>
          <p:cNvGrpSpPr/>
          <p:nvPr/>
        </p:nvGrpSpPr>
        <p:grpSpPr>
          <a:xfrm>
            <a:off x="4693744" y="3857692"/>
            <a:ext cx="407381" cy="202880"/>
            <a:chOff x="6090251" y="2676413"/>
            <a:chExt cx="417014" cy="207677"/>
          </a:xfrm>
        </p:grpSpPr>
        <p:sp>
          <p:nvSpPr>
            <p:cNvPr id="15059" name="Google Shape;15059;p9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60" name="Google Shape;15060;p9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61" name="Google Shape;15061;p9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62" name="Google Shape;15062;p9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63" name="Google Shape;15063;p94"/>
          <p:cNvGrpSpPr/>
          <p:nvPr/>
        </p:nvGrpSpPr>
        <p:grpSpPr>
          <a:xfrm>
            <a:off x="5926398" y="3755436"/>
            <a:ext cx="407391" cy="407391"/>
            <a:chOff x="7137330" y="2571753"/>
            <a:chExt cx="417024" cy="417024"/>
          </a:xfrm>
        </p:grpSpPr>
        <p:sp>
          <p:nvSpPr>
            <p:cNvPr id="15064" name="Google Shape;15064;p9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65" name="Google Shape;15065;p9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66" name="Google Shape;15066;p9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67" name="Google Shape;15067;p94"/>
          <p:cNvGrpSpPr/>
          <p:nvPr/>
        </p:nvGrpSpPr>
        <p:grpSpPr>
          <a:xfrm>
            <a:off x="5310066" y="3755436"/>
            <a:ext cx="407391" cy="407391"/>
            <a:chOff x="6613801" y="2571753"/>
            <a:chExt cx="417024" cy="417024"/>
          </a:xfrm>
        </p:grpSpPr>
        <p:sp>
          <p:nvSpPr>
            <p:cNvPr id="15068" name="Google Shape;15068;p9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69" name="Google Shape;15069;p9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70" name="Google Shape;15070;p9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71" name="Google Shape;15071;p9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72" name="Google Shape;15072;p9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73" name="Google Shape;15073;p94"/>
          <p:cNvGrpSpPr/>
          <p:nvPr/>
        </p:nvGrpSpPr>
        <p:grpSpPr>
          <a:xfrm>
            <a:off x="7896740" y="3238780"/>
            <a:ext cx="407411" cy="407411"/>
            <a:chOff x="2964567" y="2571753"/>
            <a:chExt cx="417045" cy="417045"/>
          </a:xfrm>
        </p:grpSpPr>
        <p:sp>
          <p:nvSpPr>
            <p:cNvPr id="15074" name="Google Shape;15074;p9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75" name="Google Shape;15075;p9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76" name="Google Shape;15076;p94"/>
          <p:cNvGrpSpPr/>
          <p:nvPr/>
        </p:nvGrpSpPr>
        <p:grpSpPr>
          <a:xfrm>
            <a:off x="1612062" y="3815897"/>
            <a:ext cx="407391" cy="286470"/>
            <a:chOff x="3476576" y="2633631"/>
            <a:chExt cx="417024" cy="293244"/>
          </a:xfrm>
        </p:grpSpPr>
        <p:sp>
          <p:nvSpPr>
            <p:cNvPr id="15077" name="Google Shape;15077;p9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78" name="Google Shape;15078;p9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79" name="Google Shape;15079;p94"/>
          <p:cNvGrpSpPr/>
          <p:nvPr/>
        </p:nvGrpSpPr>
        <p:grpSpPr>
          <a:xfrm>
            <a:off x="2228394" y="3755508"/>
            <a:ext cx="407411" cy="407248"/>
            <a:chOff x="3988564" y="2571836"/>
            <a:chExt cx="417045" cy="416878"/>
          </a:xfrm>
        </p:grpSpPr>
        <p:sp>
          <p:nvSpPr>
            <p:cNvPr id="15080" name="Google Shape;15080;p9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81" name="Google Shape;15081;p9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82" name="Google Shape;15082;p94"/>
          <p:cNvGrpSpPr/>
          <p:nvPr/>
        </p:nvGrpSpPr>
        <p:grpSpPr>
          <a:xfrm>
            <a:off x="2844747" y="3755436"/>
            <a:ext cx="407391" cy="407391"/>
            <a:chOff x="4500573" y="2571753"/>
            <a:chExt cx="417024" cy="417024"/>
          </a:xfrm>
        </p:grpSpPr>
        <p:sp>
          <p:nvSpPr>
            <p:cNvPr id="15083" name="Google Shape;15083;p9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84" name="Google Shape;15084;p9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85" name="Google Shape;15085;p94"/>
          <p:cNvGrpSpPr/>
          <p:nvPr/>
        </p:nvGrpSpPr>
        <p:grpSpPr>
          <a:xfrm>
            <a:off x="3461079" y="3755436"/>
            <a:ext cx="407391" cy="407391"/>
            <a:chOff x="5012603" y="2571753"/>
            <a:chExt cx="417024" cy="417024"/>
          </a:xfrm>
        </p:grpSpPr>
        <p:sp>
          <p:nvSpPr>
            <p:cNvPr id="15086" name="Google Shape;15086;p9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87" name="Google Shape;15087;p9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5088" name="Google Shape;15088;p94"/>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5089" name="Google Shape;15089;p94"/>
          <p:cNvGrpSpPr/>
          <p:nvPr/>
        </p:nvGrpSpPr>
        <p:grpSpPr>
          <a:xfrm>
            <a:off x="5721826" y="3238790"/>
            <a:ext cx="407432" cy="407391"/>
            <a:chOff x="812101" y="2571761"/>
            <a:chExt cx="417066" cy="417024"/>
          </a:xfrm>
        </p:grpSpPr>
        <p:sp>
          <p:nvSpPr>
            <p:cNvPr id="15090" name="Google Shape;15090;p9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91" name="Google Shape;15091;p9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92" name="Google Shape;15092;p9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93" name="Google Shape;15093;p9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094" name="Google Shape;15094;p94"/>
          <p:cNvGrpSpPr/>
          <p:nvPr/>
        </p:nvGrpSpPr>
        <p:grpSpPr>
          <a:xfrm>
            <a:off x="6242420" y="3238790"/>
            <a:ext cx="407391" cy="407391"/>
            <a:chOff x="1323129" y="2571761"/>
            <a:chExt cx="417024" cy="417024"/>
          </a:xfrm>
        </p:grpSpPr>
        <p:sp>
          <p:nvSpPr>
            <p:cNvPr id="15095" name="Google Shape;15095;p9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96" name="Google Shape;15096;p9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97" name="Google Shape;15097;p9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098" name="Google Shape;15098;p9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
        <p:nvSpPr>
          <p:cNvPr id="15099" name="Google Shape;15099;p94"/>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nvGrpSpPr>
          <p:cNvPr id="15100" name="Google Shape;15100;p94"/>
          <p:cNvGrpSpPr/>
          <p:nvPr/>
        </p:nvGrpSpPr>
        <p:grpSpPr>
          <a:xfrm>
            <a:off x="7378895" y="3238843"/>
            <a:ext cx="408023" cy="407411"/>
            <a:chOff x="2344476" y="2571761"/>
            <a:chExt cx="417671" cy="417045"/>
          </a:xfrm>
        </p:grpSpPr>
        <p:sp>
          <p:nvSpPr>
            <p:cNvPr id="15101" name="Google Shape;15101;p9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02" name="Google Shape;15102;p9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grpSp>
        <p:nvGrpSpPr>
          <p:cNvPr id="15103" name="Google Shape;15103;p94"/>
          <p:cNvGrpSpPr/>
          <p:nvPr/>
        </p:nvGrpSpPr>
        <p:grpSpPr>
          <a:xfrm>
            <a:off x="7109755" y="3759535"/>
            <a:ext cx="399178" cy="399178"/>
            <a:chOff x="2038375" y="3798025"/>
            <a:chExt cx="841792" cy="841792"/>
          </a:xfrm>
        </p:grpSpPr>
        <p:sp>
          <p:nvSpPr>
            <p:cNvPr id="15104" name="Google Shape;15104;p94"/>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15105" name="Google Shape;15105;p94"/>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09"/>
        <p:cNvGrpSpPr/>
        <p:nvPr/>
      </p:nvGrpSpPr>
      <p:grpSpPr>
        <a:xfrm>
          <a:off x="0" y="0"/>
          <a:ext cx="0" cy="0"/>
          <a:chOff x="0" y="0"/>
          <a:chExt cx="0" cy="0"/>
        </a:xfrm>
      </p:grpSpPr>
      <p:pic>
        <p:nvPicPr>
          <p:cNvPr id="15110" name="Google Shape;15110;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41"/>
          <p:cNvSpPr/>
          <p:nvPr/>
        </p:nvSpPr>
        <p:spPr>
          <a:xfrm>
            <a:off x="551582" y="237727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1" name="Google Shape;511;p41"/>
          <p:cNvSpPr/>
          <p:nvPr/>
        </p:nvSpPr>
        <p:spPr>
          <a:xfrm>
            <a:off x="551582" y="341197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2" name="Google Shape;512;p41"/>
          <p:cNvSpPr/>
          <p:nvPr/>
        </p:nvSpPr>
        <p:spPr>
          <a:xfrm>
            <a:off x="4954330" y="134257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3" name="Google Shape;513;p41"/>
          <p:cNvSpPr/>
          <p:nvPr/>
        </p:nvSpPr>
        <p:spPr>
          <a:xfrm>
            <a:off x="4954330" y="237727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4" name="Google Shape;514;p41"/>
          <p:cNvSpPr/>
          <p:nvPr/>
        </p:nvSpPr>
        <p:spPr>
          <a:xfrm>
            <a:off x="4954330" y="341197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5" name="Google Shape;515;p41"/>
          <p:cNvSpPr/>
          <p:nvPr/>
        </p:nvSpPr>
        <p:spPr>
          <a:xfrm>
            <a:off x="551582" y="1342570"/>
            <a:ext cx="777600" cy="777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id-ID" noProof="0" dirty="0"/>
          </a:p>
        </p:txBody>
      </p:sp>
      <p:sp>
        <p:nvSpPr>
          <p:cNvPr id="516" name="Google Shape;516;p41"/>
          <p:cNvSpPr txBox="1">
            <a:spLocks noGrp="1"/>
          </p:cNvSpPr>
          <p:nvPr>
            <p:ph type="subTitle" idx="1"/>
          </p:nvPr>
        </p:nvSpPr>
        <p:spPr>
          <a:xfrm>
            <a:off x="1426995" y="1668170"/>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17" name="Google Shape;517;p41"/>
          <p:cNvSpPr txBox="1">
            <a:spLocks noGrp="1"/>
          </p:cNvSpPr>
          <p:nvPr>
            <p:ph type="ctrTitle" idx="3"/>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Table</a:t>
            </a:r>
            <a:r>
              <a:rPr lang="id-ID" noProof="0" dirty="0"/>
              <a:t> </a:t>
            </a:r>
            <a:r>
              <a:rPr lang="id-ID" noProof="0" dirty="0" err="1"/>
              <a:t>of</a:t>
            </a:r>
            <a:r>
              <a:rPr lang="id-ID" noProof="0" dirty="0"/>
              <a:t> </a:t>
            </a:r>
            <a:r>
              <a:rPr lang="id-ID" noProof="0" dirty="0" err="1"/>
              <a:t>contents</a:t>
            </a:r>
            <a:endParaRPr lang="id-ID" noProof="0" dirty="0"/>
          </a:p>
        </p:txBody>
      </p:sp>
      <p:sp>
        <p:nvSpPr>
          <p:cNvPr id="518" name="Google Shape;518;p41"/>
          <p:cNvSpPr txBox="1">
            <a:spLocks noGrp="1"/>
          </p:cNvSpPr>
          <p:nvPr>
            <p:ph type="title"/>
          </p:nvPr>
        </p:nvSpPr>
        <p:spPr>
          <a:xfrm>
            <a:off x="453757" y="1521370"/>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01</a:t>
            </a:r>
          </a:p>
        </p:txBody>
      </p:sp>
      <p:sp>
        <p:nvSpPr>
          <p:cNvPr id="519" name="Google Shape;519;p41"/>
          <p:cNvSpPr txBox="1">
            <a:spLocks noGrp="1"/>
          </p:cNvSpPr>
          <p:nvPr>
            <p:ph type="subTitle" idx="2"/>
          </p:nvPr>
        </p:nvSpPr>
        <p:spPr>
          <a:xfrm>
            <a:off x="1426995" y="1400570"/>
            <a:ext cx="3205842"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1800" noProof="0" dirty="0"/>
              <a:t>Business problem</a:t>
            </a:r>
          </a:p>
        </p:txBody>
      </p:sp>
      <p:sp>
        <p:nvSpPr>
          <p:cNvPr id="520" name="Google Shape;520;p41"/>
          <p:cNvSpPr txBox="1">
            <a:spLocks noGrp="1"/>
          </p:cNvSpPr>
          <p:nvPr>
            <p:ph type="subTitle" idx="4"/>
          </p:nvPr>
        </p:nvSpPr>
        <p:spPr>
          <a:xfrm>
            <a:off x="1426995" y="2702870"/>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21" name="Google Shape;521;p41"/>
          <p:cNvSpPr txBox="1">
            <a:spLocks noGrp="1"/>
          </p:cNvSpPr>
          <p:nvPr>
            <p:ph type="title" idx="5"/>
          </p:nvPr>
        </p:nvSpPr>
        <p:spPr>
          <a:xfrm>
            <a:off x="453757" y="2556070"/>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02</a:t>
            </a:r>
          </a:p>
        </p:txBody>
      </p:sp>
      <p:sp>
        <p:nvSpPr>
          <p:cNvPr id="522" name="Google Shape;522;p41"/>
          <p:cNvSpPr txBox="1">
            <a:spLocks noGrp="1"/>
          </p:cNvSpPr>
          <p:nvPr>
            <p:ph type="subTitle" idx="6"/>
          </p:nvPr>
        </p:nvSpPr>
        <p:spPr>
          <a:xfrm>
            <a:off x="1426995" y="2435270"/>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1800" noProof="0" dirty="0" err="1"/>
              <a:t>Market</a:t>
            </a:r>
            <a:r>
              <a:rPr lang="id-ID" sz="1800" noProof="0" dirty="0"/>
              <a:t> </a:t>
            </a:r>
            <a:r>
              <a:rPr lang="id-ID" sz="1800" noProof="0" dirty="0" err="1"/>
              <a:t>analysis</a:t>
            </a:r>
            <a:endParaRPr lang="id-ID" sz="1800" noProof="0" dirty="0"/>
          </a:p>
        </p:txBody>
      </p:sp>
      <p:sp>
        <p:nvSpPr>
          <p:cNvPr id="523" name="Google Shape;523;p41"/>
          <p:cNvSpPr txBox="1">
            <a:spLocks noGrp="1"/>
          </p:cNvSpPr>
          <p:nvPr>
            <p:ph type="subTitle" idx="7"/>
          </p:nvPr>
        </p:nvSpPr>
        <p:spPr>
          <a:xfrm>
            <a:off x="1426995" y="3737570"/>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24" name="Google Shape;524;p41"/>
          <p:cNvSpPr txBox="1">
            <a:spLocks noGrp="1"/>
          </p:cNvSpPr>
          <p:nvPr>
            <p:ph type="title" idx="8"/>
          </p:nvPr>
        </p:nvSpPr>
        <p:spPr>
          <a:xfrm>
            <a:off x="453757" y="3590770"/>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03</a:t>
            </a:r>
          </a:p>
        </p:txBody>
      </p:sp>
      <p:sp>
        <p:nvSpPr>
          <p:cNvPr id="525" name="Google Shape;525;p41"/>
          <p:cNvSpPr txBox="1">
            <a:spLocks noGrp="1"/>
          </p:cNvSpPr>
          <p:nvPr>
            <p:ph type="subTitle" idx="9"/>
          </p:nvPr>
        </p:nvSpPr>
        <p:spPr>
          <a:xfrm>
            <a:off x="1426995" y="3469970"/>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1800" noProof="0" dirty="0" err="1"/>
              <a:t>Marketing</a:t>
            </a:r>
            <a:r>
              <a:rPr lang="id-ID" sz="1800" noProof="0" dirty="0"/>
              <a:t> plan</a:t>
            </a:r>
          </a:p>
        </p:txBody>
      </p:sp>
      <p:sp>
        <p:nvSpPr>
          <p:cNvPr id="526" name="Google Shape;526;p41"/>
          <p:cNvSpPr txBox="1">
            <a:spLocks noGrp="1"/>
          </p:cNvSpPr>
          <p:nvPr>
            <p:ph type="subTitle" idx="13"/>
          </p:nvPr>
        </p:nvSpPr>
        <p:spPr>
          <a:xfrm>
            <a:off x="5829743" y="1668170"/>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27" name="Google Shape;527;p41"/>
          <p:cNvSpPr txBox="1">
            <a:spLocks noGrp="1"/>
          </p:cNvSpPr>
          <p:nvPr>
            <p:ph type="title" idx="14"/>
          </p:nvPr>
        </p:nvSpPr>
        <p:spPr>
          <a:xfrm>
            <a:off x="4856530" y="1521370"/>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04</a:t>
            </a:r>
          </a:p>
        </p:txBody>
      </p:sp>
      <p:sp>
        <p:nvSpPr>
          <p:cNvPr id="528" name="Google Shape;528;p41"/>
          <p:cNvSpPr txBox="1">
            <a:spLocks noGrp="1"/>
          </p:cNvSpPr>
          <p:nvPr>
            <p:ph type="subTitle" idx="15"/>
          </p:nvPr>
        </p:nvSpPr>
        <p:spPr>
          <a:xfrm>
            <a:off x="5829743" y="1400570"/>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1800" noProof="0" dirty="0" err="1"/>
              <a:t>Management</a:t>
            </a:r>
            <a:r>
              <a:rPr lang="id-ID" sz="1800" noProof="0" dirty="0"/>
              <a:t> plan</a:t>
            </a:r>
          </a:p>
        </p:txBody>
      </p:sp>
      <p:sp>
        <p:nvSpPr>
          <p:cNvPr id="529" name="Google Shape;529;p41"/>
          <p:cNvSpPr txBox="1">
            <a:spLocks noGrp="1"/>
          </p:cNvSpPr>
          <p:nvPr>
            <p:ph type="subTitle" idx="16"/>
          </p:nvPr>
        </p:nvSpPr>
        <p:spPr>
          <a:xfrm>
            <a:off x="5829743" y="2702870"/>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30" name="Google Shape;530;p41"/>
          <p:cNvSpPr txBox="1">
            <a:spLocks noGrp="1"/>
          </p:cNvSpPr>
          <p:nvPr>
            <p:ph type="title" idx="17"/>
          </p:nvPr>
        </p:nvSpPr>
        <p:spPr>
          <a:xfrm>
            <a:off x="4856530" y="2556070"/>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05</a:t>
            </a:r>
          </a:p>
        </p:txBody>
      </p:sp>
      <p:sp>
        <p:nvSpPr>
          <p:cNvPr id="531" name="Google Shape;531;p41"/>
          <p:cNvSpPr txBox="1">
            <a:spLocks noGrp="1"/>
          </p:cNvSpPr>
          <p:nvPr>
            <p:ph type="subTitle" idx="18"/>
          </p:nvPr>
        </p:nvSpPr>
        <p:spPr>
          <a:xfrm>
            <a:off x="5829743" y="2435270"/>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1800" noProof="0" dirty="0" err="1"/>
              <a:t>Operating</a:t>
            </a:r>
            <a:r>
              <a:rPr lang="id-ID" sz="1800" noProof="0" dirty="0"/>
              <a:t> plan</a:t>
            </a:r>
          </a:p>
        </p:txBody>
      </p:sp>
      <p:sp>
        <p:nvSpPr>
          <p:cNvPr id="532" name="Google Shape;532;p41"/>
          <p:cNvSpPr txBox="1">
            <a:spLocks noGrp="1"/>
          </p:cNvSpPr>
          <p:nvPr>
            <p:ph type="subTitle" idx="19"/>
          </p:nvPr>
        </p:nvSpPr>
        <p:spPr>
          <a:xfrm>
            <a:off x="5829743" y="3737570"/>
            <a:ext cx="2860500" cy="5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noProof="0" dirty="0"/>
              <a:t>You </a:t>
            </a:r>
            <a:r>
              <a:rPr lang="id-ID" noProof="0" dirty="0" err="1"/>
              <a:t>can</a:t>
            </a:r>
            <a:r>
              <a:rPr lang="id-ID" noProof="0" dirty="0"/>
              <a:t> </a:t>
            </a:r>
            <a:r>
              <a:rPr lang="id-ID" noProof="0" dirty="0" err="1"/>
              <a:t>describe</a:t>
            </a:r>
            <a:r>
              <a:rPr lang="id-ID" noProof="0" dirty="0"/>
              <a:t> </a:t>
            </a:r>
            <a:r>
              <a:rPr lang="id-ID" noProof="0" dirty="0" err="1"/>
              <a:t>the</a:t>
            </a:r>
            <a:r>
              <a:rPr lang="id-ID" noProof="0" dirty="0"/>
              <a:t> </a:t>
            </a:r>
            <a:r>
              <a:rPr lang="id-ID" noProof="0" dirty="0" err="1"/>
              <a:t>topic</a:t>
            </a:r>
            <a:r>
              <a:rPr lang="id-ID" noProof="0" dirty="0"/>
              <a:t> </a:t>
            </a:r>
            <a:r>
              <a:rPr lang="id-ID" noProof="0" dirty="0" err="1"/>
              <a:t>of</a:t>
            </a:r>
            <a:r>
              <a:rPr lang="id-ID" noProof="0" dirty="0"/>
              <a:t> </a:t>
            </a:r>
            <a:r>
              <a:rPr lang="id-ID" noProof="0" dirty="0" err="1"/>
              <a:t>the</a:t>
            </a:r>
            <a:r>
              <a:rPr lang="id-ID" noProof="0" dirty="0"/>
              <a:t> </a:t>
            </a:r>
            <a:r>
              <a:rPr lang="id-ID" noProof="0" dirty="0" err="1"/>
              <a:t>section</a:t>
            </a:r>
            <a:r>
              <a:rPr lang="id-ID" noProof="0" dirty="0"/>
              <a:t> </a:t>
            </a:r>
            <a:r>
              <a:rPr lang="id-ID" noProof="0" dirty="0" err="1"/>
              <a:t>here</a:t>
            </a:r>
            <a:endParaRPr lang="id-ID" noProof="0" dirty="0"/>
          </a:p>
        </p:txBody>
      </p:sp>
      <p:sp>
        <p:nvSpPr>
          <p:cNvPr id="533" name="Google Shape;533;p41"/>
          <p:cNvSpPr txBox="1">
            <a:spLocks noGrp="1"/>
          </p:cNvSpPr>
          <p:nvPr>
            <p:ph type="title" idx="20"/>
          </p:nvPr>
        </p:nvSpPr>
        <p:spPr>
          <a:xfrm>
            <a:off x="4856530" y="3590770"/>
            <a:ext cx="973200" cy="42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noProof="0" dirty="0"/>
              <a:t>06</a:t>
            </a:r>
          </a:p>
        </p:txBody>
      </p:sp>
      <p:sp>
        <p:nvSpPr>
          <p:cNvPr id="534" name="Google Shape;534;p41"/>
          <p:cNvSpPr txBox="1">
            <a:spLocks noGrp="1"/>
          </p:cNvSpPr>
          <p:nvPr>
            <p:ph type="subTitle" idx="21"/>
          </p:nvPr>
        </p:nvSpPr>
        <p:spPr>
          <a:xfrm>
            <a:off x="5829743" y="3469970"/>
            <a:ext cx="2860500" cy="42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1800" noProof="0" dirty="0"/>
              <a:t>Financial plan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0">
          <a:extLst>
            <a:ext uri="{FF2B5EF4-FFF2-40B4-BE49-F238E27FC236}">
              <a16:creationId xmlns:a16="http://schemas.microsoft.com/office/drawing/2014/main" id="{9B0BC4FE-E5E9-F2C5-3117-B38BCD05C0CA}"/>
            </a:ext>
          </a:extLst>
        </p:cNvPr>
        <p:cNvGrpSpPr/>
        <p:nvPr/>
      </p:nvGrpSpPr>
      <p:grpSpPr>
        <a:xfrm>
          <a:off x="0" y="0"/>
          <a:ext cx="0" cy="0"/>
          <a:chOff x="0" y="0"/>
          <a:chExt cx="0" cy="0"/>
        </a:xfrm>
      </p:grpSpPr>
      <p:sp>
        <p:nvSpPr>
          <p:cNvPr id="501" name="Google Shape;501;p40">
            <a:extLst>
              <a:ext uri="{FF2B5EF4-FFF2-40B4-BE49-F238E27FC236}">
                <a16:creationId xmlns:a16="http://schemas.microsoft.com/office/drawing/2014/main" id="{E2384791-E2D4-D3D2-F0CB-E3255E48CFA0}"/>
              </a:ext>
            </a:extLst>
          </p:cNvPr>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a:t>Business Problem</a:t>
            </a:r>
          </a:p>
        </p:txBody>
      </p:sp>
      <p:sp>
        <p:nvSpPr>
          <p:cNvPr id="2" name="Google Shape;539;p42">
            <a:extLst>
              <a:ext uri="{FF2B5EF4-FFF2-40B4-BE49-F238E27FC236}">
                <a16:creationId xmlns:a16="http://schemas.microsoft.com/office/drawing/2014/main" id="{DE01A25A-F2A1-8F79-5F66-2FF8047F534B}"/>
              </a:ext>
            </a:extLst>
          </p:cNvPr>
          <p:cNvSpPr txBox="1">
            <a:spLocks/>
          </p:cNvSpPr>
          <p:nvPr/>
        </p:nvSpPr>
        <p:spPr>
          <a:xfrm>
            <a:off x="716100" y="2466675"/>
            <a:ext cx="3970200" cy="963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id-ID" noProof="0" dirty="0"/>
              <a:t>You </a:t>
            </a:r>
            <a:r>
              <a:rPr lang="id-ID" noProof="0" dirty="0" err="1"/>
              <a:t>can</a:t>
            </a:r>
            <a:r>
              <a:rPr lang="id-ID" noProof="0" dirty="0"/>
              <a:t> </a:t>
            </a:r>
            <a:r>
              <a:rPr lang="id-ID" noProof="0" dirty="0" err="1"/>
              <a:t>insert</a:t>
            </a:r>
            <a:r>
              <a:rPr lang="id-ID" noProof="0" dirty="0"/>
              <a:t> </a:t>
            </a:r>
            <a:r>
              <a:rPr lang="id-ID" noProof="0" dirty="0" err="1"/>
              <a:t>your</a:t>
            </a:r>
            <a:r>
              <a:rPr lang="id-ID" noProof="0" dirty="0"/>
              <a:t> </a:t>
            </a:r>
            <a:r>
              <a:rPr lang="id-ID" noProof="0" dirty="0" err="1"/>
              <a:t>mission</a:t>
            </a:r>
            <a:r>
              <a:rPr lang="id-ID" noProof="0" dirty="0"/>
              <a:t> </a:t>
            </a:r>
            <a:r>
              <a:rPr lang="id-ID" noProof="0" dirty="0" err="1"/>
              <a:t>statement</a:t>
            </a:r>
            <a:r>
              <a:rPr lang="id-ID" noProof="0" dirty="0"/>
              <a:t> </a:t>
            </a:r>
            <a:r>
              <a:rPr lang="id-ID" noProof="0" dirty="0" err="1"/>
              <a:t>here</a:t>
            </a:r>
            <a:r>
              <a:rPr lang="id-ID" noProof="0" dirty="0"/>
              <a:t>. A </a:t>
            </a:r>
            <a:r>
              <a:rPr lang="id-ID" noProof="0" dirty="0" err="1"/>
              <a:t>clear</a:t>
            </a:r>
            <a:r>
              <a:rPr lang="id-ID" noProof="0" dirty="0"/>
              <a:t> </a:t>
            </a:r>
            <a:r>
              <a:rPr lang="id-ID" noProof="0" dirty="0" err="1"/>
              <a:t>message</a:t>
            </a:r>
            <a:r>
              <a:rPr lang="id-ID" noProof="0" dirty="0"/>
              <a:t> </a:t>
            </a:r>
            <a:r>
              <a:rPr lang="id-ID" noProof="0" dirty="0" err="1"/>
              <a:t>is</a:t>
            </a:r>
            <a:r>
              <a:rPr lang="id-ID" noProof="0" dirty="0"/>
              <a:t> a </a:t>
            </a:r>
            <a:r>
              <a:rPr lang="id-ID" noProof="0" dirty="0" err="1"/>
              <a:t>good</a:t>
            </a:r>
            <a:r>
              <a:rPr lang="id-ID" noProof="0" dirty="0"/>
              <a:t> </a:t>
            </a:r>
            <a:r>
              <a:rPr lang="id-ID" noProof="0" dirty="0" err="1"/>
              <a:t>way</a:t>
            </a:r>
            <a:r>
              <a:rPr lang="id-ID" noProof="0" dirty="0"/>
              <a:t> </a:t>
            </a:r>
            <a:r>
              <a:rPr lang="id-ID" noProof="0" dirty="0" err="1"/>
              <a:t>to</a:t>
            </a:r>
            <a:r>
              <a:rPr lang="id-ID" noProof="0" dirty="0"/>
              <a:t> </a:t>
            </a:r>
            <a:r>
              <a:rPr lang="id-ID" noProof="0" dirty="0" err="1"/>
              <a:t>get</a:t>
            </a:r>
            <a:r>
              <a:rPr lang="id-ID" noProof="0" dirty="0"/>
              <a:t> </a:t>
            </a:r>
            <a:r>
              <a:rPr lang="id-ID" noProof="0" dirty="0" err="1"/>
              <a:t>down</a:t>
            </a:r>
            <a:r>
              <a:rPr lang="id-ID" noProof="0" dirty="0"/>
              <a:t> </a:t>
            </a:r>
            <a:r>
              <a:rPr lang="id-ID" noProof="0" dirty="0" err="1"/>
              <a:t>to</a:t>
            </a:r>
            <a:r>
              <a:rPr lang="id-ID" noProof="0" dirty="0"/>
              <a:t> </a:t>
            </a:r>
            <a:r>
              <a:rPr lang="id-ID" noProof="0" dirty="0" err="1"/>
              <a:t>business</a:t>
            </a:r>
            <a:endParaRPr lang="id-ID" noProof="0" dirty="0"/>
          </a:p>
        </p:txBody>
      </p:sp>
    </p:spTree>
    <p:extLst>
      <p:ext uri="{BB962C8B-B14F-4D97-AF65-F5344CB8AC3E}">
        <p14:creationId xmlns:p14="http://schemas.microsoft.com/office/powerpoint/2010/main" val="1730446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0">
          <a:extLst>
            <a:ext uri="{FF2B5EF4-FFF2-40B4-BE49-F238E27FC236}">
              <a16:creationId xmlns:a16="http://schemas.microsoft.com/office/drawing/2014/main" id="{40DDBE0E-EE13-005D-E905-6C5453A69130}"/>
            </a:ext>
          </a:extLst>
        </p:cNvPr>
        <p:cNvGrpSpPr/>
        <p:nvPr/>
      </p:nvGrpSpPr>
      <p:grpSpPr>
        <a:xfrm>
          <a:off x="0" y="0"/>
          <a:ext cx="0" cy="0"/>
          <a:chOff x="0" y="0"/>
          <a:chExt cx="0" cy="0"/>
        </a:xfrm>
      </p:grpSpPr>
      <p:sp>
        <p:nvSpPr>
          <p:cNvPr id="501" name="Google Shape;501;p40">
            <a:extLst>
              <a:ext uri="{FF2B5EF4-FFF2-40B4-BE49-F238E27FC236}">
                <a16:creationId xmlns:a16="http://schemas.microsoft.com/office/drawing/2014/main" id="{CC062AA5-5D1E-7FA9-7B19-0C7D91F1A122}"/>
              </a:ext>
            </a:extLst>
          </p:cNvPr>
          <p:cNvSpPr txBox="1">
            <a:spLocks noGrp="1"/>
          </p:cNvSpPr>
          <p:nvPr>
            <p:ph type="ctrTitle"/>
          </p:nvPr>
        </p:nvSpPr>
        <p:spPr>
          <a:xfrm>
            <a:off x="713250" y="384327"/>
            <a:ext cx="7717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noProof="0" dirty="0" err="1"/>
              <a:t>Contents</a:t>
            </a:r>
            <a:r>
              <a:rPr lang="id-ID" noProof="0" dirty="0"/>
              <a:t> </a:t>
            </a:r>
            <a:r>
              <a:rPr lang="id-ID" noProof="0" dirty="0" err="1"/>
              <a:t>of</a:t>
            </a:r>
            <a:r>
              <a:rPr lang="id-ID" noProof="0" dirty="0"/>
              <a:t> </a:t>
            </a:r>
            <a:r>
              <a:rPr lang="id-ID" noProof="0" dirty="0" err="1"/>
              <a:t>this</a:t>
            </a:r>
            <a:r>
              <a:rPr lang="id-ID" noProof="0" dirty="0"/>
              <a:t> </a:t>
            </a:r>
            <a:r>
              <a:rPr lang="id-ID" noProof="0" dirty="0" err="1"/>
              <a:t>template</a:t>
            </a:r>
            <a:endParaRPr lang="id-ID" noProof="0" dirty="0"/>
          </a:p>
        </p:txBody>
      </p:sp>
      <p:graphicFrame>
        <p:nvGraphicFramePr>
          <p:cNvPr id="502" name="Google Shape;502;p40">
            <a:extLst>
              <a:ext uri="{FF2B5EF4-FFF2-40B4-BE49-F238E27FC236}">
                <a16:creationId xmlns:a16="http://schemas.microsoft.com/office/drawing/2014/main" id="{2D90BC39-60C1-D0DF-57EF-C01784616387}"/>
              </a:ext>
            </a:extLst>
          </p:cNvPr>
          <p:cNvGraphicFramePr/>
          <p:nvPr/>
        </p:nvGraphicFramePr>
        <p:xfrm>
          <a:off x="720000" y="1614825"/>
          <a:ext cx="7704000" cy="2103000"/>
        </p:xfrm>
        <a:graphic>
          <a:graphicData uri="http://schemas.openxmlformats.org/drawingml/2006/table">
            <a:tbl>
              <a:tblPr>
                <a:noFill/>
                <a:tableStyleId>{723B05E6-FEF8-43EB-B482-9C6623DC7C2B}</a:tableStyleId>
              </a:tblPr>
              <a:tblGrid>
                <a:gridCol w="2619876">
                  <a:extLst>
                    <a:ext uri="{9D8B030D-6E8A-4147-A177-3AD203B41FA5}">
                      <a16:colId xmlns:a16="http://schemas.microsoft.com/office/drawing/2014/main" val="20000"/>
                    </a:ext>
                  </a:extLst>
                </a:gridCol>
                <a:gridCol w="5084124">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id-ID" sz="1100" b="1" noProof="0" dirty="0" err="1">
                          <a:solidFill>
                            <a:schemeClr val="lt1"/>
                          </a:solidFill>
                          <a:uFill>
                            <a:noFill/>
                          </a:uFill>
                          <a:latin typeface="Assistant"/>
                          <a:ea typeface="Assistant"/>
                          <a:cs typeface="Assistant"/>
                          <a:sym typeface="Assistant"/>
                          <a:hlinkClick r:id="rId3" action="ppaction://hlinksldjump">
                            <a:extLst>
                              <a:ext uri="{A12FA001-AC4F-418D-AE19-62706E023703}">
                                <ahyp:hlinkClr xmlns:ahyp="http://schemas.microsoft.com/office/drawing/2018/hyperlinkcolor" val="tx"/>
                              </a:ext>
                            </a:extLst>
                          </a:hlinkClick>
                        </a:rPr>
                        <a:t>Fonts</a:t>
                      </a:r>
                      <a:endParaRPr lang="id-ID" sz="1100" b="1" noProof="0" dirty="0">
                        <a:solidFill>
                          <a:schemeClr val="lt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1600"/>
                        </a:spcAft>
                        <a:buNone/>
                      </a:pPr>
                      <a:r>
                        <a:rPr lang="id-ID" sz="1000" noProof="0" dirty="0">
                          <a:solidFill>
                            <a:schemeClr val="dk1"/>
                          </a:solidFill>
                          <a:latin typeface="Assistant"/>
                          <a:ea typeface="Assistant"/>
                          <a:cs typeface="Assistant"/>
                          <a:sym typeface="Assistant"/>
                        </a:rPr>
                        <a:t>To </a:t>
                      </a:r>
                      <a:r>
                        <a:rPr lang="id-ID" sz="1000" noProof="0" dirty="0" err="1">
                          <a:solidFill>
                            <a:schemeClr val="dk1"/>
                          </a:solidFill>
                          <a:latin typeface="Assistant"/>
                          <a:ea typeface="Assistant"/>
                          <a:cs typeface="Assistant"/>
                          <a:sym typeface="Assistant"/>
                        </a:rPr>
                        <a:t>view</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this</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template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correctly</a:t>
                      </a:r>
                      <a:r>
                        <a:rPr lang="id-ID" sz="1000" noProof="0" dirty="0">
                          <a:solidFill>
                            <a:schemeClr val="dk1"/>
                          </a:solidFill>
                          <a:latin typeface="Assistant"/>
                          <a:ea typeface="Assistant"/>
                          <a:cs typeface="Assistant"/>
                          <a:sym typeface="Assistant"/>
                        </a:rPr>
                        <a:t> in PowerPoint, </a:t>
                      </a:r>
                      <a:r>
                        <a:rPr lang="id-ID" sz="1000" noProof="0" dirty="0" err="1">
                          <a:solidFill>
                            <a:schemeClr val="dk1"/>
                          </a:solidFill>
                          <a:latin typeface="Assistant"/>
                          <a:ea typeface="Assistant"/>
                          <a:cs typeface="Assistant"/>
                          <a:sym typeface="Assistant"/>
                        </a:rPr>
                        <a:t>download</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and</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install</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the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fonts</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we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used</a:t>
                      </a:r>
                      <a:endParaRPr lang="id-ID" sz="1000" noProof="0" dirty="0">
                        <a:solidFill>
                          <a:schemeClr val="dk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id-ID" sz="1100" b="1" noProof="0" dirty="0" err="1">
                          <a:solidFill>
                            <a:schemeClr val="lt1"/>
                          </a:solidFill>
                          <a:uFill>
                            <a:noFill/>
                          </a:uFill>
                          <a:latin typeface="Assistant"/>
                          <a:ea typeface="Assistant"/>
                          <a:cs typeface="Assistant"/>
                          <a:sym typeface="Assistant"/>
                          <a:hlinkClick r:id="rId4" action="ppaction://hlinksldjump">
                            <a:extLst>
                              <a:ext uri="{A12FA001-AC4F-418D-AE19-62706E023703}">
                                <ahyp:hlinkClr xmlns:ahyp="http://schemas.microsoft.com/office/drawing/2018/hyperlinkcolor" val="tx"/>
                              </a:ext>
                            </a:extLst>
                          </a:hlinkClick>
                        </a:rPr>
                        <a:t>Used</a:t>
                      </a:r>
                      <a:r>
                        <a:rPr lang="id-ID" sz="1100" b="1" noProof="0" dirty="0">
                          <a:solidFill>
                            <a:schemeClr val="lt1"/>
                          </a:solidFill>
                          <a:latin typeface="Assistant"/>
                          <a:ea typeface="Assistant"/>
                          <a:cs typeface="Assistant"/>
                          <a:sym typeface="Assistant"/>
                        </a:rPr>
                        <a:t> </a:t>
                      </a:r>
                      <a:r>
                        <a:rPr lang="id-ID" sz="1100" b="1" noProof="0" dirty="0" err="1">
                          <a:solidFill>
                            <a:schemeClr val="lt1"/>
                          </a:solidFill>
                          <a:latin typeface="Assistant"/>
                          <a:ea typeface="Assistant"/>
                          <a:cs typeface="Assistant"/>
                          <a:sym typeface="Assistant"/>
                        </a:rPr>
                        <a:t>and</a:t>
                      </a:r>
                      <a:r>
                        <a:rPr lang="id-ID" sz="1100" b="1" noProof="0" dirty="0">
                          <a:solidFill>
                            <a:schemeClr val="lt1"/>
                          </a:solidFill>
                          <a:latin typeface="Assistant"/>
                          <a:ea typeface="Assistant"/>
                          <a:cs typeface="Assistant"/>
                          <a:sym typeface="Assistant"/>
                        </a:rPr>
                        <a:t> </a:t>
                      </a:r>
                      <a:r>
                        <a:rPr lang="id-ID" sz="1100" b="1" noProof="0" dirty="0" err="1">
                          <a:solidFill>
                            <a:schemeClr val="lt1"/>
                          </a:solidFill>
                          <a:uFill>
                            <a:noFill/>
                          </a:uFill>
                          <a:latin typeface="Assistant"/>
                          <a:ea typeface="Assistant"/>
                          <a:cs typeface="Assistant"/>
                          <a:sym typeface="Assistant"/>
                          <a:hlinkClick r:id="rId5" action="ppaction://hlinksldjump">
                            <a:extLst>
                              <a:ext uri="{A12FA001-AC4F-418D-AE19-62706E023703}">
                                <ahyp:hlinkClr xmlns:ahyp="http://schemas.microsoft.com/office/drawing/2018/hyperlinkcolor" val="tx"/>
                              </a:ext>
                            </a:extLst>
                          </a:hlinkClick>
                        </a:rPr>
                        <a:t>alternative</a:t>
                      </a:r>
                      <a:r>
                        <a:rPr lang="id-ID" sz="1100" b="1" noProof="0" dirty="0">
                          <a:solidFill>
                            <a:schemeClr val="lt1"/>
                          </a:solidFill>
                          <a:uFill>
                            <a:noFill/>
                          </a:uFill>
                          <a:latin typeface="Assistant"/>
                          <a:ea typeface="Assistant"/>
                          <a:cs typeface="Assistant"/>
                          <a:sym typeface="Assistant"/>
                          <a:hlinkClick r:id="rId5" action="ppaction://hlinksldjump">
                            <a:extLst>
                              <a:ext uri="{A12FA001-AC4F-418D-AE19-62706E023703}">
                                <ahyp:hlinkClr xmlns:ahyp="http://schemas.microsoft.com/office/drawing/2018/hyperlinkcolor" val="tx"/>
                              </a:ext>
                            </a:extLst>
                          </a:hlinkClick>
                        </a:rPr>
                        <a:t> </a:t>
                      </a:r>
                      <a:r>
                        <a:rPr lang="id-ID" sz="1100" b="1" noProof="0" dirty="0" err="1">
                          <a:solidFill>
                            <a:schemeClr val="lt1"/>
                          </a:solidFill>
                          <a:uFill>
                            <a:noFill/>
                          </a:uFill>
                          <a:latin typeface="Assistant"/>
                          <a:ea typeface="Assistant"/>
                          <a:cs typeface="Assistant"/>
                          <a:sym typeface="Assistant"/>
                          <a:hlinkClick r:id="rId5" action="ppaction://hlinksldjump">
                            <a:extLst>
                              <a:ext uri="{A12FA001-AC4F-418D-AE19-62706E023703}">
                                <ahyp:hlinkClr xmlns:ahyp="http://schemas.microsoft.com/office/drawing/2018/hyperlinkcolor" val="tx"/>
                              </a:ext>
                            </a:extLst>
                          </a:hlinkClick>
                        </a:rPr>
                        <a:t>resources</a:t>
                      </a:r>
                      <a:endParaRPr lang="id-ID" sz="1100" b="1" noProof="0" dirty="0">
                        <a:solidFill>
                          <a:schemeClr val="lt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marR="0" lvl="0" indent="0" algn="l" rtl="0">
                        <a:lnSpc>
                          <a:spcPct val="100000"/>
                        </a:lnSpc>
                        <a:spcBef>
                          <a:spcPts val="0"/>
                        </a:spcBef>
                        <a:spcAft>
                          <a:spcPts val="1600"/>
                        </a:spcAft>
                        <a:buNone/>
                      </a:pPr>
                      <a:r>
                        <a:rPr lang="id-ID" sz="1000" noProof="0" dirty="0">
                          <a:solidFill>
                            <a:schemeClr val="dk1"/>
                          </a:solidFill>
                          <a:latin typeface="Assistant"/>
                          <a:ea typeface="Assistant"/>
                          <a:cs typeface="Assistant"/>
                          <a:sym typeface="Assistant"/>
                        </a:rPr>
                        <a:t>An </a:t>
                      </a:r>
                      <a:r>
                        <a:rPr lang="id-ID" sz="1000" noProof="0" dirty="0" err="1">
                          <a:solidFill>
                            <a:schemeClr val="dk1"/>
                          </a:solidFill>
                          <a:latin typeface="Assistant"/>
                          <a:ea typeface="Assistant"/>
                          <a:cs typeface="Assistant"/>
                          <a:sym typeface="Assistant"/>
                        </a:rPr>
                        <a:t>assortment</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of</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graphic</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resources</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that</a:t>
                      </a:r>
                      <a:r>
                        <a:rPr lang="id-ID" sz="1000" noProof="0" dirty="0">
                          <a:solidFill>
                            <a:schemeClr val="dk1"/>
                          </a:solidFill>
                          <a:latin typeface="Assistant"/>
                          <a:ea typeface="Assistant"/>
                          <a:cs typeface="Assistant"/>
                          <a:sym typeface="Assistant"/>
                        </a:rPr>
                        <a:t> are </a:t>
                      </a:r>
                      <a:r>
                        <a:rPr lang="id-ID" sz="1000" noProof="0" dirty="0" err="1">
                          <a:solidFill>
                            <a:schemeClr val="dk1"/>
                          </a:solidFill>
                          <a:latin typeface="Assistant"/>
                          <a:ea typeface="Assistant"/>
                          <a:cs typeface="Assistant"/>
                          <a:sym typeface="Assistant"/>
                        </a:rPr>
                        <a:t>suitable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for</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use</a:t>
                      </a:r>
                      <a:r>
                        <a:rPr lang="id-ID" sz="1000" noProof="0" dirty="0">
                          <a:solidFill>
                            <a:schemeClr val="dk1"/>
                          </a:solidFill>
                          <a:latin typeface="Assistant"/>
                          <a:ea typeface="Assistant"/>
                          <a:cs typeface="Assistant"/>
                          <a:sym typeface="Assistant"/>
                        </a:rPr>
                        <a:t> in </a:t>
                      </a:r>
                      <a:r>
                        <a:rPr lang="id-ID" sz="1000" noProof="0" dirty="0" err="1">
                          <a:solidFill>
                            <a:schemeClr val="dk1"/>
                          </a:solidFill>
                          <a:latin typeface="Assistant"/>
                          <a:ea typeface="Assistant"/>
                          <a:cs typeface="Assistant"/>
                          <a:sym typeface="Assistant"/>
                        </a:rPr>
                        <a:t>this</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presentation</a:t>
                      </a:r>
                      <a:endParaRPr lang="id-ID" sz="1000" noProof="0" dirty="0">
                        <a:solidFill>
                          <a:schemeClr val="dk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id-ID" sz="1100" b="1" noProof="0" dirty="0" err="1">
                          <a:solidFill>
                            <a:schemeClr val="lt1"/>
                          </a:solidFill>
                          <a:uFill>
                            <a:noFill/>
                          </a:uFill>
                          <a:latin typeface="Assistant"/>
                          <a:ea typeface="Assistant"/>
                          <a:cs typeface="Assistant"/>
                          <a:sym typeface="Assistant"/>
                          <a:hlinkClick r:id="rId6" action="ppaction://hlinksldjump">
                            <a:extLst>
                              <a:ext uri="{A12FA001-AC4F-418D-AE19-62706E023703}">
                                <ahyp:hlinkClr xmlns:ahyp="http://schemas.microsoft.com/office/drawing/2018/hyperlinkcolor" val="tx"/>
                              </a:ext>
                            </a:extLst>
                          </a:hlinkClick>
                        </a:rPr>
                        <a:t>Thanks</a:t>
                      </a:r>
                      <a:r>
                        <a:rPr lang="id-ID" sz="1100" b="1" noProof="0" dirty="0">
                          <a:solidFill>
                            <a:schemeClr val="lt1"/>
                          </a:solidFill>
                          <a:uFill>
                            <a:noFill/>
                          </a:uFill>
                          <a:latin typeface="Assistant"/>
                          <a:ea typeface="Assistant"/>
                          <a:cs typeface="Assistant"/>
                          <a:sym typeface="Assistant"/>
                          <a:hlinkClick r:id="rId6" action="ppaction://hlinksldjump">
                            <a:extLst>
                              <a:ext uri="{A12FA001-AC4F-418D-AE19-62706E023703}">
                                <ahyp:hlinkClr xmlns:ahyp="http://schemas.microsoft.com/office/drawing/2018/hyperlinkcolor" val="tx"/>
                              </a:ext>
                            </a:extLst>
                          </a:hlinkClick>
                        </a:rPr>
                        <a:t> </a:t>
                      </a:r>
                      <a:r>
                        <a:rPr lang="id-ID" sz="1100" b="1" noProof="0" dirty="0" err="1">
                          <a:solidFill>
                            <a:schemeClr val="lt1"/>
                          </a:solidFill>
                          <a:uFill>
                            <a:noFill/>
                          </a:uFill>
                          <a:latin typeface="Assistant"/>
                          <a:ea typeface="Assistant"/>
                          <a:cs typeface="Assistant"/>
                          <a:sym typeface="Assistant"/>
                          <a:hlinkClick r:id="rId6" action="ppaction://hlinksldjump">
                            <a:extLst>
                              <a:ext uri="{A12FA001-AC4F-418D-AE19-62706E023703}">
                                <ahyp:hlinkClr xmlns:ahyp="http://schemas.microsoft.com/office/drawing/2018/hyperlinkcolor" val="tx"/>
                              </a:ext>
                            </a:extLst>
                          </a:hlinkClick>
                        </a:rPr>
                        <a:t>slide</a:t>
                      </a:r>
                      <a:endParaRPr lang="id-ID" sz="1100" b="1" noProof="0" dirty="0">
                        <a:solidFill>
                          <a:schemeClr val="lt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1600"/>
                        </a:spcAft>
                        <a:buNone/>
                      </a:pPr>
                      <a:r>
                        <a:rPr lang="id-ID" sz="1000" noProof="0" dirty="0">
                          <a:solidFill>
                            <a:schemeClr val="dk1"/>
                          </a:solidFill>
                          <a:latin typeface="Assistant"/>
                          <a:ea typeface="Assistant"/>
                          <a:cs typeface="Assistant"/>
                          <a:sym typeface="Assistant"/>
                        </a:rPr>
                        <a:t>You </a:t>
                      </a:r>
                      <a:r>
                        <a:rPr lang="id-ID" sz="1000" noProof="0" dirty="0" err="1">
                          <a:solidFill>
                            <a:schemeClr val="dk1"/>
                          </a:solidFill>
                          <a:latin typeface="Assistant"/>
                          <a:ea typeface="Assistant"/>
                          <a:cs typeface="Assistant"/>
                          <a:sym typeface="Assistant"/>
                        </a:rPr>
                        <a:t>must</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keep</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it</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so</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that</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proper</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credits</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for</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our</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design</a:t>
                      </a:r>
                      <a:r>
                        <a:rPr lang="id-ID" sz="1000" noProof="0" dirty="0">
                          <a:solidFill>
                            <a:schemeClr val="dk1"/>
                          </a:solidFill>
                          <a:latin typeface="Assistant"/>
                          <a:ea typeface="Assistant"/>
                          <a:cs typeface="Assistant"/>
                          <a:sym typeface="Assistant"/>
                        </a:rPr>
                        <a:t> are </a:t>
                      </a:r>
                      <a:r>
                        <a:rPr lang="id-ID" sz="1000" noProof="0" dirty="0" err="1">
                          <a:solidFill>
                            <a:schemeClr val="dk1"/>
                          </a:solidFill>
                          <a:latin typeface="Assistant"/>
                          <a:ea typeface="Assistant"/>
                          <a:cs typeface="Assistant"/>
                          <a:sym typeface="Assistant"/>
                        </a:rPr>
                        <a:t>given</a:t>
                      </a:r>
                      <a:endParaRPr lang="id-ID" sz="1000" noProof="0" dirty="0">
                        <a:solidFill>
                          <a:schemeClr val="dk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id-ID" sz="1100" b="1" noProof="0" dirty="0" err="1">
                          <a:solidFill>
                            <a:schemeClr val="lt1"/>
                          </a:solidFill>
                          <a:uFill>
                            <a:noFill/>
                          </a:uFill>
                          <a:latin typeface="Assistant"/>
                          <a:ea typeface="Assistant"/>
                          <a:cs typeface="Assistant"/>
                          <a:sym typeface="Assistant"/>
                          <a:hlinkClick r:id="rId3" action="ppaction://hlinksldjump">
                            <a:extLst>
                              <a:ext uri="{A12FA001-AC4F-418D-AE19-62706E023703}">
                                <ahyp:hlinkClr xmlns:ahyp="http://schemas.microsoft.com/office/drawing/2018/hyperlinkcolor" val="tx"/>
                              </a:ext>
                            </a:extLst>
                          </a:hlinkClick>
                        </a:rPr>
                        <a:t>Colors</a:t>
                      </a:r>
                      <a:endParaRPr lang="id-ID" sz="1100" b="1" noProof="0" dirty="0">
                        <a:solidFill>
                          <a:schemeClr val="lt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1600"/>
                        </a:spcAft>
                        <a:buNone/>
                      </a:pPr>
                      <a:r>
                        <a:rPr lang="id-ID" sz="1000" noProof="0" dirty="0">
                          <a:solidFill>
                            <a:schemeClr val="dk1"/>
                          </a:solidFill>
                          <a:latin typeface="Assistant"/>
                          <a:ea typeface="Assistant"/>
                          <a:cs typeface="Assistant"/>
                          <a:sym typeface="Assistant"/>
                        </a:rPr>
                        <a:t>All </a:t>
                      </a:r>
                      <a:r>
                        <a:rPr lang="id-ID" sz="1000" noProof="0" dirty="0" err="1">
                          <a:solidFill>
                            <a:schemeClr val="dk1"/>
                          </a:solidFill>
                          <a:latin typeface="Assistant"/>
                          <a:ea typeface="Assistant"/>
                          <a:cs typeface="Assistant"/>
                          <a:sym typeface="Assistant"/>
                        </a:rPr>
                        <a:t>the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colors</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used</a:t>
                      </a:r>
                      <a:r>
                        <a:rPr lang="id-ID" sz="1000" noProof="0" dirty="0">
                          <a:solidFill>
                            <a:schemeClr val="dk1"/>
                          </a:solidFill>
                          <a:latin typeface="Assistant"/>
                          <a:ea typeface="Assistant"/>
                          <a:cs typeface="Assistant"/>
                          <a:sym typeface="Assistant"/>
                        </a:rPr>
                        <a:t> in </a:t>
                      </a:r>
                      <a:r>
                        <a:rPr lang="id-ID" sz="1000" noProof="0" dirty="0" err="1">
                          <a:solidFill>
                            <a:schemeClr val="dk1"/>
                          </a:solidFill>
                          <a:latin typeface="Assistant"/>
                          <a:ea typeface="Assistant"/>
                          <a:cs typeface="Assistant"/>
                          <a:sym typeface="Assistant"/>
                        </a:rPr>
                        <a:t>this</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presentation</a:t>
                      </a:r>
                      <a:endParaRPr lang="id-ID" sz="1000" noProof="0" dirty="0">
                        <a:solidFill>
                          <a:schemeClr val="dk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id-ID" sz="1100" b="1" noProof="0" dirty="0" err="1">
                          <a:solidFill>
                            <a:schemeClr val="lt1"/>
                          </a:solidFill>
                          <a:uFill>
                            <a:noFill/>
                          </a:uFill>
                          <a:latin typeface="Assistant"/>
                          <a:ea typeface="Assistant"/>
                          <a:cs typeface="Assistant"/>
                          <a:sym typeface="Assistant"/>
                          <a:hlinkClick r:id="rId7" action="ppaction://hlinksldjump">
                            <a:extLst>
                              <a:ext uri="{A12FA001-AC4F-418D-AE19-62706E023703}">
                                <ahyp:hlinkClr xmlns:ahyp="http://schemas.microsoft.com/office/drawing/2018/hyperlinkcolor" val="tx"/>
                              </a:ext>
                            </a:extLst>
                          </a:hlinkClick>
                        </a:rPr>
                        <a:t>Icons</a:t>
                      </a:r>
                      <a:r>
                        <a:rPr lang="id-ID" sz="1100" b="1" noProof="0" dirty="0">
                          <a:solidFill>
                            <a:schemeClr val="lt1"/>
                          </a:solidFill>
                          <a:latin typeface="Assistant"/>
                          <a:ea typeface="Assistant"/>
                          <a:cs typeface="Assistant"/>
                          <a:sym typeface="Assistant"/>
                        </a:rPr>
                        <a:t> </a:t>
                      </a:r>
                      <a:r>
                        <a:rPr lang="id-ID" sz="1100" b="1" noProof="0" dirty="0" err="1">
                          <a:solidFill>
                            <a:schemeClr val="lt1"/>
                          </a:solidFill>
                          <a:latin typeface="Assistant"/>
                          <a:ea typeface="Assistant"/>
                          <a:cs typeface="Assistant"/>
                          <a:sym typeface="Assistant"/>
                        </a:rPr>
                        <a:t>and</a:t>
                      </a:r>
                      <a:r>
                        <a:rPr lang="id-ID" sz="1100" b="1" noProof="0" dirty="0">
                          <a:solidFill>
                            <a:schemeClr val="lt1"/>
                          </a:solidFill>
                          <a:latin typeface="Assistant"/>
                          <a:ea typeface="Assistant"/>
                          <a:cs typeface="Assistant"/>
                          <a:sym typeface="Assistant"/>
                        </a:rPr>
                        <a:t> </a:t>
                      </a:r>
                      <a:r>
                        <a:rPr lang="id-ID" sz="1100" b="1" noProof="0" dirty="0" err="1">
                          <a:solidFill>
                            <a:schemeClr val="lt1"/>
                          </a:solidFill>
                          <a:uFill>
                            <a:noFill/>
                          </a:uFill>
                          <a:latin typeface="Assistant"/>
                          <a:ea typeface="Assistant"/>
                          <a:cs typeface="Assistant"/>
                          <a:sym typeface="Assistant"/>
                          <a:hlinkClick r:id="rId8" action="ppaction://hlinksldjump">
                            <a:extLst>
                              <a:ext uri="{A12FA001-AC4F-418D-AE19-62706E023703}">
                                <ahyp:hlinkClr xmlns:ahyp="http://schemas.microsoft.com/office/drawing/2018/hyperlinkcolor" val="tx"/>
                              </a:ext>
                            </a:extLst>
                          </a:hlinkClick>
                        </a:rPr>
                        <a:t>infographic</a:t>
                      </a:r>
                      <a:r>
                        <a:rPr lang="id-ID" sz="1100" b="1" noProof="0" dirty="0">
                          <a:solidFill>
                            <a:schemeClr val="lt1"/>
                          </a:solidFill>
                          <a:uFill>
                            <a:noFill/>
                          </a:uFill>
                          <a:latin typeface="Assistant"/>
                          <a:ea typeface="Assistant"/>
                          <a:cs typeface="Assistant"/>
                          <a:sym typeface="Assistant"/>
                          <a:hlinkClick r:id="rId8" action="ppaction://hlinksldjump">
                            <a:extLst>
                              <a:ext uri="{A12FA001-AC4F-418D-AE19-62706E023703}">
                                <ahyp:hlinkClr xmlns:ahyp="http://schemas.microsoft.com/office/drawing/2018/hyperlinkcolor" val="tx"/>
                              </a:ext>
                            </a:extLst>
                          </a:hlinkClick>
                        </a:rPr>
                        <a:t> </a:t>
                      </a:r>
                      <a:r>
                        <a:rPr lang="id-ID" sz="1100" b="1" noProof="0" dirty="0" err="1">
                          <a:solidFill>
                            <a:schemeClr val="lt1"/>
                          </a:solidFill>
                          <a:uFill>
                            <a:noFill/>
                          </a:uFill>
                          <a:latin typeface="Assistant"/>
                          <a:ea typeface="Assistant"/>
                          <a:cs typeface="Assistant"/>
                          <a:sym typeface="Assistant"/>
                          <a:hlinkClick r:id="rId8" action="ppaction://hlinksldjump">
                            <a:extLst>
                              <a:ext uri="{A12FA001-AC4F-418D-AE19-62706E023703}">
                                <ahyp:hlinkClr xmlns:ahyp="http://schemas.microsoft.com/office/drawing/2018/hyperlinkcolor" val="tx"/>
                              </a:ext>
                            </a:extLst>
                          </a:hlinkClick>
                        </a:rPr>
                        <a:t>resources</a:t>
                      </a:r>
                      <a:endParaRPr lang="id-ID" sz="1100" b="1" noProof="0" dirty="0">
                        <a:solidFill>
                          <a:schemeClr val="lt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id-ID" sz="1000" noProof="0" dirty="0" err="1">
                          <a:solidFill>
                            <a:schemeClr val="dk1"/>
                          </a:solidFill>
                          <a:latin typeface="Assistant"/>
                          <a:ea typeface="Assistant"/>
                          <a:cs typeface="Assistant"/>
                          <a:sym typeface="Assistant"/>
                        </a:rPr>
                        <a:t>These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can</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be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used</a:t>
                      </a:r>
                      <a:r>
                        <a:rPr lang="id-ID" sz="1000" noProof="0" dirty="0">
                          <a:solidFill>
                            <a:schemeClr val="dk1"/>
                          </a:solidFill>
                          <a:latin typeface="Assistant"/>
                          <a:ea typeface="Assistant"/>
                          <a:cs typeface="Assistant"/>
                          <a:sym typeface="Assistant"/>
                        </a:rPr>
                        <a:t> in </a:t>
                      </a:r>
                      <a:r>
                        <a:rPr lang="id-ID" sz="1000" noProof="0" dirty="0" err="1">
                          <a:solidFill>
                            <a:schemeClr val="dk1"/>
                          </a:solidFill>
                          <a:latin typeface="Assistant"/>
                          <a:ea typeface="Assistant"/>
                          <a:cs typeface="Assistant"/>
                          <a:sym typeface="Assistant"/>
                        </a:rPr>
                        <a:t>the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template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and</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their</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size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and</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color</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can</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be</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edited</a:t>
                      </a:r>
                      <a:endParaRPr lang="id-ID" sz="1000" noProof="0" dirty="0">
                        <a:solidFill>
                          <a:schemeClr val="dk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id-ID" sz="1100" b="1" noProof="0" dirty="0" err="1">
                          <a:solidFill>
                            <a:schemeClr val="lt1"/>
                          </a:solidFill>
                          <a:latin typeface="Assistant"/>
                          <a:ea typeface="Assistant"/>
                          <a:cs typeface="Assistant"/>
                          <a:sym typeface="Assistant"/>
                        </a:rPr>
                        <a:t>Editable</a:t>
                      </a:r>
                      <a:r>
                        <a:rPr lang="id-ID" sz="1100" b="1" noProof="0" dirty="0">
                          <a:solidFill>
                            <a:schemeClr val="lt1"/>
                          </a:solidFill>
                          <a:latin typeface="Assistant"/>
                          <a:ea typeface="Assistant"/>
                          <a:cs typeface="Assistant"/>
                          <a:sym typeface="Assistant"/>
                        </a:rPr>
                        <a:t> </a:t>
                      </a:r>
                      <a:r>
                        <a:rPr lang="id-ID" sz="1100" b="1" noProof="0" dirty="0" err="1">
                          <a:solidFill>
                            <a:schemeClr val="lt1"/>
                          </a:solidFill>
                          <a:latin typeface="Assistant"/>
                          <a:ea typeface="Assistant"/>
                          <a:cs typeface="Assistant"/>
                          <a:sym typeface="Assistant"/>
                        </a:rPr>
                        <a:t>presentation</a:t>
                      </a:r>
                      <a:r>
                        <a:rPr lang="id-ID" sz="1100" b="1" noProof="0" dirty="0">
                          <a:solidFill>
                            <a:schemeClr val="lt1"/>
                          </a:solidFill>
                          <a:latin typeface="Assistant"/>
                          <a:ea typeface="Assistant"/>
                          <a:cs typeface="Assistant"/>
                          <a:sym typeface="Assistant"/>
                        </a:rPr>
                        <a:t> </a:t>
                      </a:r>
                      <a:r>
                        <a:rPr lang="id-ID" sz="1100" b="1" noProof="0" dirty="0" err="1">
                          <a:solidFill>
                            <a:schemeClr val="lt1"/>
                          </a:solidFill>
                          <a:latin typeface="Assistant"/>
                          <a:ea typeface="Assistant"/>
                          <a:cs typeface="Assistant"/>
                          <a:sym typeface="Assistant"/>
                        </a:rPr>
                        <a:t>theme</a:t>
                      </a:r>
                      <a:r>
                        <a:rPr lang="id-ID" sz="1100" b="1" noProof="0" dirty="0">
                          <a:solidFill>
                            <a:schemeClr val="lt1"/>
                          </a:solidFill>
                          <a:latin typeface="Assistant"/>
                          <a:ea typeface="Assistant"/>
                          <a:cs typeface="Assistant"/>
                          <a:sym typeface="Assistant"/>
                        </a:rPr>
                        <a:t> </a:t>
                      </a: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1600"/>
                        </a:spcAft>
                        <a:buNone/>
                      </a:pPr>
                      <a:r>
                        <a:rPr lang="id-ID" sz="1000" noProof="0" dirty="0">
                          <a:solidFill>
                            <a:schemeClr val="dk1"/>
                          </a:solidFill>
                          <a:latin typeface="Assistant"/>
                          <a:ea typeface="Assistant"/>
                          <a:cs typeface="Assistant"/>
                          <a:sym typeface="Assistant"/>
                        </a:rPr>
                        <a:t>You </a:t>
                      </a:r>
                      <a:r>
                        <a:rPr lang="id-ID" sz="1000" noProof="0" dirty="0" err="1">
                          <a:solidFill>
                            <a:schemeClr val="dk1"/>
                          </a:solidFill>
                          <a:latin typeface="Assistant"/>
                          <a:ea typeface="Assistant"/>
                          <a:cs typeface="Assistant"/>
                          <a:sym typeface="Assistant"/>
                        </a:rPr>
                        <a:t>can</a:t>
                      </a:r>
                      <a:r>
                        <a:rPr lang="id-ID" sz="1000" noProof="0" dirty="0">
                          <a:solidFill>
                            <a:schemeClr val="dk1"/>
                          </a:solidFill>
                          <a:latin typeface="Assistant"/>
                          <a:ea typeface="Assistant"/>
                          <a:cs typeface="Assistant"/>
                          <a:sym typeface="Assistant"/>
                        </a:rPr>
                        <a:t> edit </a:t>
                      </a:r>
                      <a:r>
                        <a:rPr lang="id-ID" sz="1000" noProof="0" dirty="0" err="1">
                          <a:solidFill>
                            <a:schemeClr val="dk1"/>
                          </a:solidFill>
                          <a:latin typeface="Assistant"/>
                          <a:ea typeface="Assistant"/>
                          <a:cs typeface="Assistant"/>
                          <a:sym typeface="Assistant"/>
                        </a:rPr>
                        <a:t>the</a:t>
                      </a:r>
                      <a:r>
                        <a:rPr lang="id-ID" sz="1000" noProof="0" dirty="0">
                          <a:solidFill>
                            <a:schemeClr val="dk1"/>
                          </a:solidFill>
                          <a:latin typeface="Assistant"/>
                          <a:ea typeface="Assistant"/>
                          <a:cs typeface="Assistant"/>
                          <a:sym typeface="Assistant"/>
                        </a:rPr>
                        <a:t> master </a:t>
                      </a:r>
                      <a:r>
                        <a:rPr lang="id-ID" sz="1000" noProof="0" dirty="0" err="1">
                          <a:solidFill>
                            <a:schemeClr val="dk1"/>
                          </a:solidFill>
                          <a:latin typeface="Assistant"/>
                          <a:ea typeface="Assistant"/>
                          <a:cs typeface="Assistant"/>
                          <a:sym typeface="Assistant"/>
                        </a:rPr>
                        <a:t>slides</a:t>
                      </a:r>
                      <a:r>
                        <a:rPr lang="id-ID" sz="1000" noProof="0" dirty="0">
                          <a:solidFill>
                            <a:schemeClr val="dk1"/>
                          </a:solidFill>
                          <a:latin typeface="Assistant"/>
                          <a:ea typeface="Assistant"/>
                          <a:cs typeface="Assistant"/>
                          <a:sym typeface="Assistant"/>
                        </a:rPr>
                        <a:t> </a:t>
                      </a:r>
                      <a:r>
                        <a:rPr lang="id-ID" sz="1000" noProof="0" dirty="0" err="1">
                          <a:solidFill>
                            <a:schemeClr val="dk1"/>
                          </a:solidFill>
                          <a:latin typeface="Assistant"/>
                          <a:ea typeface="Assistant"/>
                          <a:cs typeface="Assistant"/>
                          <a:sym typeface="Assistant"/>
                        </a:rPr>
                        <a:t>easily</a:t>
                      </a:r>
                      <a:r>
                        <a:rPr lang="id-ID" sz="1000" noProof="0" dirty="0">
                          <a:solidFill>
                            <a:schemeClr val="dk1"/>
                          </a:solidFill>
                          <a:latin typeface="Assistant"/>
                          <a:ea typeface="Assistant"/>
                          <a:cs typeface="Assistant"/>
                          <a:sym typeface="Assistant"/>
                        </a:rPr>
                        <a:t>. For </a:t>
                      </a:r>
                      <a:r>
                        <a:rPr lang="id-ID" sz="1000" noProof="0" dirty="0" err="1">
                          <a:solidFill>
                            <a:schemeClr val="dk1"/>
                          </a:solidFill>
                          <a:latin typeface="Assistant"/>
                          <a:ea typeface="Assistant"/>
                          <a:cs typeface="Assistant"/>
                          <a:sym typeface="Assistant"/>
                        </a:rPr>
                        <a:t>more</a:t>
                      </a:r>
                      <a:r>
                        <a:rPr lang="id-ID" sz="1000" noProof="0" dirty="0">
                          <a:solidFill>
                            <a:schemeClr val="dk1"/>
                          </a:solidFill>
                          <a:latin typeface="Assistant"/>
                          <a:ea typeface="Assistant"/>
                          <a:cs typeface="Assistant"/>
                          <a:sym typeface="Assistant"/>
                        </a:rPr>
                        <a:t> info, </a:t>
                      </a:r>
                      <a:r>
                        <a:rPr lang="id-ID" sz="1000" noProof="0" dirty="0" err="1">
                          <a:solidFill>
                            <a:schemeClr val="dk1"/>
                          </a:solidFill>
                          <a:latin typeface="Assistant"/>
                          <a:ea typeface="Assistant"/>
                          <a:cs typeface="Assistant"/>
                          <a:sym typeface="Assistant"/>
                        </a:rPr>
                        <a:t>click</a:t>
                      </a:r>
                      <a:r>
                        <a:rPr lang="id-ID" sz="1000" noProof="0" dirty="0">
                          <a:solidFill>
                            <a:schemeClr val="dk1"/>
                          </a:solidFill>
                          <a:latin typeface="Assistant"/>
                          <a:ea typeface="Assistant"/>
                          <a:cs typeface="Assistant"/>
                          <a:sym typeface="Assistant"/>
                        </a:rPr>
                        <a:t> </a:t>
                      </a:r>
                      <a:r>
                        <a:rPr lang="id-ID" sz="1100" b="1" noProof="0" dirty="0" err="1">
                          <a:solidFill>
                            <a:schemeClr val="dk1"/>
                          </a:solidFill>
                          <a:uFill>
                            <a:noFill/>
                          </a:uFill>
                          <a:latin typeface="Assistant"/>
                          <a:ea typeface="Assistant"/>
                          <a:cs typeface="Assistant"/>
                          <a:sym typeface="Assistant"/>
                          <a:hlinkClick r:id="rId9">
                            <a:extLst>
                              <a:ext uri="{A12FA001-AC4F-418D-AE19-62706E023703}">
                                <ahyp:hlinkClr xmlns:ahyp="http://schemas.microsoft.com/office/drawing/2018/hyperlinkcolor" val="tx"/>
                              </a:ext>
                            </a:extLst>
                          </a:hlinkClick>
                        </a:rPr>
                        <a:t>here</a:t>
                      </a:r>
                      <a:endParaRPr lang="id-ID" sz="1000" noProof="0" dirty="0">
                        <a:solidFill>
                          <a:schemeClr val="dk1"/>
                        </a:solidFill>
                        <a:latin typeface="Assistant"/>
                        <a:ea typeface="Assistant"/>
                        <a:cs typeface="Assistant"/>
                        <a:sym typeface="Assistant"/>
                      </a:endParaRPr>
                    </a:p>
                  </a:txBody>
                  <a:tcPr marL="91425" marR="91425" marT="91425" marB="91425">
                    <a:lnL w="9525" cap="flat" cmpd="sng">
                      <a:solidFill>
                        <a:schemeClr val="lt1">
                          <a:alpha val="0"/>
                        </a:schemeClr>
                      </a:solidFill>
                      <a:prstDash val="solid"/>
                      <a:round/>
                      <a:headEnd type="none" w="sm" len="sm"/>
                      <a:tailEnd type="none" w="sm" len="sm"/>
                    </a:lnL>
                    <a:lnR w="9525" cap="flat" cmpd="sng" algn="ctr">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sp>
        <p:nvSpPr>
          <p:cNvPr id="503" name="Google Shape;503;p40">
            <a:extLst>
              <a:ext uri="{FF2B5EF4-FFF2-40B4-BE49-F238E27FC236}">
                <a16:creationId xmlns:a16="http://schemas.microsoft.com/office/drawing/2014/main" id="{D926B2F0-1473-8398-5060-AE5D200016DD}"/>
              </a:ext>
            </a:extLst>
          </p:cNvPr>
          <p:cNvSpPr txBox="1"/>
          <p:nvPr/>
        </p:nvSpPr>
        <p:spPr>
          <a:xfrm>
            <a:off x="720000" y="1151375"/>
            <a:ext cx="7704000" cy="4797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id-ID" sz="1200" noProof="0" dirty="0">
                <a:solidFill>
                  <a:schemeClr val="dk1"/>
                </a:solidFill>
                <a:latin typeface="Assistant"/>
                <a:ea typeface="Assistant"/>
                <a:cs typeface="Assistant"/>
                <a:sym typeface="Assistant"/>
              </a:rPr>
              <a:t>You </a:t>
            </a:r>
            <a:r>
              <a:rPr lang="id-ID" sz="1200" noProof="0" dirty="0" err="1">
                <a:solidFill>
                  <a:schemeClr val="dk1"/>
                </a:solidFill>
                <a:latin typeface="Assistant"/>
                <a:ea typeface="Assistant"/>
                <a:cs typeface="Assistant"/>
                <a:sym typeface="Assistant"/>
              </a:rPr>
              <a:t>can</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delete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this</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slide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when</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you’re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done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editing</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the</a:t>
            </a:r>
            <a:r>
              <a:rPr lang="id-ID" sz="1200" noProof="0" dirty="0">
                <a:solidFill>
                  <a:schemeClr val="dk1"/>
                </a:solidFill>
                <a:latin typeface="Assistant"/>
                <a:ea typeface="Assistant"/>
                <a:cs typeface="Assistant"/>
                <a:sym typeface="Assistant"/>
              </a:rPr>
              <a:t> </a:t>
            </a:r>
            <a:r>
              <a:rPr lang="id-ID" sz="1200" noProof="0" dirty="0" err="1">
                <a:solidFill>
                  <a:schemeClr val="dk1"/>
                </a:solidFill>
                <a:latin typeface="Assistant"/>
                <a:ea typeface="Assistant"/>
                <a:cs typeface="Assistant"/>
                <a:sym typeface="Assistant"/>
              </a:rPr>
              <a:t>presentation</a:t>
            </a:r>
            <a:endParaRPr lang="id-ID" sz="1200" b="1" noProof="0" dirty="0">
              <a:solidFill>
                <a:schemeClr val="dk1"/>
              </a:solidFill>
              <a:latin typeface="Assistant"/>
              <a:ea typeface="Assistant"/>
              <a:cs typeface="Assistant"/>
              <a:sym typeface="Assistant"/>
            </a:endParaRPr>
          </a:p>
        </p:txBody>
      </p:sp>
      <p:sp>
        <p:nvSpPr>
          <p:cNvPr id="504" name="Google Shape;504;p40">
            <a:extLst>
              <a:ext uri="{FF2B5EF4-FFF2-40B4-BE49-F238E27FC236}">
                <a16:creationId xmlns:a16="http://schemas.microsoft.com/office/drawing/2014/main" id="{27ED9265-4331-155D-12CC-F6307891A52C}"/>
              </a:ext>
            </a:extLst>
          </p:cNvPr>
          <p:cNvSpPr txBox="1"/>
          <p:nvPr/>
        </p:nvSpPr>
        <p:spPr>
          <a:xfrm>
            <a:off x="1328413" y="39192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sz="800" b="1" noProof="0" dirty="0">
                <a:solidFill>
                  <a:schemeClr val="dk1"/>
                </a:solidFill>
                <a:latin typeface="Assistant"/>
                <a:ea typeface="Assistant"/>
                <a:cs typeface="Assistant"/>
                <a:sym typeface="Assistant"/>
              </a:rPr>
              <a:t>For </a:t>
            </a:r>
            <a:r>
              <a:rPr lang="id-ID" sz="800" b="1" noProof="0" dirty="0" err="1">
                <a:solidFill>
                  <a:schemeClr val="dk1"/>
                </a:solidFill>
                <a:latin typeface="Assistant"/>
                <a:ea typeface="Assistant"/>
                <a:cs typeface="Assistant"/>
                <a:sym typeface="Assistant"/>
              </a:rPr>
              <a:t>more</a:t>
            </a:r>
            <a:r>
              <a:rPr lang="id-ID" sz="800" b="1" noProof="0" dirty="0">
                <a:solidFill>
                  <a:schemeClr val="dk1"/>
                </a:solidFill>
                <a:latin typeface="Assistant"/>
                <a:ea typeface="Assistant"/>
                <a:cs typeface="Assistant"/>
                <a:sym typeface="Assistant"/>
              </a:rPr>
              <a:t> info:</a:t>
            </a:r>
            <a:br>
              <a:rPr lang="id-ID" sz="800" b="1" noProof="0" dirty="0">
                <a:solidFill>
                  <a:schemeClr val="dk1"/>
                </a:solidFill>
                <a:latin typeface="Assistant"/>
                <a:ea typeface="Assistant"/>
                <a:cs typeface="Assistant"/>
                <a:sym typeface="Assistant"/>
              </a:rPr>
            </a:br>
            <a:r>
              <a:rPr lang="id-ID" sz="1000" b="1" u="sng" noProof="0" dirty="0">
                <a:solidFill>
                  <a:schemeClr val="dk1"/>
                </a:solidFill>
                <a:latin typeface="Assistant"/>
                <a:ea typeface="Assistant"/>
                <a:cs typeface="Assistant"/>
                <a:sym typeface="Assistant"/>
                <a:hlinkClick r:id="rId10">
                  <a:extLst>
                    <a:ext uri="{A12FA001-AC4F-418D-AE19-62706E023703}">
                      <ahyp:hlinkClr xmlns:ahyp="http://schemas.microsoft.com/office/drawing/2018/hyperlinkcolor" val="tx"/>
                    </a:ext>
                  </a:extLst>
                </a:hlinkClick>
              </a:rPr>
              <a:t>SLIDESGO</a:t>
            </a:r>
            <a:r>
              <a:rPr lang="id-ID" sz="1000" b="1" noProof="0" dirty="0">
                <a:solidFill>
                  <a:schemeClr val="dk1"/>
                </a:solidFill>
                <a:uFill>
                  <a:noFill/>
                </a:uFill>
                <a:latin typeface="Assistant"/>
                <a:ea typeface="Assistant"/>
                <a:cs typeface="Assistant"/>
                <a:sym typeface="Assistant"/>
                <a:hlinkClick r:id="rId10">
                  <a:extLst>
                    <a:ext uri="{A12FA001-AC4F-418D-AE19-62706E023703}">
                      <ahyp:hlinkClr xmlns:ahyp="http://schemas.microsoft.com/office/drawing/2018/hyperlinkcolor" val="tx"/>
                    </a:ext>
                  </a:extLst>
                </a:hlinkClick>
              </a:rPr>
              <a:t> </a:t>
            </a:r>
            <a:r>
              <a:rPr lang="id-ID" sz="1000" b="1" noProof="0" dirty="0">
                <a:solidFill>
                  <a:schemeClr val="dk1"/>
                </a:solidFill>
                <a:latin typeface="Assistant"/>
                <a:ea typeface="Assistant"/>
                <a:cs typeface="Assistant"/>
                <a:sym typeface="Assistant"/>
              </a:rPr>
              <a:t>| </a:t>
            </a:r>
            <a:r>
              <a:rPr lang="id-ID" sz="1000" b="1" u="sng" noProof="0" dirty="0">
                <a:solidFill>
                  <a:schemeClr val="dk1"/>
                </a:solidFill>
                <a:latin typeface="Assistant"/>
                <a:ea typeface="Assistant"/>
                <a:cs typeface="Assistant"/>
                <a:sym typeface="Assistant"/>
                <a:hlinkClick r:id="rId11">
                  <a:extLst>
                    <a:ext uri="{A12FA001-AC4F-418D-AE19-62706E023703}">
                      <ahyp:hlinkClr xmlns:ahyp="http://schemas.microsoft.com/office/drawing/2018/hyperlinkcolor" val="tx"/>
                    </a:ext>
                  </a:extLst>
                </a:hlinkClick>
              </a:rPr>
              <a:t>BLOG</a:t>
            </a:r>
            <a:r>
              <a:rPr lang="id-ID" sz="1000" b="1" noProof="0" dirty="0">
                <a:solidFill>
                  <a:schemeClr val="dk1"/>
                </a:solidFill>
                <a:latin typeface="Assistant"/>
                <a:ea typeface="Assistant"/>
                <a:cs typeface="Assistant"/>
                <a:sym typeface="Assistant"/>
              </a:rPr>
              <a:t> | </a:t>
            </a:r>
            <a:r>
              <a:rPr lang="id-ID" sz="1000" b="1" u="sng" noProof="0" dirty="0" err="1">
                <a:solidFill>
                  <a:schemeClr val="dk1"/>
                </a:solidFill>
                <a:latin typeface="Assistant"/>
                <a:ea typeface="Assistant"/>
                <a:cs typeface="Assistant"/>
                <a:sym typeface="Assistant"/>
                <a:hlinkClick r:id="rId12">
                  <a:extLst>
                    <a:ext uri="{A12FA001-AC4F-418D-AE19-62706E023703}">
                      <ahyp:hlinkClr xmlns:ahyp="http://schemas.microsoft.com/office/drawing/2018/hyperlinkcolor" val="tx"/>
                    </a:ext>
                  </a:extLst>
                </a:hlinkClick>
              </a:rPr>
              <a:t>FAQ</a:t>
            </a:r>
            <a:r>
              <a:rPr lang="id-ID" sz="1000" b="1" u="sng" noProof="0" dirty="0" err="1">
                <a:solidFill>
                  <a:schemeClr val="dk1"/>
                </a:solidFill>
                <a:latin typeface="Assistant"/>
                <a:ea typeface="Assistant"/>
                <a:cs typeface="Assistant"/>
                <a:sym typeface="Assistant"/>
              </a:rPr>
              <a:t>s</a:t>
            </a:r>
            <a:endParaRPr lang="id-ID" sz="1000" b="1" u="sng" noProof="0" dirty="0">
              <a:solidFill>
                <a:schemeClr val="dk1"/>
              </a:solidFill>
              <a:latin typeface="Assistant"/>
              <a:ea typeface="Assistant"/>
              <a:cs typeface="Assistant"/>
              <a:sym typeface="Assistant"/>
            </a:endParaRPr>
          </a:p>
        </p:txBody>
      </p:sp>
      <p:sp>
        <p:nvSpPr>
          <p:cNvPr id="505" name="Google Shape;505;p40">
            <a:extLst>
              <a:ext uri="{FF2B5EF4-FFF2-40B4-BE49-F238E27FC236}">
                <a16:creationId xmlns:a16="http://schemas.microsoft.com/office/drawing/2014/main" id="{0CF7F554-F3C3-43BE-EC42-1D7FF5B1049D}"/>
              </a:ext>
            </a:extLst>
          </p:cNvPr>
          <p:cNvSpPr txBox="1"/>
          <p:nvPr/>
        </p:nvSpPr>
        <p:spPr>
          <a:xfrm>
            <a:off x="4815588" y="39192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sz="800" b="1" noProof="0" dirty="0">
                <a:solidFill>
                  <a:schemeClr val="dk1"/>
                </a:solidFill>
                <a:latin typeface="Assistant"/>
                <a:ea typeface="Assistant"/>
                <a:cs typeface="Assistant"/>
                <a:sym typeface="Assistant"/>
              </a:rPr>
              <a:t>You </a:t>
            </a:r>
            <a:r>
              <a:rPr lang="id-ID" sz="800" b="1" noProof="0" dirty="0" err="1">
                <a:solidFill>
                  <a:schemeClr val="dk1"/>
                </a:solidFill>
                <a:latin typeface="Assistant"/>
                <a:ea typeface="Assistant"/>
                <a:cs typeface="Assistant"/>
                <a:sym typeface="Assistant"/>
              </a:rPr>
              <a:t>can</a:t>
            </a:r>
            <a:r>
              <a:rPr lang="id-ID" sz="800" b="1" noProof="0" dirty="0">
                <a:solidFill>
                  <a:schemeClr val="dk1"/>
                </a:solidFill>
                <a:latin typeface="Assistant"/>
                <a:ea typeface="Assistant"/>
                <a:cs typeface="Assistant"/>
                <a:sym typeface="Assistant"/>
              </a:rPr>
              <a:t> </a:t>
            </a:r>
            <a:r>
              <a:rPr lang="id-ID" sz="800" b="1" noProof="0" dirty="0" err="1">
                <a:solidFill>
                  <a:schemeClr val="dk1"/>
                </a:solidFill>
                <a:latin typeface="Assistant"/>
                <a:ea typeface="Assistant"/>
                <a:cs typeface="Assistant"/>
                <a:sym typeface="Assistant"/>
              </a:rPr>
              <a:t>visit</a:t>
            </a:r>
            <a:r>
              <a:rPr lang="id-ID" sz="800" b="1" noProof="0" dirty="0">
                <a:solidFill>
                  <a:schemeClr val="dk1"/>
                </a:solidFill>
                <a:latin typeface="Assistant"/>
                <a:ea typeface="Assistant"/>
                <a:cs typeface="Assistant"/>
                <a:sym typeface="Assistant"/>
              </a:rPr>
              <a:t> </a:t>
            </a:r>
            <a:r>
              <a:rPr lang="id-ID" sz="800" b="1" noProof="0" dirty="0" err="1">
                <a:solidFill>
                  <a:schemeClr val="dk1"/>
                </a:solidFill>
                <a:latin typeface="Assistant"/>
                <a:ea typeface="Assistant"/>
                <a:cs typeface="Assistant"/>
                <a:sym typeface="Assistant"/>
              </a:rPr>
              <a:t>our</a:t>
            </a:r>
            <a:r>
              <a:rPr lang="id-ID" sz="800" b="1" noProof="0" dirty="0">
                <a:solidFill>
                  <a:schemeClr val="dk1"/>
                </a:solidFill>
                <a:latin typeface="Assistant"/>
                <a:ea typeface="Assistant"/>
                <a:cs typeface="Assistant"/>
                <a:sym typeface="Assistant"/>
              </a:rPr>
              <a:t> </a:t>
            </a:r>
            <a:r>
              <a:rPr lang="id-ID" sz="800" b="1" noProof="0" dirty="0" err="1">
                <a:solidFill>
                  <a:schemeClr val="dk1"/>
                </a:solidFill>
                <a:latin typeface="Assistant"/>
                <a:ea typeface="Assistant"/>
                <a:cs typeface="Assistant"/>
                <a:sym typeface="Assistant"/>
              </a:rPr>
              <a:t>sister</a:t>
            </a:r>
            <a:r>
              <a:rPr lang="id-ID" sz="800" b="1" noProof="0" dirty="0">
                <a:solidFill>
                  <a:schemeClr val="dk1"/>
                </a:solidFill>
                <a:latin typeface="Assistant"/>
                <a:ea typeface="Assistant"/>
                <a:cs typeface="Assistant"/>
                <a:sym typeface="Assistant"/>
              </a:rPr>
              <a:t> </a:t>
            </a:r>
            <a:r>
              <a:rPr lang="id-ID" sz="800" b="1" noProof="0" dirty="0" err="1">
                <a:solidFill>
                  <a:schemeClr val="dk1"/>
                </a:solidFill>
                <a:latin typeface="Assistant"/>
                <a:ea typeface="Assistant"/>
                <a:cs typeface="Assistant"/>
                <a:sym typeface="Assistant"/>
              </a:rPr>
              <a:t>projects</a:t>
            </a:r>
            <a:r>
              <a:rPr lang="id-ID" sz="800" b="1" noProof="0" dirty="0">
                <a:solidFill>
                  <a:schemeClr val="dk1"/>
                </a:solidFill>
                <a:latin typeface="Assistant"/>
                <a:ea typeface="Assistant"/>
                <a:cs typeface="Assistant"/>
                <a:sym typeface="Assistant"/>
              </a:rPr>
              <a:t>:</a:t>
            </a:r>
            <a:br>
              <a:rPr lang="id-ID" sz="800" b="1" noProof="0" dirty="0">
                <a:solidFill>
                  <a:schemeClr val="dk1"/>
                </a:solidFill>
                <a:latin typeface="Assistant"/>
                <a:ea typeface="Assistant"/>
                <a:cs typeface="Assistant"/>
                <a:sym typeface="Assistant"/>
              </a:rPr>
            </a:br>
            <a:r>
              <a:rPr lang="id-ID" sz="1000" b="1" u="sng" noProof="0" dirty="0">
                <a:solidFill>
                  <a:schemeClr val="dk1"/>
                </a:solidFill>
                <a:latin typeface="Assistant"/>
                <a:ea typeface="Assistant"/>
                <a:cs typeface="Assistant"/>
                <a:sym typeface="Assistant"/>
                <a:hlinkClick r:id="rId13">
                  <a:extLst>
                    <a:ext uri="{A12FA001-AC4F-418D-AE19-62706E023703}">
                      <ahyp:hlinkClr xmlns:ahyp="http://schemas.microsoft.com/office/drawing/2018/hyperlinkcolor" val="tx"/>
                    </a:ext>
                  </a:extLst>
                </a:hlinkClick>
              </a:rPr>
              <a:t>FREEPIK</a:t>
            </a:r>
            <a:r>
              <a:rPr lang="id-ID" sz="1000" b="1" noProof="0" dirty="0">
                <a:solidFill>
                  <a:schemeClr val="dk1"/>
                </a:solidFill>
                <a:latin typeface="Assistant"/>
                <a:ea typeface="Assistant"/>
                <a:cs typeface="Assistant"/>
                <a:sym typeface="Assistant"/>
              </a:rPr>
              <a:t> | </a:t>
            </a:r>
            <a:r>
              <a:rPr lang="id-ID" sz="1000" b="1" u="sng" noProof="0" dirty="0">
                <a:solidFill>
                  <a:schemeClr val="dk1"/>
                </a:solidFill>
                <a:latin typeface="Assistant"/>
                <a:ea typeface="Assistant"/>
                <a:cs typeface="Assistant"/>
                <a:sym typeface="Assistant"/>
                <a:hlinkClick r:id="rId14">
                  <a:extLst>
                    <a:ext uri="{A12FA001-AC4F-418D-AE19-62706E023703}">
                      <ahyp:hlinkClr xmlns:ahyp="http://schemas.microsoft.com/office/drawing/2018/hyperlinkcolor" val="tx"/>
                    </a:ext>
                  </a:extLst>
                </a:hlinkClick>
              </a:rPr>
              <a:t>FLATICON</a:t>
            </a:r>
            <a:r>
              <a:rPr lang="id-ID" sz="1000" b="1" noProof="0" dirty="0">
                <a:solidFill>
                  <a:schemeClr val="dk1"/>
                </a:solidFill>
                <a:latin typeface="Assistant"/>
                <a:ea typeface="Assistant"/>
                <a:cs typeface="Assistant"/>
                <a:sym typeface="Assistant"/>
              </a:rPr>
              <a:t> | </a:t>
            </a:r>
            <a:r>
              <a:rPr lang="id-ID" sz="1000" b="1" u="sng" noProof="0" dirty="0">
                <a:solidFill>
                  <a:schemeClr val="dk1"/>
                </a:solidFill>
                <a:latin typeface="Assistant"/>
                <a:ea typeface="Assistant"/>
                <a:cs typeface="Assistant"/>
                <a:sym typeface="Assistant"/>
                <a:hlinkClick r:id="rId15">
                  <a:extLst>
                    <a:ext uri="{A12FA001-AC4F-418D-AE19-62706E023703}">
                      <ahyp:hlinkClr xmlns:ahyp="http://schemas.microsoft.com/office/drawing/2018/hyperlinkcolor" val="tx"/>
                    </a:ext>
                  </a:extLst>
                </a:hlinkClick>
              </a:rPr>
              <a:t>STORYSET</a:t>
            </a:r>
            <a:r>
              <a:rPr lang="id-ID" sz="1000" b="1" noProof="0" dirty="0">
                <a:solidFill>
                  <a:schemeClr val="dk1"/>
                </a:solidFill>
                <a:latin typeface="Assistant"/>
                <a:ea typeface="Assistant"/>
                <a:cs typeface="Assistant"/>
                <a:sym typeface="Assistant"/>
              </a:rPr>
              <a:t> | </a:t>
            </a:r>
            <a:r>
              <a:rPr lang="id-ID" sz="1000" b="1" u="sng" noProof="0" dirty="0">
                <a:solidFill>
                  <a:schemeClr val="dk1"/>
                </a:solidFill>
                <a:latin typeface="Assistant"/>
                <a:ea typeface="Assistant"/>
                <a:cs typeface="Assistant"/>
                <a:sym typeface="Assistant"/>
                <a:hlinkClick r:id="rId16">
                  <a:extLst>
                    <a:ext uri="{A12FA001-AC4F-418D-AE19-62706E023703}">
                      <ahyp:hlinkClr xmlns:ahyp="http://schemas.microsoft.com/office/drawing/2018/hyperlinkcolor" val="tx"/>
                    </a:ext>
                  </a:extLst>
                </a:hlinkClick>
              </a:rPr>
              <a:t>WEPIK</a:t>
            </a:r>
            <a:r>
              <a:rPr lang="id-ID" sz="1000" b="1" noProof="0" dirty="0">
                <a:solidFill>
                  <a:schemeClr val="dk1"/>
                </a:solidFill>
                <a:uFill>
                  <a:noFill/>
                </a:uFill>
                <a:latin typeface="Assistant"/>
                <a:ea typeface="Assistant"/>
                <a:cs typeface="Assistant"/>
                <a:sym typeface="Assistant"/>
                <a:hlinkClick r:id="rId16">
                  <a:extLst>
                    <a:ext uri="{A12FA001-AC4F-418D-AE19-62706E023703}">
                      <ahyp:hlinkClr xmlns:ahyp="http://schemas.microsoft.com/office/drawing/2018/hyperlinkcolor" val="tx"/>
                    </a:ext>
                  </a:extLst>
                </a:hlinkClick>
              </a:rPr>
              <a:t> </a:t>
            </a:r>
            <a:r>
              <a:rPr lang="id-ID" sz="1000" b="1" noProof="0" dirty="0">
                <a:solidFill>
                  <a:schemeClr val="dk1"/>
                </a:solidFill>
                <a:latin typeface="Assistant"/>
                <a:ea typeface="Assistant"/>
                <a:cs typeface="Assistant"/>
                <a:sym typeface="Assistant"/>
              </a:rPr>
              <a:t>| </a:t>
            </a:r>
            <a:r>
              <a:rPr lang="id-ID" sz="1000" b="1" u="sng" noProof="0" dirty="0">
                <a:solidFill>
                  <a:schemeClr val="dk1"/>
                </a:solidFill>
                <a:latin typeface="Assistant"/>
                <a:ea typeface="Assistant"/>
                <a:cs typeface="Assistant"/>
                <a:sym typeface="Assistant"/>
                <a:hlinkClick r:id="rId17">
                  <a:extLst>
                    <a:ext uri="{A12FA001-AC4F-418D-AE19-62706E023703}">
                      <ahyp:hlinkClr xmlns:ahyp="http://schemas.microsoft.com/office/drawing/2018/hyperlinkcolor" val="tx"/>
                    </a:ext>
                  </a:extLst>
                </a:hlinkClick>
              </a:rPr>
              <a:t>VIDEVO</a:t>
            </a:r>
            <a:endParaRPr lang="id-ID" sz="600" b="1" u="sng" noProof="0" dirty="0">
              <a:solidFill>
                <a:schemeClr val="dk1"/>
              </a:solidFill>
              <a:latin typeface="Assistant"/>
              <a:ea typeface="Assistant"/>
              <a:cs typeface="Assistant"/>
              <a:sym typeface="Assistant"/>
            </a:endParaRPr>
          </a:p>
        </p:txBody>
      </p:sp>
    </p:spTree>
    <p:extLst>
      <p:ext uri="{BB962C8B-B14F-4D97-AF65-F5344CB8AC3E}">
        <p14:creationId xmlns:p14="http://schemas.microsoft.com/office/powerpoint/2010/main" val="101221743"/>
      </p:ext>
    </p:extLst>
  </p:cSld>
  <p:clrMapOvr>
    <a:masterClrMapping/>
  </p:clrMapOvr>
</p:sld>
</file>

<file path=ppt/theme/theme1.xml><?xml version="1.0" encoding="utf-8"?>
<a:theme xmlns:a="http://schemas.openxmlformats.org/drawingml/2006/main" name="Thailand Hotel Sales Strategy Business Plan by Slidesgo">
  <a:themeElements>
    <a:clrScheme name="Simple Light">
      <a:dk1>
        <a:srgbClr val="26003F"/>
      </a:dk1>
      <a:lt1>
        <a:srgbClr val="FFFFFF"/>
      </a:lt1>
      <a:dk2>
        <a:srgbClr val="FFC897"/>
      </a:dk2>
      <a:lt2>
        <a:srgbClr val="F9A858"/>
      </a:lt2>
      <a:accent1>
        <a:srgbClr val="FF976E"/>
      </a:accent1>
      <a:accent2>
        <a:srgbClr val="E87D4D"/>
      </a:accent2>
      <a:accent3>
        <a:srgbClr val="FF6A17"/>
      </a:accent3>
      <a:accent4>
        <a:srgbClr val="D14000"/>
      </a:accent4>
      <a:accent5>
        <a:srgbClr val="F9CB31"/>
      </a:accent5>
      <a:accent6>
        <a:srgbClr val="FFFFFF"/>
      </a:accent6>
      <a:hlink>
        <a:srgbClr val="26003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286</TotalTime>
  <Words>2803</Words>
  <Application>Microsoft Office PowerPoint</Application>
  <PresentationFormat>On-screen Show (16:9)</PresentationFormat>
  <Paragraphs>462</Paragraphs>
  <Slides>64</Slides>
  <Notes>64</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64</vt:i4>
      </vt:variant>
    </vt:vector>
  </HeadingPairs>
  <TitlesOfParts>
    <vt:vector size="81" baseType="lpstr">
      <vt:lpstr>Amatic SC</vt:lpstr>
      <vt:lpstr>Poppins Black</vt:lpstr>
      <vt:lpstr>Poppins Medium</vt:lpstr>
      <vt:lpstr>Cabin</vt:lpstr>
      <vt:lpstr>Assistant Medium</vt:lpstr>
      <vt:lpstr>Arial</vt:lpstr>
      <vt:lpstr>Proxima Nova</vt:lpstr>
      <vt:lpstr>Londrina Solid</vt:lpstr>
      <vt:lpstr>Bebas Neue</vt:lpstr>
      <vt:lpstr>Roboto Medium</vt:lpstr>
      <vt:lpstr>Calibri</vt:lpstr>
      <vt:lpstr>Archivo Black</vt:lpstr>
      <vt:lpstr>Assistant</vt:lpstr>
      <vt:lpstr>Poppins</vt:lpstr>
      <vt:lpstr>Cairo</vt:lpstr>
      <vt:lpstr>Thailand Hotel Sales Strategy Business Plan by Slidesgo</vt:lpstr>
      <vt:lpstr>Slidesgo Final Pages</vt:lpstr>
      <vt:lpstr>Predicting the Future of Hotel Bookings: A Strategic Plan to Prevent Cancellations and Increase Revenue</vt:lpstr>
      <vt:lpstr>Introduction</vt:lpstr>
      <vt:lpstr>Goals</vt:lpstr>
      <vt:lpstr>Metric Evaluation</vt:lpstr>
      <vt:lpstr>Data Understanding</vt:lpstr>
      <vt:lpstr>Data Understanding</vt:lpstr>
      <vt:lpstr>Table of contents</vt:lpstr>
      <vt:lpstr>Business Problem</vt:lpstr>
      <vt:lpstr>Contents of this template</vt:lpstr>
      <vt:lpstr>Table of contents</vt:lpstr>
      <vt:lpstr>Mission statement</vt:lpstr>
      <vt:lpstr>Our company</vt:lpstr>
      <vt:lpstr>01</vt:lpstr>
      <vt:lpstr>Market trends</vt:lpstr>
      <vt:lpstr>Problem vs. solution</vt:lpstr>
      <vt:lpstr>Competitors</vt:lpstr>
      <vt:lpstr>Them vs. us</vt:lpstr>
      <vt:lpstr>Market analysis</vt:lpstr>
      <vt:lpstr>Target</vt:lpstr>
      <vt:lpstr>Market size</vt:lpstr>
      <vt:lpstr>Market share</vt:lpstr>
      <vt:lpstr>Competition analysis</vt:lpstr>
      <vt:lpstr>Marketing plan</vt:lpstr>
      <vt:lpstr>Our services</vt:lpstr>
      <vt:lpstr>Break-even analysis</vt:lpstr>
      <vt:lpstr>Our plans</vt:lpstr>
      <vt:lpstr>Sales and distribution</vt:lpstr>
      <vt:lpstr>Advertising and promotion</vt:lpstr>
      <vt:lpstr>Management plan</vt:lpstr>
      <vt:lpstr>Our team</vt:lpstr>
      <vt:lpstr>Organizational chart</vt:lpstr>
      <vt:lpstr>Our partners</vt:lpstr>
      <vt:lpstr>Operating plan</vt:lpstr>
      <vt:lpstr>Our process</vt:lpstr>
      <vt:lpstr>Financial plan</vt:lpstr>
      <vt:lpstr>Predicted growth</vt:lpstr>
      <vt:lpstr>Balance sheet</vt:lpstr>
      <vt:lpstr>Awesome words</vt:lpstr>
      <vt:lpstr>—Someone Famous </vt:lpstr>
      <vt:lpstr>A picture is worth a thousand words</vt:lpstr>
      <vt:lpstr>150,000</vt:lpstr>
      <vt:lpstr>Our website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Khisan</dc:creator>
  <cp:lastModifiedBy>Khisanul Fakhrudin</cp:lastModifiedBy>
  <cp:revision>3</cp:revision>
  <dcterms:modified xsi:type="dcterms:W3CDTF">2025-05-15T11:27:23Z</dcterms:modified>
</cp:coreProperties>
</file>